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slideLayouts/slideLayout185.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notesSlides/notesSlide34.xml" ContentType="application/vnd.openxmlformats-officedocument.presentationml.notesSlid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Override PartName="/ppt/notesSlides/notesSlide36.xml" ContentType="application/vnd.openxmlformats-officedocument.presentationml.notesSlide+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0" r:id="rId2"/>
    <p:sldMasterId id="2147483715" r:id="rId3"/>
    <p:sldMasterId id="2147483728" r:id="rId4"/>
    <p:sldMasterId id="2147483873" r:id="rId5"/>
    <p:sldMasterId id="2147483885" r:id="rId6"/>
    <p:sldMasterId id="2147483897" r:id="rId7"/>
    <p:sldMasterId id="2147483910" r:id="rId8"/>
    <p:sldMasterId id="2147483948" r:id="rId9"/>
    <p:sldMasterId id="2147483960" r:id="rId10"/>
    <p:sldMasterId id="2147483972" r:id="rId11"/>
    <p:sldMasterId id="2147483984" r:id="rId12"/>
    <p:sldMasterId id="2147484008" r:id="rId13"/>
    <p:sldMasterId id="2147484032" r:id="rId14"/>
    <p:sldMasterId id="2147484044" r:id="rId15"/>
    <p:sldMasterId id="2147484096" r:id="rId16"/>
    <p:sldMasterId id="2147484109" r:id="rId17"/>
  </p:sldMasterIdLst>
  <p:notesMasterIdLst>
    <p:notesMasterId r:id="rId56"/>
  </p:notesMasterIdLst>
  <p:handoutMasterIdLst>
    <p:handoutMasterId r:id="rId57"/>
  </p:handoutMasterIdLst>
  <p:sldIdLst>
    <p:sldId id="469" r:id="rId18"/>
    <p:sldId id="1607" r:id="rId19"/>
    <p:sldId id="1634" r:id="rId20"/>
    <p:sldId id="1681" r:id="rId21"/>
    <p:sldId id="1610" r:id="rId22"/>
    <p:sldId id="1660" r:id="rId23"/>
    <p:sldId id="1661" r:id="rId24"/>
    <p:sldId id="1636" r:id="rId25"/>
    <p:sldId id="1637" r:id="rId26"/>
    <p:sldId id="1638" r:id="rId27"/>
    <p:sldId id="1639" r:id="rId28"/>
    <p:sldId id="1640" r:id="rId29"/>
    <p:sldId id="1641" r:id="rId30"/>
    <p:sldId id="1696" r:id="rId31"/>
    <p:sldId id="1697" r:id="rId32"/>
    <p:sldId id="1642" r:id="rId33"/>
    <p:sldId id="1690" r:id="rId34"/>
    <p:sldId id="1691" r:id="rId35"/>
    <p:sldId id="1692" r:id="rId36"/>
    <p:sldId id="1643" r:id="rId37"/>
    <p:sldId id="1666" r:id="rId38"/>
    <p:sldId id="1650" r:id="rId39"/>
    <p:sldId id="1651" r:id="rId40"/>
    <p:sldId id="1652" r:id="rId41"/>
    <p:sldId id="1667" r:id="rId42"/>
    <p:sldId id="1668" r:id="rId43"/>
    <p:sldId id="1669" r:id="rId44"/>
    <p:sldId id="1682" r:id="rId45"/>
    <p:sldId id="1689" r:id="rId46"/>
    <p:sldId id="1653" r:id="rId47"/>
    <p:sldId id="1654" r:id="rId48"/>
    <p:sldId id="1655" r:id="rId49"/>
    <p:sldId id="1656" r:id="rId50"/>
    <p:sldId id="1657" r:id="rId51"/>
    <p:sldId id="1663" r:id="rId52"/>
    <p:sldId id="1664" r:id="rId53"/>
    <p:sldId id="1680" r:id="rId54"/>
    <p:sldId id="1695" r:id="rId5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3200" kern="1200">
        <a:solidFill>
          <a:srgbClr val="FF5050"/>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B2B2"/>
    <a:srgbClr val="10053D"/>
    <a:srgbClr val="808080"/>
    <a:srgbClr val="969696"/>
    <a:srgbClr val="000066"/>
    <a:srgbClr val="0000FF"/>
    <a:srgbClr val="000092"/>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60" autoAdjust="0"/>
    <p:restoredTop sz="96000" autoAdjust="0"/>
  </p:normalViewPr>
  <p:slideViewPr>
    <p:cSldViewPr>
      <p:cViewPr>
        <p:scale>
          <a:sx n="70" d="100"/>
          <a:sy n="70" d="100"/>
        </p:scale>
        <p:origin x="-2058" y="-9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effectLst/>
                <a:latin typeface="Arial" charset="0"/>
              </a:defRPr>
            </a:lvl1pPr>
          </a:lstStyle>
          <a:p>
            <a:endParaRPr lang="en-US"/>
          </a:p>
        </p:txBody>
      </p:sp>
      <p:sp>
        <p:nvSpPr>
          <p:cNvPr id="307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effectLst/>
                <a:latin typeface="Arial" charset="0"/>
              </a:defRPr>
            </a:lvl1pPr>
          </a:lstStyle>
          <a:p>
            <a:endParaRPr lang="en-US"/>
          </a:p>
        </p:txBody>
      </p:sp>
      <p:sp>
        <p:nvSpPr>
          <p:cNvPr id="307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latin typeface="Arial" charset="0"/>
              </a:defRPr>
            </a:lvl1pPr>
          </a:lstStyle>
          <a:p>
            <a:endParaRPr lang="en-US"/>
          </a:p>
        </p:txBody>
      </p:sp>
      <p:sp>
        <p:nvSpPr>
          <p:cNvPr id="307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latin typeface="Arial" charset="0"/>
              </a:defRPr>
            </a:lvl1pPr>
          </a:lstStyle>
          <a:p>
            <a:fld id="{776F485F-06C1-4132-963B-CF53A0467C4A}"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tx1"/>
                </a:solidFill>
                <a:effectLst/>
                <a:latin typeface="Arial" charset="0"/>
              </a:defRPr>
            </a:lvl1pPr>
          </a:lstStyle>
          <a:p>
            <a:endParaRPr lang="en-US"/>
          </a:p>
        </p:txBody>
      </p:sp>
      <p:sp>
        <p:nvSpPr>
          <p:cNvPr id="1536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effectLst/>
                <a:latin typeface="Arial" charset="0"/>
              </a:defRPr>
            </a:lvl1pPr>
          </a:lstStyle>
          <a:p>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latin typeface="Arial" charset="0"/>
              </a:defRPr>
            </a:lvl1pPr>
          </a:lstStyle>
          <a:p>
            <a:endParaRPr lang="en-U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latin typeface="Arial" charset="0"/>
              </a:defRPr>
            </a:lvl1pPr>
          </a:lstStyle>
          <a:p>
            <a:fld id="{98E99177-832A-404A-989D-A4C74ADE233A}"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6F72EF-C82D-432A-8F59-20DBDEA36CCA}" type="slidenum">
              <a:rPr lang="en-US"/>
              <a:pPr/>
              <a:t>1</a:t>
            </a:fld>
            <a:endParaRPr lang="en-US"/>
          </a:p>
        </p:txBody>
      </p:sp>
      <p:sp>
        <p:nvSpPr>
          <p:cNvPr id="1484802" name="Rectangle 2"/>
          <p:cNvSpPr>
            <a:spLocks noGrp="1" noRot="1" noChangeAspect="1" noChangeArrowheads="1" noTextEdit="1"/>
          </p:cNvSpPr>
          <p:nvPr>
            <p:ph type="sldImg"/>
          </p:nvPr>
        </p:nvSpPr>
        <p:spPr>
          <a:ln/>
        </p:spPr>
      </p:sp>
      <p:sp>
        <p:nvSpPr>
          <p:cNvPr id="148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B2CEA7-B1E6-425E-A368-7174935FA0AB}" type="slidenum">
              <a:rPr lang="en-US"/>
              <a:pPr/>
              <a:t>10</a:t>
            </a:fld>
            <a:endParaRPr lang="en-US"/>
          </a:p>
        </p:txBody>
      </p:sp>
      <p:sp>
        <p:nvSpPr>
          <p:cNvPr id="4751362" name="Rectangle 2"/>
          <p:cNvSpPr>
            <a:spLocks noGrp="1" noRot="1" noChangeAspect="1" noChangeArrowheads="1" noTextEdit="1"/>
          </p:cNvSpPr>
          <p:nvPr>
            <p:ph type="sldImg"/>
          </p:nvPr>
        </p:nvSpPr>
        <p:spPr>
          <a:ln/>
        </p:spPr>
      </p:sp>
      <p:sp>
        <p:nvSpPr>
          <p:cNvPr id="4751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C6FF1-9FEB-43CD-8705-1F19584BBABB}" type="slidenum">
              <a:rPr lang="en-US"/>
              <a:pPr/>
              <a:t>11</a:t>
            </a:fld>
            <a:endParaRPr lang="en-US"/>
          </a:p>
        </p:txBody>
      </p:sp>
      <p:sp>
        <p:nvSpPr>
          <p:cNvPr id="3464194" name="Rectangle 2"/>
          <p:cNvSpPr>
            <a:spLocks noGrp="1" noRot="1" noChangeAspect="1" noChangeArrowheads="1" noTextEdit="1"/>
          </p:cNvSpPr>
          <p:nvPr>
            <p:ph type="sldImg"/>
          </p:nvPr>
        </p:nvSpPr>
        <p:spPr>
          <a:ln/>
        </p:spPr>
      </p:sp>
      <p:sp>
        <p:nvSpPr>
          <p:cNvPr id="3464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0B1C4B-E1A5-4F4F-A4BB-485EB421F4B6}" type="slidenum">
              <a:rPr lang="en-US"/>
              <a:pPr/>
              <a:t>12</a:t>
            </a:fld>
            <a:endParaRPr lang="en-US"/>
          </a:p>
        </p:txBody>
      </p:sp>
      <p:sp>
        <p:nvSpPr>
          <p:cNvPr id="3351554" name="Rectangle 2"/>
          <p:cNvSpPr>
            <a:spLocks noGrp="1" noRot="1" noChangeAspect="1" noChangeArrowheads="1" noTextEdit="1"/>
          </p:cNvSpPr>
          <p:nvPr>
            <p:ph type="sldImg"/>
          </p:nvPr>
        </p:nvSpPr>
        <p:spPr>
          <a:ln/>
        </p:spPr>
      </p:sp>
      <p:sp>
        <p:nvSpPr>
          <p:cNvPr id="3351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D5B9E-9B10-427D-8AD0-D60C9249AB84}" type="slidenum">
              <a:rPr lang="en-US"/>
              <a:pPr/>
              <a:t>13</a:t>
            </a:fld>
            <a:endParaRPr lang="en-US"/>
          </a:p>
        </p:txBody>
      </p:sp>
      <p:sp>
        <p:nvSpPr>
          <p:cNvPr id="3466242" name="Rectangle 2"/>
          <p:cNvSpPr>
            <a:spLocks noGrp="1" noRot="1" noChangeAspect="1" noChangeArrowheads="1" noTextEdit="1"/>
          </p:cNvSpPr>
          <p:nvPr>
            <p:ph type="sldImg"/>
          </p:nvPr>
        </p:nvSpPr>
        <p:spPr>
          <a:ln/>
        </p:spPr>
      </p:sp>
      <p:sp>
        <p:nvSpPr>
          <p:cNvPr id="3466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5E4055-B55D-4A8C-BA3F-BD360030D556}" type="slidenum">
              <a:rPr lang="en-US"/>
              <a:pPr/>
              <a:t>14</a:t>
            </a:fld>
            <a:endParaRPr lang="en-US"/>
          </a:p>
        </p:txBody>
      </p:sp>
      <p:sp>
        <p:nvSpPr>
          <p:cNvPr id="3355650" name="Rectangle 2"/>
          <p:cNvSpPr>
            <a:spLocks noGrp="1" noRot="1" noChangeAspect="1" noChangeArrowheads="1" noTextEdit="1"/>
          </p:cNvSpPr>
          <p:nvPr>
            <p:ph type="sldImg"/>
          </p:nvPr>
        </p:nvSpPr>
        <p:spPr>
          <a:ln/>
        </p:spPr>
      </p:sp>
      <p:sp>
        <p:nvSpPr>
          <p:cNvPr id="33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7DAF52-D610-4C4D-A46A-D063E41DA18E}" type="slidenum">
              <a:rPr lang="en-US"/>
              <a:pPr/>
              <a:t>15</a:t>
            </a:fld>
            <a:endParaRPr lang="en-US"/>
          </a:p>
        </p:txBody>
      </p:sp>
      <p:sp>
        <p:nvSpPr>
          <p:cNvPr id="3453954" name="Rectangle 2"/>
          <p:cNvSpPr>
            <a:spLocks noGrp="1" noRot="1" noChangeAspect="1" noChangeArrowheads="1" noTextEdit="1"/>
          </p:cNvSpPr>
          <p:nvPr>
            <p:ph type="sldImg"/>
          </p:nvPr>
        </p:nvSpPr>
        <p:spPr>
          <a:ln/>
        </p:spPr>
      </p:sp>
      <p:sp>
        <p:nvSpPr>
          <p:cNvPr id="34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3AF3E8-6EB9-4CC9-A3C7-37B075B3A6CF}" type="slidenum">
              <a:rPr lang="en-US"/>
              <a:pPr/>
              <a:t>16</a:t>
            </a:fld>
            <a:endParaRPr lang="en-US"/>
          </a:p>
        </p:txBody>
      </p:sp>
      <p:sp>
        <p:nvSpPr>
          <p:cNvPr id="4535298" name="Rectangle 2"/>
          <p:cNvSpPr>
            <a:spLocks noGrp="1" noRot="1" noChangeAspect="1" noChangeArrowheads="1" noTextEdit="1"/>
          </p:cNvSpPr>
          <p:nvPr>
            <p:ph type="sldImg"/>
          </p:nvPr>
        </p:nvSpPr>
        <p:spPr>
          <a:ln/>
        </p:spPr>
      </p:sp>
      <p:sp>
        <p:nvSpPr>
          <p:cNvPr id="4535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EA4925-05D0-42D5-A6B0-DA217053429B}" type="slidenum">
              <a:rPr lang="en-US"/>
              <a:pPr/>
              <a:t>17</a:t>
            </a:fld>
            <a:endParaRPr lang="en-US"/>
          </a:p>
        </p:txBody>
      </p:sp>
      <p:sp>
        <p:nvSpPr>
          <p:cNvPr id="4822018" name="Rectangle 2"/>
          <p:cNvSpPr>
            <a:spLocks noGrp="1" noRot="1" noChangeAspect="1" noChangeArrowheads="1" noTextEdit="1"/>
          </p:cNvSpPr>
          <p:nvPr>
            <p:ph type="sldImg"/>
          </p:nvPr>
        </p:nvSpPr>
        <p:spPr>
          <a:ln/>
        </p:spPr>
      </p:sp>
      <p:sp>
        <p:nvSpPr>
          <p:cNvPr id="4822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496ED3-1E1D-4F1F-A17A-DB34284A260E}" type="slidenum">
              <a:rPr lang="en-US"/>
              <a:pPr/>
              <a:t>18</a:t>
            </a:fld>
            <a:endParaRPr lang="en-US"/>
          </a:p>
        </p:txBody>
      </p:sp>
      <p:sp>
        <p:nvSpPr>
          <p:cNvPr id="4780034" name="Rectangle 2"/>
          <p:cNvSpPr>
            <a:spLocks noGrp="1" noRot="1" noChangeAspect="1" noChangeArrowheads="1" noTextEdit="1"/>
          </p:cNvSpPr>
          <p:nvPr>
            <p:ph type="sldImg"/>
          </p:nvPr>
        </p:nvSpPr>
        <p:spPr>
          <a:ln/>
        </p:spPr>
      </p:sp>
      <p:sp>
        <p:nvSpPr>
          <p:cNvPr id="4780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944E92-DCE8-4CC3-8827-4179CF6CC27E}" type="slidenum">
              <a:rPr lang="en-US"/>
              <a:pPr/>
              <a:t>19</a:t>
            </a:fld>
            <a:endParaRPr lang="en-US"/>
          </a:p>
        </p:txBody>
      </p:sp>
      <p:sp>
        <p:nvSpPr>
          <p:cNvPr id="4826114" name="Rectangle 2"/>
          <p:cNvSpPr>
            <a:spLocks noGrp="1" noRot="1" noChangeAspect="1" noChangeArrowheads="1" noTextEdit="1"/>
          </p:cNvSpPr>
          <p:nvPr>
            <p:ph type="sldImg"/>
          </p:nvPr>
        </p:nvSpPr>
        <p:spPr>
          <a:ln/>
        </p:spPr>
      </p:sp>
      <p:sp>
        <p:nvSpPr>
          <p:cNvPr id="4826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9177-832A-404A-989D-A4C74ADE233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F0E969-8E2F-4468-BC3D-FABFFC1CAF44}" type="slidenum">
              <a:rPr lang="en-US"/>
              <a:pPr/>
              <a:t>20</a:t>
            </a:fld>
            <a:endParaRPr lang="en-US"/>
          </a:p>
        </p:txBody>
      </p:sp>
      <p:sp>
        <p:nvSpPr>
          <p:cNvPr id="3467266" name="Rectangle 2"/>
          <p:cNvSpPr>
            <a:spLocks noGrp="1" noRot="1" noChangeAspect="1" noChangeArrowheads="1" noTextEdit="1"/>
          </p:cNvSpPr>
          <p:nvPr>
            <p:ph type="sldImg"/>
          </p:nvPr>
        </p:nvSpPr>
        <p:spPr>
          <a:ln/>
        </p:spPr>
      </p:sp>
      <p:sp>
        <p:nvSpPr>
          <p:cNvPr id="34672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8F3151-CD17-461C-BF19-180F6142D323}" type="slidenum">
              <a:rPr lang="en-US"/>
              <a:pPr/>
              <a:t>21</a:t>
            </a:fld>
            <a:endParaRPr lang="en-US"/>
          </a:p>
        </p:txBody>
      </p:sp>
      <p:sp>
        <p:nvSpPr>
          <p:cNvPr id="4378626" name="Rectangle 2"/>
          <p:cNvSpPr>
            <a:spLocks noGrp="1" noRot="1" noChangeAspect="1" noChangeArrowheads="1" noTextEdit="1"/>
          </p:cNvSpPr>
          <p:nvPr>
            <p:ph type="sldImg"/>
          </p:nvPr>
        </p:nvSpPr>
        <p:spPr>
          <a:ln/>
        </p:spPr>
      </p:sp>
      <p:sp>
        <p:nvSpPr>
          <p:cNvPr id="4378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7F678-7389-461A-845B-7756B17A5282}" type="slidenum">
              <a:rPr lang="en-US"/>
              <a:pPr/>
              <a:t>22</a:t>
            </a:fld>
            <a:endParaRPr lang="en-US"/>
          </a:p>
        </p:txBody>
      </p:sp>
      <p:sp>
        <p:nvSpPr>
          <p:cNvPr id="4333570" name="Rectangle 2"/>
          <p:cNvSpPr>
            <a:spLocks noGrp="1" noRot="1" noChangeAspect="1" noChangeArrowheads="1" noTextEdit="1"/>
          </p:cNvSpPr>
          <p:nvPr>
            <p:ph type="sldImg"/>
          </p:nvPr>
        </p:nvSpPr>
        <p:spPr>
          <a:ln/>
        </p:spPr>
      </p:sp>
      <p:sp>
        <p:nvSpPr>
          <p:cNvPr id="4333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256484-41DC-4C76-AEAA-318697EBC52C}" type="slidenum">
              <a:rPr lang="en-US"/>
              <a:pPr/>
              <a:t>23</a:t>
            </a:fld>
            <a:endParaRPr lang="en-US"/>
          </a:p>
        </p:txBody>
      </p:sp>
      <p:sp>
        <p:nvSpPr>
          <p:cNvPr id="4334594" name="Rectangle 2"/>
          <p:cNvSpPr>
            <a:spLocks noGrp="1" noRot="1" noChangeAspect="1" noChangeArrowheads="1" noTextEdit="1"/>
          </p:cNvSpPr>
          <p:nvPr>
            <p:ph type="sldImg"/>
          </p:nvPr>
        </p:nvSpPr>
        <p:spPr>
          <a:ln/>
        </p:spPr>
      </p:sp>
      <p:sp>
        <p:nvSpPr>
          <p:cNvPr id="4334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3098E-FA10-4652-981F-E8F61EC5BB90}" type="slidenum">
              <a:rPr lang="en-US"/>
              <a:pPr/>
              <a:t>24</a:t>
            </a:fld>
            <a:endParaRPr lang="en-US"/>
          </a:p>
        </p:txBody>
      </p:sp>
      <p:sp>
        <p:nvSpPr>
          <p:cNvPr id="4335618" name="Rectangle 2"/>
          <p:cNvSpPr>
            <a:spLocks noGrp="1" noRot="1" noChangeAspect="1" noChangeArrowheads="1" noTextEdit="1"/>
          </p:cNvSpPr>
          <p:nvPr>
            <p:ph type="sldImg"/>
          </p:nvPr>
        </p:nvSpPr>
        <p:spPr>
          <a:ln/>
        </p:spPr>
      </p:sp>
      <p:sp>
        <p:nvSpPr>
          <p:cNvPr id="4335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3FAA1C07-EB98-484E-AD9C-F179A01C49E6}" type="slidenum">
              <a:rPr lang="en-US">
                <a:latin typeface="Arial" pitchFamily="34" charset="0"/>
              </a:rPr>
              <a:pPr/>
              <a:t>25</a:t>
            </a:fld>
            <a:endParaRPr lang="en-US">
              <a:latin typeface="Arial" pitchFamily="34"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C8C913B-9CFB-4D25-A413-92FCFEDFAD3D}" type="slidenum">
              <a:rPr lang="en-US">
                <a:latin typeface="Arial" pitchFamily="34" charset="0"/>
              </a:rPr>
              <a:pPr/>
              <a:t>26</a:t>
            </a:fld>
            <a:endParaRPr lang="en-US">
              <a:latin typeface="Arial" pitchFamily="34"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9E42C977-2156-45AE-82DA-39A9AEE284B0}" type="slidenum">
              <a:rPr lang="en-US">
                <a:latin typeface="Arial" pitchFamily="34" charset="0"/>
              </a:rPr>
              <a:pPr/>
              <a:t>27</a:t>
            </a:fld>
            <a:endParaRPr lang="en-US">
              <a:latin typeface="Arial" pitchFamily="34"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F9B788-E0E5-4BA1-AD9E-19B68A9E85A3}" type="slidenum">
              <a:rPr lang="en-US"/>
              <a:pPr/>
              <a:t>28</a:t>
            </a:fld>
            <a:endParaRPr lang="en-US"/>
          </a:p>
        </p:txBody>
      </p:sp>
      <p:sp>
        <p:nvSpPr>
          <p:cNvPr id="4799490" name="Rectangle 2"/>
          <p:cNvSpPr>
            <a:spLocks noGrp="1" noRot="1" noChangeAspect="1" noChangeArrowheads="1" noTextEdit="1"/>
          </p:cNvSpPr>
          <p:nvPr>
            <p:ph type="sldImg"/>
          </p:nvPr>
        </p:nvSpPr>
        <p:spPr>
          <a:ln/>
        </p:spPr>
      </p:sp>
      <p:sp>
        <p:nvSpPr>
          <p:cNvPr id="4799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4DA24-C3EC-4516-AACE-23F11202B519}" type="slidenum">
              <a:rPr lang="en-US"/>
              <a:pPr/>
              <a:t>29</a:t>
            </a:fld>
            <a:endParaRPr lang="en-US"/>
          </a:p>
        </p:txBody>
      </p:sp>
      <p:sp>
        <p:nvSpPr>
          <p:cNvPr id="4506626" name="Rectangle 2"/>
          <p:cNvSpPr>
            <a:spLocks noGrp="1" noRot="1" noChangeAspect="1" noChangeArrowheads="1" noTextEdit="1"/>
          </p:cNvSpPr>
          <p:nvPr>
            <p:ph type="sldImg"/>
          </p:nvPr>
        </p:nvSpPr>
        <p:spPr>
          <a:ln/>
        </p:spPr>
      </p:sp>
      <p:sp>
        <p:nvSpPr>
          <p:cNvPr id="450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9177-832A-404A-989D-A4C74ADE233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4DA24-C3EC-4516-AACE-23F11202B519}" type="slidenum">
              <a:rPr lang="en-US"/>
              <a:pPr/>
              <a:t>30</a:t>
            </a:fld>
            <a:endParaRPr lang="en-US"/>
          </a:p>
        </p:txBody>
      </p:sp>
      <p:sp>
        <p:nvSpPr>
          <p:cNvPr id="4506626" name="Rectangle 2"/>
          <p:cNvSpPr>
            <a:spLocks noGrp="1" noRot="1" noChangeAspect="1" noChangeArrowheads="1" noTextEdit="1"/>
          </p:cNvSpPr>
          <p:nvPr>
            <p:ph type="sldImg"/>
          </p:nvPr>
        </p:nvSpPr>
        <p:spPr>
          <a:ln/>
        </p:spPr>
      </p:sp>
      <p:sp>
        <p:nvSpPr>
          <p:cNvPr id="4506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D2DD23-04AD-46D2-A7BF-46C38C58DB6E}" type="slidenum">
              <a:rPr lang="en-US"/>
              <a:pPr/>
              <a:t>31</a:t>
            </a:fld>
            <a:endParaRPr lang="en-US"/>
          </a:p>
        </p:txBody>
      </p:sp>
      <p:sp>
        <p:nvSpPr>
          <p:cNvPr id="4153346" name="Rectangle 2"/>
          <p:cNvSpPr>
            <a:spLocks noGrp="1" noRot="1" noChangeAspect="1" noChangeArrowheads="1" noTextEdit="1"/>
          </p:cNvSpPr>
          <p:nvPr>
            <p:ph type="sldImg"/>
          </p:nvPr>
        </p:nvSpPr>
        <p:spPr>
          <a:ln/>
        </p:spPr>
      </p:sp>
      <p:sp>
        <p:nvSpPr>
          <p:cNvPr id="415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2E1BB2-09C4-4B39-B241-6BE92FB4FDC5}" type="slidenum">
              <a:rPr lang="en-US"/>
              <a:pPr/>
              <a:t>32</a:t>
            </a:fld>
            <a:endParaRPr lang="en-US"/>
          </a:p>
        </p:txBody>
      </p:sp>
      <p:sp>
        <p:nvSpPr>
          <p:cNvPr id="4155394" name="Rectangle 2"/>
          <p:cNvSpPr>
            <a:spLocks noGrp="1" noRot="1" noChangeAspect="1" noChangeArrowheads="1" noTextEdit="1"/>
          </p:cNvSpPr>
          <p:nvPr>
            <p:ph type="sldImg"/>
          </p:nvPr>
        </p:nvSpPr>
        <p:spPr>
          <a:ln/>
        </p:spPr>
      </p:sp>
      <p:sp>
        <p:nvSpPr>
          <p:cNvPr id="4155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5C0CC9-EE68-4693-8F87-D76305CC82C2}" type="slidenum">
              <a:rPr lang="en-US"/>
              <a:pPr/>
              <a:t>33</a:t>
            </a:fld>
            <a:endParaRPr lang="en-US"/>
          </a:p>
        </p:txBody>
      </p:sp>
      <p:sp>
        <p:nvSpPr>
          <p:cNvPr id="4158466" name="Rectangle 2"/>
          <p:cNvSpPr>
            <a:spLocks noGrp="1" noRot="1" noChangeAspect="1" noChangeArrowheads="1" noTextEdit="1"/>
          </p:cNvSpPr>
          <p:nvPr>
            <p:ph type="sldImg"/>
          </p:nvPr>
        </p:nvSpPr>
        <p:spPr>
          <a:ln/>
        </p:spPr>
      </p:sp>
      <p:sp>
        <p:nvSpPr>
          <p:cNvPr id="4158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394C33-A011-422E-9F38-8C8B0F2AD724}" type="slidenum">
              <a:rPr lang="en-US"/>
              <a:pPr/>
              <a:t>34</a:t>
            </a:fld>
            <a:endParaRPr lang="en-US"/>
          </a:p>
        </p:txBody>
      </p:sp>
      <p:sp>
        <p:nvSpPr>
          <p:cNvPr id="4160514" name="Rectangle 2"/>
          <p:cNvSpPr>
            <a:spLocks noGrp="1" noRot="1" noChangeAspect="1" noChangeArrowheads="1" noTextEdit="1"/>
          </p:cNvSpPr>
          <p:nvPr>
            <p:ph type="sldImg"/>
          </p:nvPr>
        </p:nvSpPr>
        <p:spPr>
          <a:ln/>
        </p:spPr>
      </p:sp>
      <p:sp>
        <p:nvSpPr>
          <p:cNvPr id="416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9177-832A-404A-989D-A4C74ADE233A}"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9177-832A-404A-989D-A4C74ADE233A}"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9177-832A-404A-989D-A4C74ADE233A}"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5A04A9-1A6A-4BC0-9BD9-D3FF3585562F}" type="slidenum">
              <a:rPr lang="en-US"/>
              <a:pPr/>
              <a:t>38</a:t>
            </a:fld>
            <a:endParaRPr lang="en-US"/>
          </a:p>
        </p:txBody>
      </p:sp>
      <p:sp>
        <p:nvSpPr>
          <p:cNvPr id="4325378" name="Rectangle 2"/>
          <p:cNvSpPr>
            <a:spLocks noGrp="1" noRot="1" noChangeAspect="1" noChangeArrowheads="1" noTextEdit="1"/>
          </p:cNvSpPr>
          <p:nvPr>
            <p:ph type="sldImg"/>
          </p:nvPr>
        </p:nvSpPr>
        <p:spPr>
          <a:ln/>
        </p:spPr>
      </p:sp>
      <p:sp>
        <p:nvSpPr>
          <p:cNvPr id="4325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8E99177-832A-404A-989D-A4C74ADE233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E80473-2FDA-467A-9E8E-B186D1DE38C7}" type="slidenum">
              <a:rPr lang="en-US"/>
              <a:pPr/>
              <a:t>5</a:t>
            </a:fld>
            <a:endParaRPr lang="en-US"/>
          </a:p>
        </p:txBody>
      </p:sp>
      <p:sp>
        <p:nvSpPr>
          <p:cNvPr id="4313090" name="Rectangle 2"/>
          <p:cNvSpPr>
            <a:spLocks noGrp="1" noRot="1" noChangeAspect="1" noChangeArrowheads="1" noTextEdit="1"/>
          </p:cNvSpPr>
          <p:nvPr>
            <p:ph type="sldImg"/>
          </p:nvPr>
        </p:nvSpPr>
        <p:spPr>
          <a:ln/>
        </p:spPr>
      </p:sp>
      <p:sp>
        <p:nvSpPr>
          <p:cNvPr id="431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D62D0-EF29-4A29-B809-7D280555284F}" type="slidenum">
              <a:rPr lang="en-US"/>
              <a:pPr/>
              <a:t>6</a:t>
            </a:fld>
            <a:endParaRPr lang="en-US"/>
          </a:p>
        </p:txBody>
      </p:sp>
      <p:sp>
        <p:nvSpPr>
          <p:cNvPr id="4817922" name="Rectangle 2"/>
          <p:cNvSpPr>
            <a:spLocks noGrp="1" noRot="1" noChangeAspect="1" noChangeArrowheads="1" noTextEdit="1"/>
          </p:cNvSpPr>
          <p:nvPr>
            <p:ph type="sldImg"/>
          </p:nvPr>
        </p:nvSpPr>
        <p:spPr>
          <a:ln/>
        </p:spPr>
      </p:sp>
      <p:sp>
        <p:nvSpPr>
          <p:cNvPr id="481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E7C6A6-BA64-44B5-84BB-4AB24F9BD539}" type="slidenum">
              <a:rPr lang="en-US"/>
              <a:pPr/>
              <a:t>7</a:t>
            </a:fld>
            <a:endParaRPr lang="en-US"/>
          </a:p>
        </p:txBody>
      </p:sp>
      <p:sp>
        <p:nvSpPr>
          <p:cNvPr id="4734978" name="Rectangle 2"/>
          <p:cNvSpPr>
            <a:spLocks noGrp="1" noRot="1" noChangeAspect="1" noChangeArrowheads="1" noTextEdit="1"/>
          </p:cNvSpPr>
          <p:nvPr>
            <p:ph type="sldImg"/>
          </p:nvPr>
        </p:nvSpPr>
        <p:spPr>
          <a:ln/>
        </p:spPr>
      </p:sp>
      <p:sp>
        <p:nvSpPr>
          <p:cNvPr id="47349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7D62D0-EF29-4A29-B809-7D280555284F}" type="slidenum">
              <a:rPr lang="en-US"/>
              <a:pPr/>
              <a:t>8</a:t>
            </a:fld>
            <a:endParaRPr lang="en-US"/>
          </a:p>
        </p:txBody>
      </p:sp>
      <p:sp>
        <p:nvSpPr>
          <p:cNvPr id="4817922" name="Rectangle 2"/>
          <p:cNvSpPr>
            <a:spLocks noGrp="1" noRot="1" noChangeAspect="1" noChangeArrowheads="1" noTextEdit="1"/>
          </p:cNvSpPr>
          <p:nvPr>
            <p:ph type="sldImg"/>
          </p:nvPr>
        </p:nvSpPr>
        <p:spPr>
          <a:ln/>
        </p:spPr>
      </p:sp>
      <p:sp>
        <p:nvSpPr>
          <p:cNvPr id="4817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C45968-D8E6-4597-BE47-FCB5C28C3E58}" type="slidenum">
              <a:rPr lang="en-US"/>
              <a:pPr/>
              <a:t>9</a:t>
            </a:fld>
            <a:endParaRPr lang="en-US"/>
          </a:p>
        </p:txBody>
      </p:sp>
      <p:sp>
        <p:nvSpPr>
          <p:cNvPr id="4769794" name="Rectangle 2"/>
          <p:cNvSpPr>
            <a:spLocks noGrp="1" noRot="1" noChangeAspect="1" noChangeArrowheads="1" noTextEdit="1"/>
          </p:cNvSpPr>
          <p:nvPr>
            <p:ph type="sldImg"/>
          </p:nvPr>
        </p:nvSpPr>
        <p:spPr>
          <a:ln/>
        </p:spPr>
      </p:sp>
      <p:sp>
        <p:nvSpPr>
          <p:cNvPr id="476979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9144000" cy="6856413"/>
            <a:chOff x="0" y="0"/>
            <a:chExt cx="5760" cy="4319"/>
          </a:xfrm>
        </p:grpSpPr>
        <p:sp>
          <p:nvSpPr>
            <p:cNvPr id="276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276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76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276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76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276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276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276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76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276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276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276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276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76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276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276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276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276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276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276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276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76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276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276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276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276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276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276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276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76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76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276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76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276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276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276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27687" name="Group 39"/>
            <p:cNvGrpSpPr>
              <a:grpSpLocks/>
            </p:cNvGrpSpPr>
            <p:nvPr userDrawn="1"/>
          </p:nvGrpSpPr>
          <p:grpSpPr bwMode="auto">
            <a:xfrm>
              <a:off x="0" y="1632"/>
              <a:ext cx="5758" cy="1858"/>
              <a:chOff x="0" y="1632"/>
              <a:chExt cx="5758" cy="1858"/>
            </a:xfrm>
          </p:grpSpPr>
          <p:sp>
            <p:nvSpPr>
              <p:cNvPr id="276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76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2769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76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7692" name="Rectangle 44"/>
          <p:cNvSpPr>
            <a:spLocks noGrp="1" noChangeArrowheads="1"/>
          </p:cNvSpPr>
          <p:nvPr>
            <p:ph type="dt" sz="quarter" idx="2"/>
          </p:nvPr>
        </p:nvSpPr>
        <p:spPr/>
        <p:txBody>
          <a:bodyPr/>
          <a:lstStyle>
            <a:lvl1pPr>
              <a:defRPr/>
            </a:lvl1pPr>
          </a:lstStyle>
          <a:p>
            <a:endParaRPr lang="en-US"/>
          </a:p>
        </p:txBody>
      </p:sp>
      <p:sp>
        <p:nvSpPr>
          <p:cNvPr id="27693" name="Rectangle 45"/>
          <p:cNvSpPr>
            <a:spLocks noGrp="1" noChangeArrowheads="1"/>
          </p:cNvSpPr>
          <p:nvPr>
            <p:ph type="ftr" sz="quarter" idx="3"/>
          </p:nvPr>
        </p:nvSpPr>
        <p:spPr/>
        <p:txBody>
          <a:bodyPr/>
          <a:lstStyle>
            <a:lvl1pPr>
              <a:defRPr/>
            </a:lvl1pPr>
          </a:lstStyle>
          <a:p>
            <a:endParaRPr lang="en-US"/>
          </a:p>
        </p:txBody>
      </p:sp>
      <p:sp>
        <p:nvSpPr>
          <p:cNvPr id="27694" name="Rectangle 46"/>
          <p:cNvSpPr>
            <a:spLocks noGrp="1" noChangeArrowheads="1"/>
          </p:cNvSpPr>
          <p:nvPr>
            <p:ph type="sldNum" sz="quarter" idx="4"/>
          </p:nvPr>
        </p:nvSpPr>
        <p:spPr/>
        <p:txBody>
          <a:bodyPr/>
          <a:lstStyle>
            <a:lvl1pPr>
              <a:defRPr/>
            </a:lvl1pPr>
          </a:lstStyle>
          <a:p>
            <a:fld id="{91872E7B-A42B-44FC-B8ED-68F89B97705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EC13541-AD10-41F8-94AE-4EA6524EEBB7}"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85DBDFC-FBE8-4E09-AD0E-F4A0FD9A697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92BCE88-FAA4-47E0-BA76-F307F7EA09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5A2716A-34E0-49B9-ADDC-4AB0DE78CF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926B8F-17F9-4791-9A79-EA1D6C69FA0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B7EBDFB-ADAA-4E31-A2E6-C55CF6B0291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FB147C-D6B9-4C02-9BB5-2AA2AFA890B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283200D-881D-41EB-8DCA-B2E89705F3D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06C0DD03-A130-4C7D-BCAB-D1DC2571907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78FA427A-BE2B-4C9E-8D05-78F7C7A59E2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6F40B452-7DB1-4DAA-835C-E2E283196DE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A7FDFA5-A9FE-438B-BE78-469F7AD3F867}"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2A332B-A98D-4C1D-B7E8-74128EE816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B60028C-B419-4F76-B529-04F68DAA96A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B4E585-17CE-4CFB-B845-E057B6F5A85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33E4D3A-3141-4E05-978E-66E7E518E527}"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765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sz="2000"/>
            </a:p>
          </p:txBody>
        </p:sp>
        <p:sp>
          <p:nvSpPr>
            <p:cNvPr id="2765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2000"/>
            </a:p>
          </p:txBody>
        </p:sp>
        <p:sp>
          <p:nvSpPr>
            <p:cNvPr id="2765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sz="2000"/>
            </a:p>
          </p:txBody>
        </p:sp>
        <p:sp>
          <p:nvSpPr>
            <p:cNvPr id="2765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sz="2000"/>
            </a:p>
          </p:txBody>
        </p:sp>
        <p:sp>
          <p:nvSpPr>
            <p:cNvPr id="2765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sz="2000"/>
            </a:p>
          </p:txBody>
        </p:sp>
        <p:sp>
          <p:nvSpPr>
            <p:cNvPr id="2765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sz="2000"/>
            </a:p>
          </p:txBody>
        </p:sp>
        <p:sp>
          <p:nvSpPr>
            <p:cNvPr id="2765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sz="2000"/>
            </a:p>
          </p:txBody>
        </p:sp>
        <p:sp>
          <p:nvSpPr>
            <p:cNvPr id="2765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2000"/>
            </a:p>
          </p:txBody>
        </p:sp>
        <p:sp>
          <p:nvSpPr>
            <p:cNvPr id="2765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sz="2000"/>
            </a:p>
          </p:txBody>
        </p:sp>
        <p:sp>
          <p:nvSpPr>
            <p:cNvPr id="2766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sz="2000"/>
            </a:p>
          </p:txBody>
        </p:sp>
        <p:sp>
          <p:nvSpPr>
            <p:cNvPr id="2766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sz="2000"/>
            </a:p>
          </p:txBody>
        </p:sp>
        <p:sp>
          <p:nvSpPr>
            <p:cNvPr id="2766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sz="2000"/>
            </a:p>
          </p:txBody>
        </p:sp>
        <p:sp>
          <p:nvSpPr>
            <p:cNvPr id="2766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sz="2000"/>
            </a:p>
          </p:txBody>
        </p:sp>
        <p:sp>
          <p:nvSpPr>
            <p:cNvPr id="2766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sz="2000"/>
            </a:p>
          </p:txBody>
        </p:sp>
        <p:sp>
          <p:nvSpPr>
            <p:cNvPr id="2766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sz="2000"/>
            </a:p>
          </p:txBody>
        </p:sp>
        <p:sp>
          <p:nvSpPr>
            <p:cNvPr id="2766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sz="2000"/>
            </a:p>
          </p:txBody>
        </p:sp>
        <p:sp>
          <p:nvSpPr>
            <p:cNvPr id="2766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sz="2000"/>
            </a:p>
          </p:txBody>
        </p:sp>
        <p:sp>
          <p:nvSpPr>
            <p:cNvPr id="2766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sz="2000"/>
            </a:p>
          </p:txBody>
        </p:sp>
        <p:sp>
          <p:nvSpPr>
            <p:cNvPr id="2766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sz="2000"/>
            </a:p>
          </p:txBody>
        </p:sp>
        <p:sp>
          <p:nvSpPr>
            <p:cNvPr id="2767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sz="2000"/>
            </a:p>
          </p:txBody>
        </p:sp>
        <p:sp>
          <p:nvSpPr>
            <p:cNvPr id="2767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sz="2000"/>
            </a:p>
          </p:txBody>
        </p:sp>
        <p:sp>
          <p:nvSpPr>
            <p:cNvPr id="2767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sz="2000"/>
            </a:p>
          </p:txBody>
        </p:sp>
        <p:sp>
          <p:nvSpPr>
            <p:cNvPr id="2767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sz="2000"/>
            </a:p>
          </p:txBody>
        </p:sp>
        <p:sp>
          <p:nvSpPr>
            <p:cNvPr id="2767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sz="2000"/>
            </a:p>
          </p:txBody>
        </p:sp>
        <p:sp>
          <p:nvSpPr>
            <p:cNvPr id="2767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sz="2000"/>
            </a:p>
          </p:txBody>
        </p:sp>
        <p:sp>
          <p:nvSpPr>
            <p:cNvPr id="2767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sz="2000"/>
            </a:p>
          </p:txBody>
        </p:sp>
        <p:sp>
          <p:nvSpPr>
            <p:cNvPr id="2767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sz="2000"/>
            </a:p>
          </p:txBody>
        </p:sp>
        <p:sp>
          <p:nvSpPr>
            <p:cNvPr id="2767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sz="2000"/>
            </a:p>
          </p:txBody>
        </p:sp>
        <p:sp>
          <p:nvSpPr>
            <p:cNvPr id="2767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2000"/>
            </a:p>
          </p:txBody>
        </p:sp>
        <p:sp>
          <p:nvSpPr>
            <p:cNvPr id="2768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sz="2000"/>
            </a:p>
          </p:txBody>
        </p:sp>
        <p:sp>
          <p:nvSpPr>
            <p:cNvPr id="2768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sz="2000"/>
            </a:p>
          </p:txBody>
        </p:sp>
        <p:sp>
          <p:nvSpPr>
            <p:cNvPr id="2768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2000"/>
            </a:p>
          </p:txBody>
        </p:sp>
        <p:sp>
          <p:nvSpPr>
            <p:cNvPr id="2768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sz="2000"/>
            </a:p>
          </p:txBody>
        </p:sp>
        <p:sp>
          <p:nvSpPr>
            <p:cNvPr id="2768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sz="2000"/>
            </a:p>
          </p:txBody>
        </p:sp>
        <p:sp>
          <p:nvSpPr>
            <p:cNvPr id="2768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sz="2000"/>
            </a:p>
          </p:txBody>
        </p:sp>
        <p:sp>
          <p:nvSpPr>
            <p:cNvPr id="2768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sz="2000"/>
            </a:p>
          </p:txBody>
        </p:sp>
        <p:grpSp>
          <p:nvGrpSpPr>
            <p:cNvPr id="3" name="Group 39"/>
            <p:cNvGrpSpPr>
              <a:grpSpLocks/>
            </p:cNvGrpSpPr>
            <p:nvPr userDrawn="1"/>
          </p:nvGrpSpPr>
          <p:grpSpPr bwMode="auto">
            <a:xfrm>
              <a:off x="0" y="1632"/>
              <a:ext cx="5758" cy="1858"/>
              <a:chOff x="0" y="1632"/>
              <a:chExt cx="5758" cy="1858"/>
            </a:xfrm>
          </p:grpSpPr>
          <p:sp>
            <p:nvSpPr>
              <p:cNvPr id="2768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2000"/>
              </a:p>
            </p:txBody>
          </p:sp>
          <p:sp>
            <p:nvSpPr>
              <p:cNvPr id="2768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sz="2000"/>
              </a:p>
            </p:txBody>
          </p:sp>
        </p:grpSp>
      </p:grpSp>
      <p:sp>
        <p:nvSpPr>
          <p:cNvPr id="27690"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2769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en-US"/>
              <a:t>Click to edit Master subtitle style</a:t>
            </a:r>
          </a:p>
        </p:txBody>
      </p:sp>
      <p:sp>
        <p:nvSpPr>
          <p:cNvPr id="27692" name="Rectangle 44"/>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27693" name="Rectangle 45"/>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27694" name="Rectangle 46"/>
          <p:cNvSpPr>
            <a:spLocks noGrp="1" noChangeArrowheads="1"/>
          </p:cNvSpPr>
          <p:nvPr>
            <p:ph type="sldNum" sz="quarter" idx="4"/>
          </p:nvPr>
        </p:nvSpPr>
        <p:spPr/>
        <p:txBody>
          <a:bodyPr/>
          <a:lstStyle>
            <a:lvl1pPr>
              <a:defRPr/>
            </a:lvl1pPr>
          </a:lstStyle>
          <a:p>
            <a:fld id="{DAFFE616-938B-40FA-BAE7-ADA3F684983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695D7F5E-389B-42EA-A994-3A205E4021BE}"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9FC902-B5B9-4A90-A930-EBD5D936428F}"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A00369A-011E-4A4F-9756-E54977C82FFD}"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B4E8CFA4-E36E-4B02-9BAA-0C31556F1148}"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6610257B-A3C9-4FF5-890B-080545B17AC2}"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C1687DE-A4D4-4DFF-9334-1A021224EED7}" type="slidenum">
              <a:rPr lang="en-US"/>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638877DD-A90C-4FDA-8048-A69D9A2564DC}"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AE4F9FFF-2CD9-4E9B-A7E3-13B0E232E56B}"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478B552-31CD-4634-8443-C2D26DA1931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6D20FD5-930C-4E16-A2B9-4A5CE9160199}"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E7C7987-3EE8-4CDA-949E-E0B0E7FEDB96}" type="slidenum">
              <a:rPr lang="en-US">
                <a:solidFill>
                  <a:srgbClr val="FFFFFF"/>
                </a:solidFill>
              </a:rPr>
              <a:pPr/>
              <a:t>‹#›</a:t>
            </a:fld>
            <a:endParaRPr lang="en-US">
              <a:solidFill>
                <a:srgbClr val="FFFFFF"/>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85B54CA-81EA-4BBB-AE8E-3857B1A6CAB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8BB3F28-FE90-4095-8994-91C6C6211E8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3DBFF8F-428E-412A-A351-554A979154C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FCEBD5-5A9C-47ED-8968-67846A8711C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E8FC2327-0E52-4F25-9C7F-9F7283C4E65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75B8D67-CC66-403B-8921-DDFC96A3A8A7}" type="slidenum">
              <a:rPr lang="en-US"/>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21969AF-A4A2-43D7-8033-6C818CE7E4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A7E9C02-3358-4D02-B3CE-4D641E4C4A9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A78BF34-0A2C-42DF-AC9D-80CDE8E74F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15656F0-9920-47EB-88B7-A11E70693F0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7692AC-5D20-4561-A118-FAA4FED9F8A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499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499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BD521D-4611-41BA-BF0D-A213FEF53D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5609C25-09C7-4909-A11D-63AC664DF2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FD5175-DCF6-41DE-907D-F3D3647AEAEF}"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E9891D2-5F0A-49D8-8B5E-C367AF166E3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1F876F-456F-4B03-9194-C0221B9D816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16D6D8-9C1B-4B04-8A6C-3F5CBD80CEB2}" type="slidenum">
              <a:rPr lang="en-US"/>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025C38B-D1D3-4D38-9C9F-07777D476CF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63226983-C6C2-4569-9DBB-5C1E4AA517C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80F96C9-0675-44F9-A5E2-073682C3A3D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402EBA3-F569-4FD9-BFD0-3034BB5EB28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DF11A69-8C80-4E2C-B915-D90DDB7347B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1DAC76D-61AE-4F39-9A65-44717796094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97DCDA1-449C-402A-A22B-5BC039DB222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08AF090-9A1A-4C3A-B5B9-1F24C2F62AA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F769DB5-D976-4A9D-B1EF-0A86070D9621}"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36313D9-7EB9-41C9-9447-948A5399601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C5BD19D-0D9B-4B02-9185-76B75B2D844A}" type="slidenum">
              <a:rPr lang="en-US"/>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355D5EF-7CF8-4EF3-A803-5BD9594678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30E8FA84-90A3-4759-BAFA-6FEEC4410B4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5F8DF1B-4C29-413B-B0BC-390AFD8D7954}"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709899C-CE10-4695-968A-32FDB73051A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7B4F3D28-A0A5-4726-9206-965C92F3AEC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63EAF10-218B-45F5-BFE3-D89E75072C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D27DA3F-CB73-4609-893D-12B9E7165E7D}"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97EE413-7DA5-4F62-9F4D-A31FD0A06A7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8B640B-7B33-448E-9EF0-3164E94B1B62}" type="slidenum">
              <a:rPr lang="en-US"/>
              <a:pPr>
                <a:defRPr/>
              </a:pPr>
              <a:t>‹#›</a:t>
            </a:fld>
            <a:endParaRPr lang="en-US"/>
          </a:p>
        </p:txBody>
      </p:sp>
    </p:spTree>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82A49B-F364-43FE-B728-0239FEB71FF2}" type="slidenum">
              <a:rPr lang="en-US"/>
              <a:pPr>
                <a:defRPr/>
              </a:pPr>
              <a:t>‹#›</a:t>
            </a:fld>
            <a:endParaRPr lang="en-US"/>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3ED6271-1121-4229-A2ED-6691F44625E5}" type="slidenum">
              <a:rPr lang="en-US"/>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BFD78-E543-4278-AE7E-DB5ED3E68402}" type="slidenum">
              <a:rPr lang="en-US"/>
              <a:pPr>
                <a:defRPr/>
              </a:pPr>
              <a:t>‹#›</a:t>
            </a:fld>
            <a:endParaRPr lang="en-US"/>
          </a:p>
        </p:txBody>
      </p:sp>
    </p:spTree>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14B1C4-69BC-45BA-99BF-17FA14E22FBD}" type="slidenum">
              <a:rPr lang="en-US"/>
              <a:pPr>
                <a:defRPr/>
              </a:pPr>
              <a:t>‹#›</a:t>
            </a:fld>
            <a:endParaRPr lang="en-US"/>
          </a:p>
        </p:txBody>
      </p:sp>
    </p:spTree>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06E328-CF29-48C4-8AB4-0C081B753B4B}" type="slidenum">
              <a:rPr lang="en-US"/>
              <a:pPr>
                <a:defRPr/>
              </a:pPr>
              <a:t>‹#›</a:t>
            </a:fld>
            <a:endParaRPr lang="en-US"/>
          </a:p>
        </p:txBody>
      </p:sp>
    </p:spTree>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33E85B-9FFB-4966-9541-00017981AF35}" type="slidenum">
              <a:rPr lang="en-US"/>
              <a:pPr>
                <a:defRPr/>
              </a:pPr>
              <a:t>‹#›</a:t>
            </a:fld>
            <a:endParaRPr lang="en-US"/>
          </a:p>
        </p:txBody>
      </p:sp>
    </p:spTree>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BCE4981-2F25-4C55-91B8-74C55999CE98}" type="slidenum">
              <a:rPr lang="en-US"/>
              <a:pPr>
                <a:defRPr/>
              </a:pPr>
              <a:t>‹#›</a:t>
            </a:fld>
            <a:endParaRPr lang="en-US"/>
          </a:p>
        </p:txBody>
      </p:sp>
    </p:spTree>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91DE96-EB97-4169-84AD-CA0B1F91C860}" type="slidenum">
              <a:rPr lang="en-US"/>
              <a:pPr>
                <a:defRPr/>
              </a:pPr>
              <a:t>‹#›</a:t>
            </a:fld>
            <a:endParaRPr lang="en-US"/>
          </a:p>
        </p:txBody>
      </p:sp>
    </p:spTree>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0BB095-AAD3-40AB-A04B-5F2DCD32E49F}" type="slidenum">
              <a:rPr lang="en-US"/>
              <a:pPr>
                <a:defRPr/>
              </a:pPr>
              <a:t>‹#›</a:t>
            </a:fld>
            <a:endParaRPr lang="en-US"/>
          </a:p>
        </p:txBody>
      </p:sp>
    </p:spTree>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28F7F4-A806-42F4-8E09-04DB988E0870}" type="slidenum">
              <a:rPr lang="en-US"/>
              <a:pPr>
                <a:defRPr/>
              </a:pPr>
              <a:t>‹#›</a:t>
            </a:fld>
            <a:endParaRPr lang="en-US"/>
          </a:p>
        </p:txBody>
      </p:sp>
    </p:spTree>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A0145D-F0CF-4983-9E49-EEB067C3A651}" type="slidenum">
              <a:rPr lang="en-US"/>
              <a:pPr>
                <a:defRPr/>
              </a:pPr>
              <a:t>‹#›</a:t>
            </a:fld>
            <a:endParaRPr lang="en-US"/>
          </a:p>
        </p:txBody>
      </p:sp>
    </p:spTree>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059A542-8B8B-455D-8687-0895334321BA}" type="slidenum">
              <a:rPr lang="en-US"/>
              <a:pPr>
                <a:defRPr/>
              </a:pPr>
              <a:t>‹#›</a:t>
            </a:fld>
            <a:endParaRPr lang="en-US"/>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D116E93-0FCC-4252-B06D-786391D6309D}" type="slidenum">
              <a:rPr lang="en-US"/>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BB7AD68-A5A6-4C8A-82ED-D754CC0A7A59}"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804FDF-A60B-4A6E-AB82-844D19944BD7}"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1826F6-9E0C-468F-9C39-F872634B1E1A}"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454F0D3-E8EB-4672-9B62-A2B62352548C}"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A6B2561-BE3B-4243-A08B-793F3CB69017}"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DB63C54-1BA2-4D88-8949-1C6746F4CA44}"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84C3E8-7A88-45A6-A9F6-19349C84BE4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7434DDA-D18E-4464-8CCD-6E8779A34E0F}"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A1F8FF1-5CFF-4B93-8545-B84213673FAE}"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2C5E44D-783A-40F8-967B-549957483C6E}"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3B74905-A9CE-4403-B683-932EF978F123}" type="slidenum">
              <a:rPr lang="en-US"/>
              <a:pPr/>
              <a:t>‹#›</a:t>
            </a:fld>
            <a:endParaRPr lang="en-U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B212D0-B0EC-4D51-8C5F-FCF37CB4A386}"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3C26651-304B-4939-9A90-1E8A44C50F5B}"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50305-BC53-415C-A7A5-ED78FFC97F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565877-D3A0-4978-B3BC-B51D79AFB0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B44C46-6B2B-4B92-BBB3-8382512732D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56D43E-0FE8-4F96-A73A-1BC2D46A72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7C1CE78-E296-4608-A0F3-C5B8D5BAE9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63DAFD-BBBC-4936-88E7-A1B00EB6669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86D3F1-EF41-49BA-B90F-E66A5B7C17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F3E9C-043C-45C9-B368-A50C473752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E7CCACA-7E1C-46F7-B57A-1C80B0958911}" type="slidenum">
              <a:rPr lang="en-US"/>
              <a:pPr/>
              <a:t>‹#›</a:t>
            </a:fld>
            <a:endParaRPr lang="en-U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F6B8C6-FC9C-4091-B519-F4C1CF0512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31E27D-1C59-47CE-9A8F-79B00A9B52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4C2DAC-A67D-46A7-AD2D-B68A3C871C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A5703EB-971B-4349-831B-0314C14706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32768F6-060A-43BC-B59D-F737291EA1D5}"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EA1E8F-4420-4959-B2E9-771AC2860FD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3795BB-4036-473F-9130-5BDDB3193D54}"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AA7466-8890-4BA0-8086-DB7D25DF04C0}"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5FC96F0-E017-4BB8-AC69-910D60495D41}" type="slidenum">
              <a:rPr lang="en-US"/>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F1CD5CA-7157-4953-AFC4-0C498F564296}" type="slidenum">
              <a:rPr lang="en-US"/>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36FCD9C-A2D2-46DA-A72F-C4935481A5D1}" type="slidenum">
              <a:rPr lang="en-US"/>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156FD0-A1E6-4E98-812D-EC43AB4D26C6}" type="slidenum">
              <a:rPr lang="en-US"/>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38E6959-3D45-4879-87D5-1E426C54DE15}" type="slidenum">
              <a:rPr lang="en-US"/>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6CD16BC3-9E17-46F9-B139-909882A46443}" type="slidenum">
              <a:rPr lang="en-US"/>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2308233-544C-4CE6-B21B-F06CCAECBD0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BD5BE42-141F-4B09-9AD0-0D5B6EADD5EB}"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DAE274F-0C7C-4670-A5F6-5162FC6B648F}" type="slidenum">
              <a:rPr lang="en-US"/>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50EAB4E-E2A7-4145-8051-364BA687B787}" type="slidenum">
              <a:rPr lang="en-US"/>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5933691-8BDF-48D6-80F1-138BF1B2DC28}" type="slidenum">
              <a:rPr lang="en-US"/>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9F68A24-93F2-41A2-A89F-3AF3C7574B20}" type="slidenum">
              <a:rPr lang="en-US"/>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F4EBB83-32F5-45AE-8513-8B7C23CB2F86}" type="slidenum">
              <a:rPr lang="en-US"/>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11042" name="Group 2"/>
          <p:cNvGrpSpPr>
            <a:grpSpLocks/>
          </p:cNvGrpSpPr>
          <p:nvPr/>
        </p:nvGrpSpPr>
        <p:grpSpPr bwMode="auto">
          <a:xfrm>
            <a:off x="152400" y="1752600"/>
            <a:ext cx="8840788" cy="1612900"/>
            <a:chOff x="108" y="1104"/>
            <a:chExt cx="6265" cy="1016"/>
          </a:xfrm>
        </p:grpSpPr>
        <p:sp>
          <p:nvSpPr>
            <p:cNvPr id="4311043" name="Rectangle 3"/>
            <p:cNvSpPr>
              <a:spLocks noChangeArrowheads="1"/>
            </p:cNvSpPr>
            <p:nvPr/>
          </p:nvSpPr>
          <p:spPr bwMode="ltGray">
            <a:xfrm>
              <a:off x="108" y="1113"/>
              <a:ext cx="6261" cy="1003"/>
            </a:xfrm>
            <a:prstGeom prst="rect">
              <a:avLst/>
            </a:prstGeom>
            <a:gradFill rotWithShape="0">
              <a:gsLst>
                <a:gs pos="0">
                  <a:srgbClr val="FFFFFF"/>
                </a:gs>
                <a:gs pos="3501">
                  <a:srgbClr val="E6E6E6"/>
                </a:gs>
                <a:gs pos="16000">
                  <a:srgbClr val="7D8496"/>
                </a:gs>
                <a:gs pos="23500">
                  <a:srgbClr val="E6E6E6"/>
                </a:gs>
                <a:gs pos="42501">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ln w="9525">
              <a:noFill/>
              <a:miter lim="800000"/>
              <a:headEnd/>
              <a:tailEnd/>
            </a:ln>
            <a:effectLst>
              <a:outerShdw dist="53882" dir="18900000" algn="ctr" rotWithShape="0">
                <a:srgbClr val="000000"/>
              </a:outerShdw>
            </a:effectLst>
          </p:spPr>
          <p:txBody>
            <a:bodyPr wrap="none" anchor="ctr"/>
            <a:lstStyle/>
            <a:p>
              <a:endParaRPr lang="en-US"/>
            </a:p>
          </p:txBody>
        </p:sp>
        <p:sp>
          <p:nvSpPr>
            <p:cNvPr id="4311044" name="Freeform 4"/>
            <p:cNvSpPr>
              <a:spLocks/>
            </p:cNvSpPr>
            <p:nvPr/>
          </p:nvSpPr>
          <p:spPr bwMode="ltGray">
            <a:xfrm>
              <a:off x="108" y="1104"/>
              <a:ext cx="6265" cy="302"/>
            </a:xfrm>
            <a:custGeom>
              <a:avLst/>
              <a:gdLst/>
              <a:ahLst/>
              <a:cxnLst>
                <a:cxn ang="0">
                  <a:pos x="0" y="301"/>
                </a:cxn>
                <a:cxn ang="0">
                  <a:pos x="0" y="0"/>
                </a:cxn>
                <a:cxn ang="0">
                  <a:pos x="6264" y="0"/>
                </a:cxn>
              </a:cxnLst>
              <a:rect l="0" t="0" r="r" b="b"/>
              <a:pathLst>
                <a:path w="6265" h="302">
                  <a:moveTo>
                    <a:pt x="0" y="301"/>
                  </a:moveTo>
                  <a:lnTo>
                    <a:pt x="0" y="0"/>
                  </a:lnTo>
                  <a:lnTo>
                    <a:pt x="6264" y="0"/>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311045" name="Freeform 5"/>
            <p:cNvSpPr>
              <a:spLocks/>
            </p:cNvSpPr>
            <p:nvPr/>
          </p:nvSpPr>
          <p:spPr bwMode="ltGray">
            <a:xfrm>
              <a:off x="108" y="1818"/>
              <a:ext cx="6265" cy="302"/>
            </a:xfrm>
            <a:custGeom>
              <a:avLst/>
              <a:gdLst/>
              <a:ahLst/>
              <a:cxnLst>
                <a:cxn ang="0">
                  <a:pos x="6264" y="0"/>
                </a:cxn>
                <a:cxn ang="0">
                  <a:pos x="6264" y="301"/>
                </a:cxn>
                <a:cxn ang="0">
                  <a:pos x="0" y="301"/>
                </a:cxn>
              </a:cxnLst>
              <a:rect l="0" t="0" r="r" b="b"/>
              <a:pathLst>
                <a:path w="6265" h="302">
                  <a:moveTo>
                    <a:pt x="6264" y="0"/>
                  </a:moveTo>
                  <a:lnTo>
                    <a:pt x="6264" y="301"/>
                  </a:lnTo>
                  <a:lnTo>
                    <a:pt x="0" y="301"/>
                  </a:lnTo>
                </a:path>
              </a:pathLst>
            </a:custGeom>
            <a:noFill/>
            <a:ln w="12700" cap="rnd" cmpd="sng">
              <a:solidFill>
                <a:srgbClr val="333333"/>
              </a:solidFill>
              <a:prstDash val="solid"/>
              <a:round/>
              <a:headEnd type="none" w="sm" len="sm"/>
              <a:tailEnd type="none" w="sm" len="sm"/>
            </a:ln>
            <a:effectLst/>
          </p:spPr>
          <p:txBody>
            <a:bodyPr/>
            <a:lstStyle/>
            <a:p>
              <a:endParaRPr lang="en-US"/>
            </a:p>
          </p:txBody>
        </p:sp>
      </p:grpSp>
      <p:sp>
        <p:nvSpPr>
          <p:cNvPr id="4311046" name="Rectangle 6"/>
          <p:cNvSpPr>
            <a:spLocks noGrp="1" noChangeArrowheads="1"/>
          </p:cNvSpPr>
          <p:nvPr>
            <p:ph type="ctrTitle" sz="quarter"/>
          </p:nvPr>
        </p:nvSpPr>
        <p:spPr>
          <a:xfrm>
            <a:off x="685800" y="1981200"/>
            <a:ext cx="7772400" cy="1143000"/>
          </a:xfrm>
        </p:spPr>
        <p:txBody>
          <a:bodyPr/>
          <a:lstStyle>
            <a:lvl1pPr>
              <a:defRPr/>
            </a:lvl1pPr>
          </a:lstStyle>
          <a:p>
            <a:r>
              <a:rPr lang="en-US"/>
              <a:t>Click to edit Master title style</a:t>
            </a:r>
          </a:p>
        </p:txBody>
      </p:sp>
      <p:sp>
        <p:nvSpPr>
          <p:cNvPr id="4311047" name="Rectangle 7"/>
          <p:cNvSpPr>
            <a:spLocks noGrp="1" noChangeArrowheads="1"/>
          </p:cNvSpPr>
          <p:nvPr>
            <p:ph type="subTitle" sz="quarter" idx="1"/>
          </p:nvPr>
        </p:nvSpPr>
        <p:spPr>
          <a:xfrm>
            <a:off x="1371600" y="3886200"/>
            <a:ext cx="6400800" cy="1752600"/>
          </a:xfrm>
        </p:spPr>
        <p:txBody>
          <a:bodyPr/>
          <a:lstStyle>
            <a:lvl1pPr marL="0" indent="0" algn="ctr">
              <a:buFont typeface="Monotype Sorts" pitchFamily="2" charset="2"/>
              <a:buNone/>
              <a:defRPr/>
            </a:lvl1pPr>
          </a:lstStyle>
          <a:p>
            <a:r>
              <a:rPr lang="en-US"/>
              <a:t>Click to edit Master subtitle style</a:t>
            </a:r>
          </a:p>
        </p:txBody>
      </p:sp>
      <p:sp>
        <p:nvSpPr>
          <p:cNvPr id="4311048" name="Rectangle 8"/>
          <p:cNvSpPr>
            <a:spLocks noGrp="1" noChangeArrowheads="1"/>
          </p:cNvSpPr>
          <p:nvPr>
            <p:ph type="dt" sz="quarter" idx="2"/>
          </p:nvPr>
        </p:nvSpPr>
        <p:spPr/>
        <p:txBody>
          <a:bodyPr/>
          <a:lstStyle>
            <a:lvl1pPr>
              <a:defRPr/>
            </a:lvl1pPr>
          </a:lstStyle>
          <a:p>
            <a:endParaRPr lang="en-US"/>
          </a:p>
        </p:txBody>
      </p:sp>
      <p:sp>
        <p:nvSpPr>
          <p:cNvPr id="4311049" name="Rectangle 9"/>
          <p:cNvSpPr>
            <a:spLocks noGrp="1" noChangeArrowheads="1"/>
          </p:cNvSpPr>
          <p:nvPr>
            <p:ph type="ftr" sz="quarter" idx="3"/>
          </p:nvPr>
        </p:nvSpPr>
        <p:spPr/>
        <p:txBody>
          <a:bodyPr/>
          <a:lstStyle>
            <a:lvl1pPr>
              <a:defRPr/>
            </a:lvl1pPr>
          </a:lstStyle>
          <a:p>
            <a:endParaRPr lang="en-US"/>
          </a:p>
        </p:txBody>
      </p:sp>
      <p:sp>
        <p:nvSpPr>
          <p:cNvPr id="4311050" name="Rectangle 10"/>
          <p:cNvSpPr>
            <a:spLocks noGrp="1" noChangeArrowheads="1"/>
          </p:cNvSpPr>
          <p:nvPr>
            <p:ph type="sldNum" sz="quarter" idx="4"/>
          </p:nvPr>
        </p:nvSpPr>
        <p:spPr/>
        <p:txBody>
          <a:bodyPr/>
          <a:lstStyle>
            <a:lvl1pPr>
              <a:defRPr/>
            </a:lvl1pPr>
          </a:lstStyle>
          <a:p>
            <a:fld id="{5FB46AB8-AD2F-47D8-9A65-E16361466073}" type="slidenum">
              <a:rPr lang="en-US"/>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B0F40E-A01E-4B36-B89B-0AAB97710155}" type="slidenum">
              <a:rPr lang="en-US"/>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15CB80B-E5B9-406F-B541-DDF3CA01C458}" type="slidenum">
              <a:rPr lang="en-US"/>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5071A61-871C-418D-A860-88E62D0EE87F}" type="slidenum">
              <a:rPr lang="en-US"/>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260C60E-B24C-454D-9C91-2BA4A6588C2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DC7098-F9BD-43F0-9A84-A17DDB745CE2}"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48DE91F-4510-4389-9508-561402B74E74}" type="slidenum">
              <a:rPr lang="en-US"/>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7B3E8BF-2B3A-42F7-BA32-B1D38E0780BA}" type="slidenum">
              <a:rPr lang="en-US"/>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65DCB6A-8C02-4F4A-B9F4-D9BCA23E02DB}" type="slidenum">
              <a:rPr lang="en-US"/>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0DD34CA-7217-479E-8A09-BAE38EC58222}" type="slidenum">
              <a:rPr lang="en-US"/>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48B5446-83B0-4FD6-8979-EE014BE5EE6F}" type="slidenum">
              <a:rPr lang="en-US"/>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4A8EDB9-A680-4FF8-AD81-73A953239503}" type="slidenum">
              <a:rPr lang="en-US"/>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5E2C2CD-B8A1-4B6D-928E-AE0F586B7678}"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3654D9C-392A-4265-8751-306CF8E413DB}"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FC50FB3-2800-405B-82CB-A7424678B435}"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FDFF9CD-0A9E-4BA8-9A22-5B5CDAE3EC17}"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46E6EBD-C118-450C-8E02-4D80398DC05E}"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534F07B-FAB9-4FE7-862C-7737233579B4}"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D5D21BBD-54EA-43CD-91C1-8CE53F05DB79}"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DC6BB3A8-F24E-415A-968C-6F5F120112EF}"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B0BD4FA-E9A6-4488-B842-B2122F1C47FB}"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1A575FC-29BF-43AE-B754-319DEF5A57FD}"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5B89F50-31F5-4EDB-9BFA-2CB8372AE36F}"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7F4A83-22D8-4C4C-8F86-5E97DBD5D924}" type="slidenum">
              <a:rPr lang="en-US">
                <a:solidFill>
                  <a:srgbClr val="000000"/>
                </a:solidFill>
              </a:rPr>
              <a:pPr/>
              <a:t>‹#›</a:t>
            </a:fld>
            <a:endParaRPr lang="en-US">
              <a:solidFill>
                <a:srgbClr val="000000"/>
              </a:solidFill>
            </a:endParaRPr>
          </a:p>
        </p:txBody>
      </p:sp>
    </p:spTree>
  </p:cSld>
  <p:clrMapOvr>
    <a:masterClrMapping/>
  </p:clrMapOvr>
  <p:transition>
    <p:wipe dir="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2045956"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sz="2000"/>
              </a:p>
            </p:txBody>
          </p:sp>
          <p:sp>
            <p:nvSpPr>
              <p:cNvPr id="2045957"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sz="2000"/>
              </a:p>
            </p:txBody>
          </p:sp>
          <p:sp>
            <p:nvSpPr>
              <p:cNvPr id="2045958"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sz="2000"/>
              </a:p>
            </p:txBody>
          </p:sp>
          <p:sp>
            <p:nvSpPr>
              <p:cNvPr id="2045959"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sz="2000"/>
              </a:p>
            </p:txBody>
          </p:sp>
          <p:sp>
            <p:nvSpPr>
              <p:cNvPr id="2045960"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sz="2000"/>
              </a:p>
            </p:txBody>
          </p:sp>
        </p:grpSp>
        <p:sp>
          <p:nvSpPr>
            <p:cNvPr id="2045961"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2000"/>
            </a:p>
          </p:txBody>
        </p:sp>
        <p:sp>
          <p:nvSpPr>
            <p:cNvPr id="2045962"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2000"/>
            </a:p>
          </p:txBody>
        </p:sp>
      </p:grpSp>
      <p:sp>
        <p:nvSpPr>
          <p:cNvPr id="2045963"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2045964"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045965" name="Rectangle 13"/>
          <p:cNvSpPr>
            <a:spLocks noGrp="1" noChangeArrowheads="1"/>
          </p:cNvSpPr>
          <p:nvPr>
            <p:ph type="dt" sz="quarter" idx="2"/>
          </p:nvPr>
        </p:nvSpPr>
        <p:spPr>
          <a:xfrm>
            <a:off x="457200" y="6248400"/>
            <a:ext cx="2133600" cy="476250"/>
          </a:xfrm>
        </p:spPr>
        <p:txBody>
          <a:bodyPr/>
          <a:lstStyle>
            <a:lvl1pPr>
              <a:defRPr/>
            </a:lvl1pPr>
          </a:lstStyle>
          <a:p>
            <a:endParaRPr lang="en-US">
              <a:solidFill>
                <a:srgbClr val="FFFFFF"/>
              </a:solidFill>
            </a:endParaRPr>
          </a:p>
        </p:txBody>
      </p:sp>
      <p:sp>
        <p:nvSpPr>
          <p:cNvPr id="2045966" name="Rectangle 14"/>
          <p:cNvSpPr>
            <a:spLocks noGrp="1" noChangeArrowheads="1"/>
          </p:cNvSpPr>
          <p:nvPr>
            <p:ph type="ftr" sz="quarter" idx="3"/>
          </p:nvPr>
        </p:nvSpPr>
        <p:spPr>
          <a:xfrm>
            <a:off x="3124200" y="6251575"/>
            <a:ext cx="2895600" cy="476250"/>
          </a:xfrm>
        </p:spPr>
        <p:txBody>
          <a:bodyPr/>
          <a:lstStyle>
            <a:lvl1pPr>
              <a:defRPr/>
            </a:lvl1pPr>
          </a:lstStyle>
          <a:p>
            <a:endParaRPr lang="en-US">
              <a:solidFill>
                <a:srgbClr val="FFFFFF"/>
              </a:solidFill>
            </a:endParaRPr>
          </a:p>
        </p:txBody>
      </p:sp>
      <p:sp>
        <p:nvSpPr>
          <p:cNvPr id="2045967" name="Rectangle 15"/>
          <p:cNvSpPr>
            <a:spLocks noGrp="1" noChangeArrowheads="1"/>
          </p:cNvSpPr>
          <p:nvPr>
            <p:ph type="sldNum" sz="quarter" idx="4"/>
          </p:nvPr>
        </p:nvSpPr>
        <p:spPr>
          <a:xfrm>
            <a:off x="6553200" y="6254750"/>
            <a:ext cx="2133600" cy="476250"/>
          </a:xfrm>
        </p:spPr>
        <p:txBody>
          <a:bodyPr/>
          <a:lstStyle>
            <a:lvl1pPr>
              <a:defRPr/>
            </a:lvl1pPr>
          </a:lstStyle>
          <a:p>
            <a:fld id="{F724CE23-1D33-4A21-9553-CD108AE42FE3}" type="slidenum">
              <a:rPr lang="en-US">
                <a:solidFill>
                  <a:srgbClr val="FFFFFF"/>
                </a:solidFill>
              </a:rPr>
              <a:pPr/>
              <a:t>‹#›</a:t>
            </a:fld>
            <a:endParaRPr lang="en-US">
              <a:solidFill>
                <a:srgbClr val="FFFFFF"/>
              </a:solidFill>
            </a:endParaRPr>
          </a:p>
        </p:txBody>
      </p:sp>
    </p:spTree>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43A02B5-C2B0-4414-A65C-37C6A3880EE8}"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74A4EDB6-B080-4B01-ABDC-2CB1F166AEA3}"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7D541B2D-07A2-46D0-BBF4-6E451DF7ECE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A98DC15A-E630-49BE-B9D5-80E7E0AB3A43}"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fld id="{E005D809-E90D-4BDF-887C-4F8AC508FEA3}" type="slidenum">
              <a:rPr lang="en-US">
                <a:solidFill>
                  <a:srgbClr val="FFFFFF"/>
                </a:solidFill>
              </a:rPr>
              <a:pPr/>
              <a:t>‹#›</a:t>
            </a:fld>
            <a:endParaRPr lang="en-US">
              <a:solidFill>
                <a:srgbClr val="FFFFFF"/>
              </a:solidFill>
            </a:endParaRPr>
          </a:p>
        </p:txBody>
      </p:sp>
      <p:sp>
        <p:nvSpPr>
          <p:cNvPr id="9" name="Footer Placeholder 8"/>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fld id="{E9A2D79C-FB0E-46D9-A5DB-15A2703E51EE}" type="slidenum">
              <a:rPr lang="en-US">
                <a:solidFill>
                  <a:srgbClr val="FFFFFF"/>
                </a:solidFill>
              </a:rPr>
              <a:pPr/>
              <a:t>‹#›</a:t>
            </a:fld>
            <a:endParaRPr lang="en-US">
              <a:solidFill>
                <a:srgbClr val="FFFFFF"/>
              </a:solidFill>
            </a:endParaRPr>
          </a:p>
        </p:txBody>
      </p:sp>
      <p:sp>
        <p:nvSpPr>
          <p:cNvPr id="5" name="Footer Placeholder 4"/>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fld id="{C16DE175-1CC6-43E0-948E-3CB4154C81C2}" type="slidenum">
              <a:rPr lang="en-US">
                <a:solidFill>
                  <a:srgbClr val="FFFFFF"/>
                </a:solidFill>
              </a:rPr>
              <a:pPr/>
              <a:t>‹#›</a:t>
            </a:fld>
            <a:endParaRPr lang="en-US">
              <a:solidFill>
                <a:srgbClr val="FFFFFF"/>
              </a:solidFill>
            </a:endParaRPr>
          </a:p>
        </p:txBody>
      </p:sp>
      <p:sp>
        <p:nvSpPr>
          <p:cNvPr id="4" name="Footer Placeholder 3"/>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0884E841-B476-4C69-9EAA-47232298A076}"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fld id="{F1DFBFDC-A351-4AAE-8800-809F440531FA}" type="slidenum">
              <a:rPr lang="en-US">
                <a:solidFill>
                  <a:srgbClr val="FFFFFF"/>
                </a:solidFill>
              </a:rPr>
              <a:pPr/>
              <a:t>‹#›</a:t>
            </a:fld>
            <a:endParaRPr lang="en-US">
              <a:solidFill>
                <a:srgbClr val="FFFFFF"/>
              </a:solidFill>
            </a:endParaRPr>
          </a:p>
        </p:txBody>
      </p:sp>
      <p:sp>
        <p:nvSpPr>
          <p:cNvPr id="7" name="Footer Placeholder 6"/>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A9147E7B-5B2E-472F-92E3-16A19D308D0E}"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fld id="{8D81A49E-DA30-456F-9269-2F6417FEDDAE}" type="slidenum">
              <a:rPr lang="en-US">
                <a:solidFill>
                  <a:srgbClr val="FFFFFF"/>
                </a:solidFill>
              </a:rPr>
              <a:pPr/>
              <a:t>‹#›</a:t>
            </a:fld>
            <a:endParaRPr lang="en-US">
              <a:solidFill>
                <a:srgbClr val="FFFFFF"/>
              </a:solidFill>
            </a:endParaRPr>
          </a:p>
        </p:txBody>
      </p:sp>
      <p:sp>
        <p:nvSpPr>
          <p:cNvPr id="6" name="Footer Placeholder 5"/>
          <p:cNvSpPr>
            <a:spLocks noGrp="1"/>
          </p:cNvSpPr>
          <p:nvPr>
            <p:ph type="ftr" sz="quarter" idx="12"/>
          </p:nvPr>
        </p:nvSpPr>
        <p:spPr/>
        <p:txBody>
          <a:bodyPr/>
          <a:lstStyle>
            <a:lvl1pPr>
              <a:defRPr/>
            </a:lvl1pPr>
          </a:lstStyle>
          <a:p>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BB7AD68-A5A6-4C8A-82ED-D754CC0A7A59}"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F804FDF-A60B-4A6E-AB82-844D19944BD7}"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9240E124-C534-41AE-A13B-FFE515E37E67}"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021826F6-9E0C-468F-9C39-F872634B1E1A}"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1454F0D3-E8EB-4672-9B62-A2B62352548C}"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CA6B2561-BE3B-4243-A08B-793F3CB69017}"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8DB63C54-1BA2-4D88-8949-1C6746F4CA44}"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84C3E8-7A88-45A6-A9F6-19349C84BE40}"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57434DDA-D18E-4464-8CCD-6E8779A34E0F}"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DA1F8FF1-5CFF-4B93-8545-B84213673FAE}"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C2C5E44D-783A-40F8-967B-549957483C6E}"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DB212D0-B0EC-4D51-8C5F-FCF37CB4A386}"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3C26651-304B-4939-9A90-1E8A44C50F5B}" type="slidenum">
              <a:rPr lang="en-US">
                <a:solidFill>
                  <a:srgbClr val="FFFFFF"/>
                </a:solidFill>
              </a:rPr>
              <a:pPr/>
              <a:t>‹#›</a:t>
            </a:fld>
            <a:endParaRPr lang="en-US">
              <a:solidFill>
                <a:srgbClr val="FFFFFF"/>
              </a:solidFill>
            </a:endParaRP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F61C652-1B38-462E-BB18-2E687384EB73}"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9850305-BC53-415C-A7A5-ED78FFC97F3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565877-D3A0-4978-B3BC-B51D79AFB05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4B44C46-6B2B-4B92-BBB3-8382512732D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256D43E-0FE8-4F96-A73A-1BC2D46A722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7C1CE78-E296-4608-A0F3-C5B8D5BAE99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263DAFD-BBBC-4936-88E7-A1B00EB6669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786D3F1-EF41-49BA-B90F-E66A5B7C176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60F3E9C-043C-45C9-B368-A50C47375280}"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6F6B8C6-FC9C-4091-B519-F4C1CF05120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31E27D-1C59-47CE-9A8F-79B00A9B52C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ABC9C1-51EB-42B2-89E6-B00FE6A8439E}"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54C2DAC-A67D-46A7-AD2D-B68A3C871C9E}"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CA5703EB-971B-4349-831B-0314C1470679}"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8AD1C79-0B3B-4DBA-A018-F66F7B781AA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6FC5863-8F9F-4B5A-91F4-BDA56758636C}"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878AD90-1782-40B2-93DB-73EE9953E383}"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D594F0A-802F-4397-B6C9-A8607FF2D4D6}"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A2FACF45-2CEA-4556-A330-F417E782E06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C337EF82-D605-46B7-9A16-EEBFB74E9F95}"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B00EB6E3-BCB4-44B9-AD38-D95A92C5BAC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A0AC812-112C-459F-ACA0-882D34834C49}" type="slidenum">
              <a:rPr lang="en-US">
                <a:solidFill>
                  <a:srgbClr val="000000"/>
                </a:solidFill>
              </a: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3.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image" Target="../media/image2.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4.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theme" Target="../theme/theme1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slideLayout" Target="../slideLayouts/slideLayout169.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theme" Target="../theme/theme16.xml"/><Relationship Id="rId3" Type="http://schemas.openxmlformats.org/officeDocument/2006/relationships/slideLayout" Target="../slideLayouts/slideLayout172.xml"/><Relationship Id="rId7" Type="http://schemas.openxmlformats.org/officeDocument/2006/relationships/slideLayout" Target="../slideLayouts/slideLayout176.xml"/><Relationship Id="rId12" Type="http://schemas.openxmlformats.org/officeDocument/2006/relationships/slideLayout" Target="../slideLayouts/slideLayout181.xml"/><Relationship Id="rId2" Type="http://schemas.openxmlformats.org/officeDocument/2006/relationships/slideLayout" Target="../slideLayouts/slideLayout171.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5" Type="http://schemas.openxmlformats.org/officeDocument/2006/relationships/slideLayout" Target="../slideLayouts/slideLayout174.xml"/><Relationship Id="rId10" Type="http://schemas.openxmlformats.org/officeDocument/2006/relationships/slideLayout" Target="../slideLayouts/slideLayout179.xml"/><Relationship Id="rId4" Type="http://schemas.openxmlformats.org/officeDocument/2006/relationships/slideLayout" Target="../slideLayouts/slideLayout173.xml"/><Relationship Id="rId9" Type="http://schemas.openxmlformats.org/officeDocument/2006/relationships/slideLayout" Target="../slideLayouts/slideLayout178.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heme" Target="../theme/theme17.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slideLayout" Target="../slideLayouts/slideLayout193.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theme" Target="../theme/theme8.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slideLayout" Target="../slideLayouts/slideLayout91.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0" y="0"/>
            <a:ext cx="9144000" cy="6856413"/>
            <a:chOff x="0" y="0"/>
            <a:chExt cx="5760" cy="4319"/>
          </a:xfrm>
        </p:grpSpPr>
        <p:sp>
          <p:nvSpPr>
            <p:cNvPr id="266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a:p>
          </p:txBody>
        </p:sp>
        <p:sp>
          <p:nvSpPr>
            <p:cNvPr id="266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66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a:p>
          </p:txBody>
        </p:sp>
        <p:sp>
          <p:nvSpPr>
            <p:cNvPr id="266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66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a:p>
          </p:txBody>
        </p:sp>
        <p:sp>
          <p:nvSpPr>
            <p:cNvPr id="266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a:p>
          </p:txBody>
        </p:sp>
        <p:sp>
          <p:nvSpPr>
            <p:cNvPr id="266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a:p>
          </p:txBody>
        </p:sp>
        <p:sp>
          <p:nvSpPr>
            <p:cNvPr id="266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66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a:p>
          </p:txBody>
        </p:sp>
        <p:sp>
          <p:nvSpPr>
            <p:cNvPr id="266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a:p>
          </p:txBody>
        </p:sp>
        <p:sp>
          <p:nvSpPr>
            <p:cNvPr id="266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a:p>
          </p:txBody>
        </p:sp>
        <p:sp>
          <p:nvSpPr>
            <p:cNvPr id="266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a:p>
          </p:txBody>
        </p:sp>
        <p:sp>
          <p:nvSpPr>
            <p:cNvPr id="266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a:p>
          </p:txBody>
        </p:sp>
        <p:sp>
          <p:nvSpPr>
            <p:cNvPr id="266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a:p>
          </p:txBody>
        </p:sp>
        <p:sp>
          <p:nvSpPr>
            <p:cNvPr id="266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a:p>
          </p:txBody>
        </p:sp>
        <p:sp>
          <p:nvSpPr>
            <p:cNvPr id="266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a:p>
          </p:txBody>
        </p:sp>
        <p:sp>
          <p:nvSpPr>
            <p:cNvPr id="266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a:p>
          </p:txBody>
        </p:sp>
        <p:sp>
          <p:nvSpPr>
            <p:cNvPr id="266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a:p>
          </p:txBody>
        </p:sp>
        <p:sp>
          <p:nvSpPr>
            <p:cNvPr id="266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a:p>
          </p:txBody>
        </p:sp>
        <p:sp>
          <p:nvSpPr>
            <p:cNvPr id="266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a:p>
          </p:txBody>
        </p:sp>
        <p:sp>
          <p:nvSpPr>
            <p:cNvPr id="266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a:p>
          </p:txBody>
        </p:sp>
        <p:sp>
          <p:nvSpPr>
            <p:cNvPr id="266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a:p>
          </p:txBody>
        </p:sp>
        <p:sp>
          <p:nvSpPr>
            <p:cNvPr id="266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a:p>
          </p:txBody>
        </p:sp>
        <p:sp>
          <p:nvSpPr>
            <p:cNvPr id="266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a:p>
          </p:txBody>
        </p:sp>
        <p:sp>
          <p:nvSpPr>
            <p:cNvPr id="266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a:p>
          </p:txBody>
        </p:sp>
        <p:sp>
          <p:nvSpPr>
            <p:cNvPr id="266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a:p>
          </p:txBody>
        </p:sp>
        <p:sp>
          <p:nvSpPr>
            <p:cNvPr id="266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a:p>
          </p:txBody>
        </p:sp>
        <p:sp>
          <p:nvSpPr>
            <p:cNvPr id="266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a:p>
          </p:txBody>
        </p:sp>
        <p:sp>
          <p:nvSpPr>
            <p:cNvPr id="266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a:p>
          </p:txBody>
        </p:sp>
        <p:sp>
          <p:nvSpPr>
            <p:cNvPr id="266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a:p>
          </p:txBody>
        </p:sp>
        <p:sp>
          <p:nvSpPr>
            <p:cNvPr id="266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a:p>
          </p:txBody>
        </p:sp>
        <p:sp>
          <p:nvSpPr>
            <p:cNvPr id="266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266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a:p>
          </p:txBody>
        </p:sp>
        <p:sp>
          <p:nvSpPr>
            <p:cNvPr id="266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a:p>
          </p:txBody>
        </p:sp>
        <p:sp>
          <p:nvSpPr>
            <p:cNvPr id="266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a:p>
          </p:txBody>
        </p:sp>
        <p:sp>
          <p:nvSpPr>
            <p:cNvPr id="266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a:p>
          </p:txBody>
        </p:sp>
        <p:grpSp>
          <p:nvGrpSpPr>
            <p:cNvPr id="26663" name="Group 39"/>
            <p:cNvGrpSpPr>
              <a:grpSpLocks/>
            </p:cNvGrpSpPr>
            <p:nvPr userDrawn="1"/>
          </p:nvGrpSpPr>
          <p:grpSpPr bwMode="auto">
            <a:xfrm>
              <a:off x="0" y="1632"/>
              <a:ext cx="5758" cy="1858"/>
              <a:chOff x="0" y="1632"/>
              <a:chExt cx="5758" cy="1858"/>
            </a:xfrm>
          </p:grpSpPr>
          <p:sp>
            <p:nvSpPr>
              <p:cNvPr id="266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a:p>
            </p:txBody>
          </p:sp>
          <p:sp>
            <p:nvSpPr>
              <p:cNvPr id="266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a:p>
            </p:txBody>
          </p:sp>
        </p:grpSp>
      </p:grpSp>
      <p:sp>
        <p:nvSpPr>
          <p:cNvPr id="2666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6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00000"/>
                  </a:outerShdw>
                </a:effectLst>
                <a:latin typeface="+mn-lt"/>
              </a:defRPr>
            </a:lvl1pPr>
          </a:lstStyle>
          <a:p>
            <a:endParaRPr lang="en-US"/>
          </a:p>
        </p:txBody>
      </p:sp>
      <p:sp>
        <p:nvSpPr>
          <p:cNvPr id="2666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mn-lt"/>
              </a:defRPr>
            </a:lvl1pPr>
          </a:lstStyle>
          <a:p>
            <a:endParaRPr lang="en-US"/>
          </a:p>
        </p:txBody>
      </p:sp>
      <p:sp>
        <p:nvSpPr>
          <p:cNvPr id="2667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latin typeface="+mn-lt"/>
              </a:defRPr>
            </a:lvl1pPr>
          </a:lstStyle>
          <a:p>
            <a:fld id="{377156C1-47B5-47B2-B223-5598D29F57C2}"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0"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amma/>
                <a:shade val="4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41512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512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513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defRPr>
            </a:lvl1pPr>
          </a:lstStyle>
          <a:p>
            <a:endParaRPr lang="en-US" smtClean="0">
              <a:solidFill>
                <a:srgbClr val="000000"/>
              </a:solidFill>
            </a:endParaRPr>
          </a:p>
        </p:txBody>
      </p:sp>
      <p:sp>
        <p:nvSpPr>
          <p:cNvPr id="41513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defRPr>
            </a:lvl1pPr>
          </a:lstStyle>
          <a:p>
            <a:endParaRPr lang="en-US" smtClean="0">
              <a:solidFill>
                <a:srgbClr val="000000"/>
              </a:solidFill>
            </a:endParaRPr>
          </a:p>
        </p:txBody>
      </p:sp>
      <p:sp>
        <p:nvSpPr>
          <p:cNvPr id="41513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defRPr>
            </a:lvl1pPr>
          </a:lstStyle>
          <a:p>
            <a:fld id="{361E0DC8-5F0C-4F88-9635-D32AEFE2D9B8}"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6413"/>
            <a:chOff x="0" y="0"/>
            <a:chExt cx="5760" cy="4319"/>
          </a:xfrm>
        </p:grpSpPr>
        <p:sp>
          <p:nvSpPr>
            <p:cNvPr id="2662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endParaRPr lang="en-US" sz="2000"/>
            </a:p>
          </p:txBody>
        </p:sp>
        <p:sp>
          <p:nvSpPr>
            <p:cNvPr id="2662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2000"/>
            </a:p>
          </p:txBody>
        </p:sp>
        <p:sp>
          <p:nvSpPr>
            <p:cNvPr id="2662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endParaRPr lang="en-US" sz="2000"/>
            </a:p>
          </p:txBody>
        </p:sp>
        <p:sp>
          <p:nvSpPr>
            <p:cNvPr id="2663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endParaRPr lang="en-US" sz="2000"/>
            </a:p>
          </p:txBody>
        </p:sp>
        <p:sp>
          <p:nvSpPr>
            <p:cNvPr id="2663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endParaRPr lang="en-US" sz="2000"/>
            </a:p>
          </p:txBody>
        </p:sp>
        <p:sp>
          <p:nvSpPr>
            <p:cNvPr id="2663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endParaRPr lang="en-US" sz="2000"/>
            </a:p>
          </p:txBody>
        </p:sp>
        <p:sp>
          <p:nvSpPr>
            <p:cNvPr id="2663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endParaRPr lang="en-US" sz="2000"/>
            </a:p>
          </p:txBody>
        </p:sp>
        <p:sp>
          <p:nvSpPr>
            <p:cNvPr id="2663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2000"/>
            </a:p>
          </p:txBody>
        </p:sp>
        <p:sp>
          <p:nvSpPr>
            <p:cNvPr id="2663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endParaRPr lang="en-US" sz="2000"/>
            </a:p>
          </p:txBody>
        </p:sp>
        <p:sp>
          <p:nvSpPr>
            <p:cNvPr id="2663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endParaRPr lang="en-US" sz="2000"/>
            </a:p>
          </p:txBody>
        </p:sp>
        <p:sp>
          <p:nvSpPr>
            <p:cNvPr id="2663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endParaRPr lang="en-US" sz="2000"/>
            </a:p>
          </p:txBody>
        </p:sp>
        <p:sp>
          <p:nvSpPr>
            <p:cNvPr id="2663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endParaRPr lang="en-US" sz="2000"/>
            </a:p>
          </p:txBody>
        </p:sp>
        <p:sp>
          <p:nvSpPr>
            <p:cNvPr id="2663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endParaRPr lang="en-US" sz="2000"/>
            </a:p>
          </p:txBody>
        </p:sp>
        <p:sp>
          <p:nvSpPr>
            <p:cNvPr id="2664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endParaRPr lang="en-US" sz="2000"/>
            </a:p>
          </p:txBody>
        </p:sp>
        <p:sp>
          <p:nvSpPr>
            <p:cNvPr id="2664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endParaRPr lang="en-US" sz="2000"/>
            </a:p>
          </p:txBody>
        </p:sp>
        <p:sp>
          <p:nvSpPr>
            <p:cNvPr id="2664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endParaRPr lang="en-US" sz="2000"/>
            </a:p>
          </p:txBody>
        </p:sp>
        <p:sp>
          <p:nvSpPr>
            <p:cNvPr id="2664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endParaRPr lang="en-US" sz="2000"/>
            </a:p>
          </p:txBody>
        </p:sp>
        <p:sp>
          <p:nvSpPr>
            <p:cNvPr id="2664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endParaRPr lang="en-US" sz="2000"/>
            </a:p>
          </p:txBody>
        </p:sp>
        <p:sp>
          <p:nvSpPr>
            <p:cNvPr id="2664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endParaRPr lang="en-US" sz="2000"/>
            </a:p>
          </p:txBody>
        </p:sp>
        <p:sp>
          <p:nvSpPr>
            <p:cNvPr id="2664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endParaRPr lang="en-US" sz="2000"/>
            </a:p>
          </p:txBody>
        </p:sp>
        <p:sp>
          <p:nvSpPr>
            <p:cNvPr id="2664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en-US" sz="2000"/>
            </a:p>
          </p:txBody>
        </p:sp>
        <p:sp>
          <p:nvSpPr>
            <p:cNvPr id="2664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endParaRPr lang="en-US" sz="2000"/>
            </a:p>
          </p:txBody>
        </p:sp>
        <p:sp>
          <p:nvSpPr>
            <p:cNvPr id="2664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endParaRPr lang="en-US" sz="2000"/>
            </a:p>
          </p:txBody>
        </p:sp>
        <p:sp>
          <p:nvSpPr>
            <p:cNvPr id="2665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endParaRPr lang="en-US" sz="2000"/>
            </a:p>
          </p:txBody>
        </p:sp>
        <p:sp>
          <p:nvSpPr>
            <p:cNvPr id="2665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endParaRPr lang="en-US" sz="2000"/>
            </a:p>
          </p:txBody>
        </p:sp>
        <p:sp>
          <p:nvSpPr>
            <p:cNvPr id="2665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endParaRPr lang="en-US" sz="2000"/>
            </a:p>
          </p:txBody>
        </p:sp>
        <p:sp>
          <p:nvSpPr>
            <p:cNvPr id="2665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endParaRPr lang="en-US" sz="2000"/>
            </a:p>
          </p:txBody>
        </p:sp>
        <p:sp>
          <p:nvSpPr>
            <p:cNvPr id="2665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endParaRPr lang="en-US" sz="2000"/>
            </a:p>
          </p:txBody>
        </p:sp>
        <p:sp>
          <p:nvSpPr>
            <p:cNvPr id="2665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endParaRPr lang="en-US" sz="2000"/>
            </a:p>
          </p:txBody>
        </p:sp>
        <p:sp>
          <p:nvSpPr>
            <p:cNvPr id="2665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endParaRPr lang="en-US" sz="2000"/>
            </a:p>
          </p:txBody>
        </p:sp>
        <p:sp>
          <p:nvSpPr>
            <p:cNvPr id="2665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endParaRPr lang="en-US" sz="2000"/>
            </a:p>
          </p:txBody>
        </p:sp>
        <p:sp>
          <p:nvSpPr>
            <p:cNvPr id="2665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2000"/>
            </a:p>
          </p:txBody>
        </p:sp>
        <p:sp>
          <p:nvSpPr>
            <p:cNvPr id="2665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endParaRPr lang="en-US" sz="2000"/>
            </a:p>
          </p:txBody>
        </p:sp>
        <p:sp>
          <p:nvSpPr>
            <p:cNvPr id="2666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endParaRPr lang="en-US" sz="2000"/>
            </a:p>
          </p:txBody>
        </p:sp>
        <p:sp>
          <p:nvSpPr>
            <p:cNvPr id="2666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endParaRPr lang="en-US" sz="2000"/>
            </a:p>
          </p:txBody>
        </p:sp>
        <p:sp>
          <p:nvSpPr>
            <p:cNvPr id="2666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endParaRPr lang="en-US" sz="2000"/>
            </a:p>
          </p:txBody>
        </p:sp>
        <p:grpSp>
          <p:nvGrpSpPr>
            <p:cNvPr id="3" name="Group 39"/>
            <p:cNvGrpSpPr>
              <a:grpSpLocks/>
            </p:cNvGrpSpPr>
            <p:nvPr userDrawn="1"/>
          </p:nvGrpSpPr>
          <p:grpSpPr bwMode="auto">
            <a:xfrm>
              <a:off x="0" y="1632"/>
              <a:ext cx="5758" cy="1858"/>
              <a:chOff x="0" y="1632"/>
              <a:chExt cx="5758" cy="1858"/>
            </a:xfrm>
          </p:grpSpPr>
          <p:sp>
            <p:nvSpPr>
              <p:cNvPr id="2666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endParaRPr lang="en-US" sz="2000"/>
              </a:p>
            </p:txBody>
          </p:sp>
          <p:sp>
            <p:nvSpPr>
              <p:cNvPr id="2666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endParaRPr lang="en-US" sz="2000"/>
              </a:p>
            </p:txBody>
          </p:sp>
        </p:grpSp>
      </p:grpSp>
      <p:sp>
        <p:nvSpPr>
          <p:cNvPr id="2666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6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6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outerShdw blurRad="38100" dist="38100" dir="2700000" algn="tl">
                    <a:srgbClr val="000000"/>
                  </a:outerShdw>
                </a:effectLst>
                <a:latin typeface="+mn-lt"/>
              </a:defRPr>
            </a:lvl1pPr>
          </a:lstStyle>
          <a:p>
            <a:endParaRPr lang="en-US">
              <a:solidFill>
                <a:srgbClr val="FFFFFF"/>
              </a:solidFill>
            </a:endParaRPr>
          </a:p>
        </p:txBody>
      </p:sp>
      <p:sp>
        <p:nvSpPr>
          <p:cNvPr id="2666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outerShdw blurRad="38100" dist="38100" dir="2700000" algn="tl">
                    <a:srgbClr val="000000"/>
                  </a:outerShdw>
                </a:effectLst>
                <a:latin typeface="+mn-lt"/>
              </a:defRPr>
            </a:lvl1pPr>
          </a:lstStyle>
          <a:p>
            <a:endParaRPr lang="en-US">
              <a:solidFill>
                <a:srgbClr val="FFFFFF"/>
              </a:solidFill>
            </a:endParaRPr>
          </a:p>
        </p:txBody>
      </p:sp>
      <p:sp>
        <p:nvSpPr>
          <p:cNvPr id="2667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outerShdw blurRad="38100" dist="38100" dir="2700000" algn="tl">
                    <a:srgbClr val="000000"/>
                  </a:outerShdw>
                </a:effectLst>
                <a:latin typeface="+mn-lt"/>
              </a:defRPr>
            </a:lvl1pPr>
          </a:lstStyle>
          <a:p>
            <a:fld id="{050C6DD8-6A91-4896-AD37-B18A77780FC5}" type="slidenum">
              <a:rPr lang="en-US">
                <a:solidFill>
                  <a:srgbClr val="FFFFFF"/>
                </a:solidFill>
              </a: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564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14" tIns="45706" rIns="91414" bIns="45706" numCol="1" anchor="ctr" anchorCtr="0" compatLnSpc="1">
            <a:prstTxWarp prst="textNoShape">
              <a:avLst/>
            </a:prstTxWarp>
          </a:bodyPr>
          <a:lstStyle/>
          <a:p>
            <a:pPr lvl="0"/>
            <a:r>
              <a:rPr lang="en-US" smtClean="0"/>
              <a:t>Click to edit Master title style</a:t>
            </a:r>
          </a:p>
        </p:txBody>
      </p:sp>
      <p:sp>
        <p:nvSpPr>
          <p:cNvPr id="4156419" name="Rectangle 3"/>
          <p:cNvSpPr>
            <a:spLocks noGrp="1" noChangeArrowheads="1"/>
          </p:cNvSpPr>
          <p:nvPr>
            <p:ph type="body" idx="1"/>
          </p:nvPr>
        </p:nvSpPr>
        <p:spPr bwMode="auto">
          <a:xfrm>
            <a:off x="457200" y="1600200"/>
            <a:ext cx="8229600" cy="4524375"/>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564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eaLnBrk="1" hangingPunct="1">
              <a:defRPr sz="1400">
                <a:solidFill>
                  <a:schemeClr val="tx1"/>
                </a:solidFill>
                <a:effectLst/>
                <a:latin typeface="+mn-lt"/>
              </a:defRPr>
            </a:lvl1pPr>
          </a:lstStyle>
          <a:p>
            <a:endParaRPr lang="en-US" smtClean="0">
              <a:solidFill>
                <a:srgbClr val="000000"/>
              </a:solidFill>
            </a:endParaRPr>
          </a:p>
        </p:txBody>
      </p:sp>
      <p:sp>
        <p:nvSpPr>
          <p:cNvPr id="41564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smtClean="0">
              <a:solidFill>
                <a:srgbClr val="000000"/>
              </a:solidFill>
            </a:endParaRPr>
          </a:p>
        </p:txBody>
      </p:sp>
      <p:sp>
        <p:nvSpPr>
          <p:cNvPr id="41564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14" tIns="45706" rIns="91414" bIns="45706" numCol="1" anchor="t" anchorCtr="0" compatLnSpc="1">
            <a:prstTxWarp prst="textNoShape">
              <a:avLst/>
            </a:prstTxWarp>
          </a:bodyPr>
          <a:lstStyle>
            <a:lvl1pPr algn="r" eaLnBrk="1" hangingPunct="1">
              <a:defRPr sz="1400">
                <a:solidFill>
                  <a:schemeClr val="tx1"/>
                </a:solidFill>
                <a:effectLst/>
                <a:latin typeface="+mn-lt"/>
              </a:defRPr>
            </a:lvl1pPr>
          </a:lstStyle>
          <a:p>
            <a:fld id="{6C217F61-5BB0-499A-A462-45C3A20B8A24}"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504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504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505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defRPr>
            </a:lvl1pPr>
          </a:lstStyle>
          <a:p>
            <a:endParaRPr lang="en-US" smtClean="0">
              <a:solidFill>
                <a:srgbClr val="000000"/>
              </a:solidFill>
            </a:endParaRPr>
          </a:p>
        </p:txBody>
      </p:sp>
      <p:sp>
        <p:nvSpPr>
          <p:cNvPr id="30505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ffectLst/>
              </a:defRPr>
            </a:lvl1pPr>
          </a:lstStyle>
          <a:p>
            <a:endParaRPr lang="en-US" smtClean="0">
              <a:solidFill>
                <a:srgbClr val="000000"/>
              </a:solidFill>
            </a:endParaRPr>
          </a:p>
        </p:txBody>
      </p:sp>
      <p:sp>
        <p:nvSpPr>
          <p:cNvPr id="30505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defRPr>
            </a:lvl1pPr>
          </a:lstStyle>
          <a:p>
            <a:fld id="{532ABCBF-0F17-4D5D-B257-70630AF7FA3D}" type="slidenum">
              <a:rPr lang="en-US" smtClean="0">
                <a:solidFill>
                  <a:srgbClr val="000000"/>
                </a:solidFill>
              </a:rPr>
              <a:pPr/>
              <a:t>‹#›</a:t>
            </a:fld>
            <a:endParaRPr lang="en-US" smtClean="0">
              <a:solidFill>
                <a:srgbClr val="000000"/>
              </a:solidFill>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C0040"/>
        </a:solidFill>
        <a:effectLst/>
      </p:bgPr>
    </p:bg>
    <p:spTree>
      <p:nvGrpSpPr>
        <p:cNvPr id="1" name=""/>
        <p:cNvGrpSpPr/>
        <p:nvPr/>
      </p:nvGrpSpPr>
      <p:grpSpPr>
        <a:xfrm>
          <a:off x="0" y="0"/>
          <a:ext cx="0" cy="0"/>
          <a:chOff x="0" y="0"/>
          <a:chExt cx="0" cy="0"/>
        </a:xfrm>
      </p:grpSpPr>
      <p:sp>
        <p:nvSpPr>
          <p:cNvPr id="26664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64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000000"/>
              </a:solidFill>
            </a:endParaRPr>
          </a:p>
        </p:txBody>
      </p:sp>
      <p:sp>
        <p:nvSpPr>
          <p:cNvPr id="266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000000"/>
              </a:solidFill>
            </a:endParaRPr>
          </a:p>
        </p:txBody>
      </p:sp>
      <p:sp>
        <p:nvSpPr>
          <p:cNvPr id="266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0E80D298-7F32-4416-B9F2-1C6EA5EB959A}"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0">
              <a:srgbClr val="0066FF"/>
            </a:gs>
          </a:gsLst>
          <a:lin ang="5400000" scaled="1"/>
        </a:gra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FFFFFF"/>
                </a:solidFill>
                <a:effectLst/>
                <a:latin typeface="+mn-lt"/>
                <a:cs typeface="+mn-cs"/>
              </a:defRPr>
            </a:lvl1pPr>
          </a:lstStyle>
          <a:p>
            <a:pPr>
              <a:defRPr/>
            </a:pPr>
            <a:endParaRPr lang="en-US"/>
          </a:p>
        </p:txBody>
      </p:sp>
      <p:sp>
        <p:nvSpPr>
          <p:cNvPr id="221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FFFFFF"/>
                </a:solidFill>
                <a:effectLst/>
                <a:latin typeface="+mn-lt"/>
                <a:cs typeface="+mn-cs"/>
              </a:defRPr>
            </a:lvl1pPr>
          </a:lstStyle>
          <a:p>
            <a:pPr>
              <a:defRPr/>
            </a:pPr>
            <a:endParaRPr lang="en-US"/>
          </a:p>
        </p:txBody>
      </p:sp>
      <p:sp>
        <p:nvSpPr>
          <p:cNvPr id="221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FFFFFF"/>
                </a:solidFill>
                <a:effectLst/>
                <a:latin typeface="+mn-lt"/>
                <a:cs typeface="+mn-cs"/>
              </a:defRPr>
            </a:lvl1pPr>
          </a:lstStyle>
          <a:p>
            <a:pPr>
              <a:defRPr/>
            </a:pPr>
            <a:fld id="{12E41F38-ADF4-464A-BDDD-D4CA4A873F8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 id="2147484056" r:id="rId12"/>
  </p:sldLayoutIdLst>
  <p:transition>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amma/>
                <a:shade val="0"/>
                <a:invGamma/>
              </a:srgbClr>
            </a:gs>
            <a:gs pos="100000">
              <a:srgbClr val="0066FF"/>
            </a:gs>
          </a:gsLst>
          <a:lin ang="5400000" scaled="1"/>
        </a:gradFill>
        <a:effectLst/>
      </p:bgPr>
    </p:bg>
    <p:spTree>
      <p:nvGrpSpPr>
        <p:cNvPr id="1" name=""/>
        <p:cNvGrpSpPr/>
        <p:nvPr/>
      </p:nvGrpSpPr>
      <p:grpSpPr>
        <a:xfrm>
          <a:off x="0" y="0"/>
          <a:ext cx="0" cy="0"/>
          <a:chOff x="0" y="0"/>
          <a:chExt cx="0" cy="0"/>
        </a:xfrm>
      </p:grpSpPr>
      <p:sp>
        <p:nvSpPr>
          <p:cNvPr id="2213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13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FFFFFF"/>
              </a:solidFill>
            </a:endParaRPr>
          </a:p>
        </p:txBody>
      </p:sp>
      <p:sp>
        <p:nvSpPr>
          <p:cNvPr id="221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FFFFFF"/>
              </a:solidFill>
            </a:endParaRPr>
          </a:p>
        </p:txBody>
      </p:sp>
      <p:sp>
        <p:nvSpPr>
          <p:cNvPr id="221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C36CA4E0-9045-4832-8767-7655C86B7ED9}" type="slidenum">
              <a:rPr lang="en-US">
                <a:solidFill>
                  <a:srgbClr val="FFFFFF"/>
                </a:solidFill>
              </a: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Lst>
  <p:transition>
    <p:wipe dir="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0"/>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5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000000"/>
              </a:solidFill>
            </a:endParaRPr>
          </a:p>
        </p:txBody>
      </p:sp>
      <p:sp>
        <p:nvSpPr>
          <p:cNvPr id="515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000000"/>
              </a:solidFill>
            </a:endParaRPr>
          </a:p>
        </p:txBody>
      </p:sp>
      <p:sp>
        <p:nvSpPr>
          <p:cNvPr id="515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27BD4007-9916-4557-B0AD-A8A7064069AA}"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 id="2147484121"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0"/>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5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p>
        </p:txBody>
      </p:sp>
      <p:sp>
        <p:nvSpPr>
          <p:cNvPr id="515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p>
        </p:txBody>
      </p:sp>
      <p:sp>
        <p:nvSpPr>
          <p:cNvPr id="515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2F496737-A21E-4922-A9B1-960B5DA47DB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87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30504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504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5050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effectLst/>
              </a:defRPr>
            </a:lvl1pPr>
          </a:lstStyle>
          <a:p>
            <a:endParaRPr lang="en-US"/>
          </a:p>
        </p:txBody>
      </p:sp>
      <p:sp>
        <p:nvSpPr>
          <p:cNvPr id="30505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effectLst/>
              </a:defRPr>
            </a:lvl1pPr>
          </a:lstStyle>
          <a:p>
            <a:endParaRPr lang="en-US"/>
          </a:p>
        </p:txBody>
      </p:sp>
      <p:sp>
        <p:nvSpPr>
          <p:cNvPr id="305050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effectLst/>
              </a:defRPr>
            </a:lvl1pPr>
          </a:lstStyle>
          <a:p>
            <a:fld id="{1A9A9494-B1E3-4B34-8A38-00333EC6452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4310018" name="Group 2"/>
          <p:cNvGrpSpPr>
            <a:grpSpLocks/>
          </p:cNvGrpSpPr>
          <p:nvPr/>
        </p:nvGrpSpPr>
        <p:grpSpPr bwMode="auto">
          <a:xfrm>
            <a:off x="152400" y="5881688"/>
            <a:ext cx="8840788" cy="531812"/>
            <a:chOff x="108" y="3705"/>
            <a:chExt cx="6265" cy="335"/>
          </a:xfrm>
        </p:grpSpPr>
        <p:sp>
          <p:nvSpPr>
            <p:cNvPr id="4310019" name="Rectangle 3"/>
            <p:cNvSpPr>
              <a:spLocks noChangeArrowheads="1"/>
            </p:cNvSpPr>
            <p:nvPr/>
          </p:nvSpPr>
          <p:spPr bwMode="ltGray">
            <a:xfrm>
              <a:off x="108" y="3708"/>
              <a:ext cx="6261" cy="330"/>
            </a:xfrm>
            <a:prstGeom prst="rect">
              <a:avLst/>
            </a:prstGeom>
            <a:gradFill rotWithShape="0">
              <a:gsLst>
                <a:gs pos="0">
                  <a:srgbClr val="FFFFFF"/>
                </a:gs>
                <a:gs pos="3501">
                  <a:srgbClr val="E6E6E6"/>
                </a:gs>
                <a:gs pos="16000">
                  <a:srgbClr val="7D8496"/>
                </a:gs>
                <a:gs pos="23500">
                  <a:srgbClr val="E6E6E6"/>
                </a:gs>
                <a:gs pos="42501">
                  <a:srgbClr val="7D8496"/>
                </a:gs>
                <a:gs pos="50000">
                  <a:srgbClr val="E6E6E6"/>
                </a:gs>
                <a:gs pos="57500">
                  <a:srgbClr val="7D8496"/>
                </a:gs>
                <a:gs pos="76500">
                  <a:srgbClr val="E6E6E6"/>
                </a:gs>
                <a:gs pos="84000">
                  <a:srgbClr val="7D8496"/>
                </a:gs>
                <a:gs pos="96500">
                  <a:srgbClr val="E6E6E6"/>
                </a:gs>
                <a:gs pos="100000">
                  <a:srgbClr val="FFFFFF"/>
                </a:gs>
              </a:gsLst>
              <a:lin ang="2700000" scaled="1"/>
            </a:gradFill>
            <a:ln w="9525">
              <a:noFill/>
              <a:miter lim="800000"/>
              <a:headEnd/>
              <a:tailEnd/>
            </a:ln>
            <a:effectLst>
              <a:outerShdw dist="53882" dir="18900000" algn="ctr" rotWithShape="0">
                <a:srgbClr val="000000"/>
              </a:outerShdw>
            </a:effectLst>
          </p:spPr>
          <p:txBody>
            <a:bodyPr wrap="none" anchor="ctr"/>
            <a:lstStyle/>
            <a:p>
              <a:endParaRPr lang="en-US"/>
            </a:p>
          </p:txBody>
        </p:sp>
        <p:sp>
          <p:nvSpPr>
            <p:cNvPr id="4310020" name="Freeform 4"/>
            <p:cNvSpPr>
              <a:spLocks/>
            </p:cNvSpPr>
            <p:nvPr/>
          </p:nvSpPr>
          <p:spPr bwMode="ltGray">
            <a:xfrm>
              <a:off x="108" y="3705"/>
              <a:ext cx="6265" cy="100"/>
            </a:xfrm>
            <a:custGeom>
              <a:avLst/>
              <a:gdLst/>
              <a:ahLst/>
              <a:cxnLst>
                <a:cxn ang="0">
                  <a:pos x="0" y="99"/>
                </a:cxn>
                <a:cxn ang="0">
                  <a:pos x="0" y="0"/>
                </a:cxn>
                <a:cxn ang="0">
                  <a:pos x="6264" y="0"/>
                </a:cxn>
              </a:cxnLst>
              <a:rect l="0" t="0" r="r" b="b"/>
              <a:pathLst>
                <a:path w="6265" h="100">
                  <a:moveTo>
                    <a:pt x="0" y="99"/>
                  </a:moveTo>
                  <a:lnTo>
                    <a:pt x="0" y="0"/>
                  </a:lnTo>
                  <a:lnTo>
                    <a:pt x="6264" y="0"/>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310021" name="Freeform 5"/>
            <p:cNvSpPr>
              <a:spLocks/>
            </p:cNvSpPr>
            <p:nvPr/>
          </p:nvSpPr>
          <p:spPr bwMode="ltGray">
            <a:xfrm>
              <a:off x="108" y="3819"/>
              <a:ext cx="6265" cy="100"/>
            </a:xfrm>
            <a:custGeom>
              <a:avLst/>
              <a:gdLst/>
              <a:ahLst/>
              <a:cxnLst>
                <a:cxn ang="0">
                  <a:pos x="0" y="99"/>
                </a:cxn>
                <a:cxn ang="0">
                  <a:pos x="0" y="0"/>
                </a:cxn>
                <a:cxn ang="0">
                  <a:pos x="6264" y="0"/>
                </a:cxn>
              </a:cxnLst>
              <a:rect l="0" t="0" r="r" b="b"/>
              <a:pathLst>
                <a:path w="6265" h="100">
                  <a:moveTo>
                    <a:pt x="0" y="99"/>
                  </a:moveTo>
                  <a:lnTo>
                    <a:pt x="0" y="0"/>
                  </a:lnTo>
                  <a:lnTo>
                    <a:pt x="6264" y="0"/>
                  </a:lnTo>
                </a:path>
              </a:pathLst>
            </a:custGeom>
            <a:noFill/>
            <a:ln w="12700" cap="rnd" cmpd="sng">
              <a:solidFill>
                <a:srgbClr val="FFFFFF"/>
              </a:solidFill>
              <a:prstDash val="solid"/>
              <a:round/>
              <a:headEnd type="none" w="sm" len="sm"/>
              <a:tailEnd type="none" w="sm" len="sm"/>
            </a:ln>
            <a:effectLst/>
          </p:spPr>
          <p:txBody>
            <a:bodyPr/>
            <a:lstStyle/>
            <a:p>
              <a:endParaRPr lang="en-US"/>
            </a:p>
          </p:txBody>
        </p:sp>
        <p:sp>
          <p:nvSpPr>
            <p:cNvPr id="4310022" name="Freeform 6"/>
            <p:cNvSpPr>
              <a:spLocks/>
            </p:cNvSpPr>
            <p:nvPr/>
          </p:nvSpPr>
          <p:spPr bwMode="ltGray">
            <a:xfrm>
              <a:off x="108" y="3933"/>
              <a:ext cx="6265" cy="100"/>
            </a:xfrm>
            <a:custGeom>
              <a:avLst/>
              <a:gdLst/>
              <a:ahLst/>
              <a:cxnLst>
                <a:cxn ang="0">
                  <a:pos x="0" y="99"/>
                </a:cxn>
                <a:cxn ang="0">
                  <a:pos x="0" y="0"/>
                </a:cxn>
                <a:cxn ang="0">
                  <a:pos x="6264" y="0"/>
                </a:cxn>
              </a:cxnLst>
              <a:rect l="0" t="0" r="r" b="b"/>
              <a:pathLst>
                <a:path w="6265" h="100">
                  <a:moveTo>
                    <a:pt x="0" y="99"/>
                  </a:moveTo>
                  <a:lnTo>
                    <a:pt x="0" y="0"/>
                  </a:lnTo>
                  <a:lnTo>
                    <a:pt x="6264" y="0"/>
                  </a:lnTo>
                </a:path>
              </a:pathLst>
            </a:custGeom>
            <a:noFill/>
            <a:ln w="12700" cap="rnd" cmpd="sng">
              <a:solidFill>
                <a:srgbClr val="E8E8E8"/>
              </a:solidFill>
              <a:prstDash val="solid"/>
              <a:round/>
              <a:headEnd type="none" w="sm" len="sm"/>
              <a:tailEnd type="none" w="sm" len="sm"/>
            </a:ln>
            <a:effectLst/>
          </p:spPr>
          <p:txBody>
            <a:bodyPr/>
            <a:lstStyle/>
            <a:p>
              <a:endParaRPr lang="en-US"/>
            </a:p>
          </p:txBody>
        </p:sp>
        <p:sp>
          <p:nvSpPr>
            <p:cNvPr id="4310023" name="Freeform 7"/>
            <p:cNvSpPr>
              <a:spLocks/>
            </p:cNvSpPr>
            <p:nvPr/>
          </p:nvSpPr>
          <p:spPr bwMode="ltGray">
            <a:xfrm>
              <a:off x="108" y="3712"/>
              <a:ext cx="6265" cy="100"/>
            </a:xfrm>
            <a:custGeom>
              <a:avLst/>
              <a:gdLst/>
              <a:ahLst/>
              <a:cxnLst>
                <a:cxn ang="0">
                  <a:pos x="6264" y="0"/>
                </a:cxn>
                <a:cxn ang="0">
                  <a:pos x="6264" y="99"/>
                </a:cxn>
                <a:cxn ang="0">
                  <a:pos x="0" y="99"/>
                </a:cxn>
              </a:cxnLst>
              <a:rect l="0" t="0" r="r" b="b"/>
              <a:pathLst>
                <a:path w="6265" h="100">
                  <a:moveTo>
                    <a:pt x="6264" y="0"/>
                  </a:moveTo>
                  <a:lnTo>
                    <a:pt x="6264" y="99"/>
                  </a:lnTo>
                  <a:lnTo>
                    <a:pt x="0" y="99"/>
                  </a:lnTo>
                </a:path>
              </a:pathLst>
            </a:custGeom>
            <a:noFill/>
            <a:ln w="12700" cap="rnd" cmpd="sng">
              <a:solidFill>
                <a:srgbClr val="676767"/>
              </a:solidFill>
              <a:prstDash val="solid"/>
              <a:round/>
              <a:headEnd type="none" w="sm" len="sm"/>
              <a:tailEnd type="none" w="sm" len="sm"/>
            </a:ln>
            <a:effectLst/>
          </p:spPr>
          <p:txBody>
            <a:bodyPr/>
            <a:lstStyle/>
            <a:p>
              <a:endParaRPr lang="en-US"/>
            </a:p>
          </p:txBody>
        </p:sp>
        <p:sp>
          <p:nvSpPr>
            <p:cNvPr id="4310024" name="Freeform 8"/>
            <p:cNvSpPr>
              <a:spLocks/>
            </p:cNvSpPr>
            <p:nvPr/>
          </p:nvSpPr>
          <p:spPr bwMode="ltGray">
            <a:xfrm>
              <a:off x="108" y="3826"/>
              <a:ext cx="6265" cy="100"/>
            </a:xfrm>
            <a:custGeom>
              <a:avLst/>
              <a:gdLst/>
              <a:ahLst/>
              <a:cxnLst>
                <a:cxn ang="0">
                  <a:pos x="6264" y="0"/>
                </a:cxn>
                <a:cxn ang="0">
                  <a:pos x="6264" y="99"/>
                </a:cxn>
                <a:cxn ang="0">
                  <a:pos x="0" y="99"/>
                </a:cxn>
              </a:cxnLst>
              <a:rect l="0" t="0" r="r" b="b"/>
              <a:pathLst>
                <a:path w="6265" h="100">
                  <a:moveTo>
                    <a:pt x="6264" y="0"/>
                  </a:moveTo>
                  <a:lnTo>
                    <a:pt x="6264" y="99"/>
                  </a:lnTo>
                  <a:lnTo>
                    <a:pt x="0" y="99"/>
                  </a:lnTo>
                </a:path>
              </a:pathLst>
            </a:custGeom>
            <a:noFill/>
            <a:ln w="12700" cap="rnd" cmpd="sng">
              <a:solidFill>
                <a:srgbClr val="474747"/>
              </a:solidFill>
              <a:prstDash val="solid"/>
              <a:round/>
              <a:headEnd type="none" w="sm" len="sm"/>
              <a:tailEnd type="none" w="sm" len="sm"/>
            </a:ln>
            <a:effectLst/>
          </p:spPr>
          <p:txBody>
            <a:bodyPr/>
            <a:lstStyle/>
            <a:p>
              <a:endParaRPr lang="en-US"/>
            </a:p>
          </p:txBody>
        </p:sp>
        <p:sp>
          <p:nvSpPr>
            <p:cNvPr id="4310025" name="Freeform 9"/>
            <p:cNvSpPr>
              <a:spLocks/>
            </p:cNvSpPr>
            <p:nvPr/>
          </p:nvSpPr>
          <p:spPr bwMode="ltGray">
            <a:xfrm>
              <a:off x="108" y="3940"/>
              <a:ext cx="6265" cy="100"/>
            </a:xfrm>
            <a:custGeom>
              <a:avLst/>
              <a:gdLst/>
              <a:ahLst/>
              <a:cxnLst>
                <a:cxn ang="0">
                  <a:pos x="6264" y="0"/>
                </a:cxn>
                <a:cxn ang="0">
                  <a:pos x="6264" y="99"/>
                </a:cxn>
                <a:cxn ang="0">
                  <a:pos x="0" y="99"/>
                </a:cxn>
              </a:cxnLst>
              <a:rect l="0" t="0" r="r" b="b"/>
              <a:pathLst>
                <a:path w="6265" h="100">
                  <a:moveTo>
                    <a:pt x="6264" y="0"/>
                  </a:moveTo>
                  <a:lnTo>
                    <a:pt x="6264" y="99"/>
                  </a:lnTo>
                  <a:lnTo>
                    <a:pt x="0" y="99"/>
                  </a:lnTo>
                </a:path>
              </a:pathLst>
            </a:custGeom>
            <a:noFill/>
            <a:ln w="12700" cap="rnd" cmpd="sng">
              <a:solidFill>
                <a:srgbClr val="333333"/>
              </a:solidFill>
              <a:prstDash val="solid"/>
              <a:round/>
              <a:headEnd type="none" w="sm" len="sm"/>
              <a:tailEnd type="none" w="sm" len="sm"/>
            </a:ln>
            <a:effectLst/>
          </p:spPr>
          <p:txBody>
            <a:bodyPr/>
            <a:lstStyle/>
            <a:p>
              <a:endParaRPr lang="en-US"/>
            </a:p>
          </p:txBody>
        </p:sp>
      </p:grpSp>
      <p:sp>
        <p:nvSpPr>
          <p:cNvPr id="4310026" name="Rectangle 10"/>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4310027" name="Rectangle 11"/>
          <p:cNvSpPr>
            <a:spLocks noGrp="1" noChangeArrowheads="1"/>
          </p:cNvSpPr>
          <p:nvPr>
            <p:ph type="body" idx="1"/>
          </p:nvPr>
        </p:nvSpPr>
        <p:spPr bwMode="auto">
          <a:xfrm>
            <a:off x="685800" y="1600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0028" name="Rectangle 12"/>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a:solidFill>
                  <a:schemeClr val="tx1"/>
                </a:solidFill>
                <a:effectLst/>
              </a:defRPr>
            </a:lvl1pPr>
          </a:lstStyle>
          <a:p>
            <a:endParaRPr lang="en-US"/>
          </a:p>
        </p:txBody>
      </p:sp>
      <p:sp>
        <p:nvSpPr>
          <p:cNvPr id="4310029" name="Rectangle 13"/>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a:solidFill>
                  <a:schemeClr val="tx1"/>
                </a:solidFill>
                <a:effectLst/>
              </a:defRPr>
            </a:lvl1pPr>
          </a:lstStyle>
          <a:p>
            <a:endParaRPr lang="en-US"/>
          </a:p>
        </p:txBody>
      </p:sp>
      <p:sp>
        <p:nvSpPr>
          <p:cNvPr id="4310030" name="Rectangle 14"/>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solidFill>
                  <a:schemeClr val="tx1"/>
                </a:solidFill>
                <a:effectLst/>
              </a:defRPr>
            </a:lvl1pPr>
          </a:lstStyle>
          <a:p>
            <a:fld id="{245BF944-A60F-48B3-A40A-D6E3577A6C5E}"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729"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SzPct val="75000"/>
        <a:buFont typeface="Monotype Sort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tx1"/>
        </a:buClr>
        <a:buChar char="–"/>
        <a:defRPr sz="2800">
          <a:solidFill>
            <a:schemeClr val="tx1"/>
          </a:solidFill>
          <a:latin typeface="+mn-lt"/>
        </a:defRPr>
      </a:lvl2pPr>
      <a:lvl3pPr marL="1143000" indent="-228600" algn="l" rtl="0" fontAlgn="base">
        <a:spcBef>
          <a:spcPct val="20000"/>
        </a:spcBef>
        <a:spcAft>
          <a:spcPct val="0"/>
        </a:spcAft>
        <a:buClr>
          <a:schemeClr val="tx1"/>
        </a:buClr>
        <a:buChar char="»"/>
        <a:defRPr sz="2400">
          <a:solidFill>
            <a:schemeClr val="tx1"/>
          </a:solidFill>
          <a:latin typeface="+mn-lt"/>
        </a:defRPr>
      </a:lvl3pPr>
      <a:lvl4pPr marL="1600200" indent="-228600" algn="l" rtl="0" fontAlgn="base">
        <a:spcBef>
          <a:spcPct val="20000"/>
        </a:spcBef>
        <a:spcAft>
          <a:spcPct val="0"/>
        </a:spcAft>
        <a:buClr>
          <a:schemeClr val="tx2"/>
        </a:buClr>
        <a:buSzPct val="65000"/>
        <a:buFont typeface="Monotype Sorts" pitchFamily="2" charset="2"/>
        <a:buChar char="l"/>
        <a:defRPr sz="2000">
          <a:solidFill>
            <a:schemeClr val="tx1"/>
          </a:solidFill>
          <a:latin typeface="+mn-lt"/>
        </a:defRPr>
      </a:lvl4pPr>
      <a:lvl5pPr marL="2057400" indent="-228600" algn="l" rtl="0" fontAlgn="base">
        <a:spcBef>
          <a:spcPct val="20000"/>
        </a:spcBef>
        <a:spcAft>
          <a:spcPct val="0"/>
        </a:spcAft>
        <a:buClr>
          <a:schemeClr val="tx1"/>
        </a:buClr>
        <a:buChar char="–"/>
        <a:defRPr sz="2000">
          <a:solidFill>
            <a:schemeClr val="tx1"/>
          </a:solidFill>
          <a:latin typeface="+mn-lt"/>
        </a:defRPr>
      </a:lvl5pPr>
      <a:lvl6pPr marL="2514600" indent="-228600" algn="l" rtl="0" fontAlgn="base">
        <a:spcBef>
          <a:spcPct val="20000"/>
        </a:spcBef>
        <a:spcAft>
          <a:spcPct val="0"/>
        </a:spcAft>
        <a:buClr>
          <a:schemeClr val="tx1"/>
        </a:buClr>
        <a:buChar char="–"/>
        <a:defRPr sz="2000">
          <a:solidFill>
            <a:schemeClr val="tx1"/>
          </a:solidFill>
          <a:latin typeface="+mn-lt"/>
        </a:defRPr>
      </a:lvl6pPr>
      <a:lvl7pPr marL="2971800" indent="-228600" algn="l" rtl="0" fontAlgn="base">
        <a:spcBef>
          <a:spcPct val="20000"/>
        </a:spcBef>
        <a:spcAft>
          <a:spcPct val="0"/>
        </a:spcAft>
        <a:buClr>
          <a:schemeClr val="tx1"/>
        </a:buClr>
        <a:buChar char="–"/>
        <a:defRPr sz="2000">
          <a:solidFill>
            <a:schemeClr val="tx1"/>
          </a:solidFill>
          <a:latin typeface="+mn-lt"/>
        </a:defRPr>
      </a:lvl7pPr>
      <a:lvl8pPr marL="3429000" indent="-228600" algn="l" rtl="0" fontAlgn="base">
        <a:spcBef>
          <a:spcPct val="20000"/>
        </a:spcBef>
        <a:spcAft>
          <a:spcPct val="0"/>
        </a:spcAft>
        <a:buClr>
          <a:schemeClr val="tx1"/>
        </a:buClr>
        <a:buChar char="–"/>
        <a:defRPr sz="2000">
          <a:solidFill>
            <a:schemeClr val="tx1"/>
          </a:solidFill>
          <a:latin typeface="+mn-lt"/>
        </a:defRPr>
      </a:lvl8pPr>
      <a:lvl9pPr marL="3886200" indent="-228600" algn="l" rtl="0" fontAlgn="base">
        <a:spcBef>
          <a:spcPct val="20000"/>
        </a:spcBef>
        <a:spcAft>
          <a:spcPct val="0"/>
        </a:spcAft>
        <a:buClr>
          <a:schemeClr val="tx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7842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842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7842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000000"/>
              </a:solidFill>
            </a:endParaRPr>
          </a:p>
        </p:txBody>
      </p:sp>
      <p:sp>
        <p:nvSpPr>
          <p:cNvPr id="27842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000000"/>
              </a:solidFill>
            </a:endParaRPr>
          </a:p>
        </p:txBody>
      </p:sp>
      <p:sp>
        <p:nvSpPr>
          <p:cNvPr id="27842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F66FEFF8-7BC9-4B53-A69B-884483D6953F}"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Lst>
  <p:transition>
    <p:wipe dir="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4930"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solidFill>
                  <a:schemeClr val="tx1"/>
                </a:solidFill>
                <a:effectLst/>
                <a:latin typeface="Arial" charset="0"/>
              </a:defRPr>
            </a:lvl1pPr>
          </a:lstStyle>
          <a:p>
            <a:endParaRPr lang="en-US">
              <a:solidFill>
                <a:srgbClr val="FFFFFF"/>
              </a:solidFill>
            </a:endParaRPr>
          </a:p>
        </p:txBody>
      </p:sp>
      <p:sp>
        <p:nvSpPr>
          <p:cNvPr id="2044931"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effectLst/>
                <a:latin typeface="Arial" charset="0"/>
              </a:defRPr>
            </a:lvl1pPr>
          </a:lstStyle>
          <a:p>
            <a:fld id="{8200A739-E334-4C35-86F4-996C7CE81C54}" type="slidenum">
              <a:rPr lang="en-US">
                <a:solidFill>
                  <a:srgbClr val="FFFFFF"/>
                </a:solidFill>
              </a:rPr>
              <a:pPr/>
              <a:t>‹#›</a:t>
            </a:fld>
            <a:endParaRPr lang="en-US">
              <a:solidFill>
                <a:srgbClr val="FFFFFF"/>
              </a:solidFill>
            </a:endParaRPr>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2044934"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sz="2000"/>
              </a:p>
            </p:txBody>
          </p:sp>
          <p:sp>
            <p:nvSpPr>
              <p:cNvPr id="2044935"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sz="2000"/>
              </a:p>
            </p:txBody>
          </p:sp>
          <p:sp>
            <p:nvSpPr>
              <p:cNvPr id="2044936"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sz="2000"/>
              </a:p>
            </p:txBody>
          </p:sp>
          <p:sp>
            <p:nvSpPr>
              <p:cNvPr id="2044937"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sz="2000"/>
              </a:p>
            </p:txBody>
          </p:sp>
          <p:sp>
            <p:nvSpPr>
              <p:cNvPr id="2044938"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sz="2000"/>
              </a:p>
            </p:txBody>
          </p:sp>
        </p:grpSp>
        <p:sp>
          <p:nvSpPr>
            <p:cNvPr id="2044939"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sz="2000"/>
            </a:p>
          </p:txBody>
        </p:sp>
        <p:sp>
          <p:nvSpPr>
            <p:cNvPr id="2044940"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sz="2000"/>
            </a:p>
          </p:txBody>
        </p:sp>
      </p:grpSp>
      <p:sp>
        <p:nvSpPr>
          <p:cNvPr id="2044941"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44942"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solidFill>
                  <a:schemeClr val="tx1"/>
                </a:solidFill>
                <a:effectLst/>
                <a:latin typeface="Arial" charset="0"/>
              </a:defRPr>
            </a:lvl1pPr>
          </a:lstStyle>
          <a:p>
            <a:endParaRPr lang="en-US">
              <a:solidFill>
                <a:srgbClr val="FFFFFF"/>
              </a:solidFill>
            </a:endParaRPr>
          </a:p>
        </p:txBody>
      </p:sp>
      <p:sp>
        <p:nvSpPr>
          <p:cNvPr id="2044943"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66FF">
                <a:gamma/>
                <a:shade val="0"/>
                <a:invGamma/>
              </a:srgbClr>
            </a:gs>
            <a:gs pos="100000">
              <a:srgbClr val="0066FF"/>
            </a:gs>
          </a:gsLst>
          <a:lin ang="5400000" scaled="1"/>
        </a:gradFill>
        <a:effectLst/>
      </p:bgPr>
    </p:bg>
    <p:spTree>
      <p:nvGrpSpPr>
        <p:cNvPr id="1" name=""/>
        <p:cNvGrpSpPr/>
        <p:nvPr/>
      </p:nvGrpSpPr>
      <p:grpSpPr>
        <a:xfrm>
          <a:off x="0" y="0"/>
          <a:ext cx="0" cy="0"/>
          <a:chOff x="0" y="0"/>
          <a:chExt cx="0" cy="0"/>
        </a:xfrm>
      </p:grpSpPr>
      <p:sp>
        <p:nvSpPr>
          <p:cNvPr id="22138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138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138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FFFFFF"/>
              </a:solidFill>
            </a:endParaRPr>
          </a:p>
        </p:txBody>
      </p:sp>
      <p:sp>
        <p:nvSpPr>
          <p:cNvPr id="22138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FFFFFF"/>
              </a:solidFill>
            </a:endParaRPr>
          </a:p>
        </p:txBody>
      </p:sp>
      <p:sp>
        <p:nvSpPr>
          <p:cNvPr id="22138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C36CA4E0-9045-4832-8767-7655C86B7ED9}" type="slidenum">
              <a:rPr lang="en-US">
                <a:solidFill>
                  <a:srgbClr val="FFFFFF"/>
                </a:solidFill>
              </a: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04" r:id="rId7"/>
    <p:sldLayoutId id="2147483905" r:id="rId8"/>
    <p:sldLayoutId id="2147483906" r:id="rId9"/>
    <p:sldLayoutId id="2147483907" r:id="rId10"/>
    <p:sldLayoutId id="2147483908" r:id="rId11"/>
    <p:sldLayoutId id="2147483909" r:id="rId12"/>
  </p:sldLayoutIdLst>
  <p:transition>
    <p:wipe dir="r"/>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amma/>
                <a:shade val="0"/>
                <a:invGamma/>
              </a:srgbClr>
            </a:gs>
            <a:gs pos="100000">
              <a:srgbClr val="0000FF"/>
            </a:gs>
          </a:gsLst>
          <a:lin ang="5400000" scaled="1"/>
        </a:gradFill>
        <a:effectLst/>
      </p:bgPr>
    </p:bg>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5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50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000000"/>
              </a:solidFill>
            </a:endParaRPr>
          </a:p>
        </p:txBody>
      </p:sp>
      <p:sp>
        <p:nvSpPr>
          <p:cNvPr id="5150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000000"/>
              </a:solidFill>
            </a:endParaRPr>
          </a:p>
        </p:txBody>
      </p:sp>
      <p:sp>
        <p:nvSpPr>
          <p:cNvPr id="5150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27BD4007-9916-4557-B0AD-A8A7064069AA}"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C0040"/>
        </a:solidFill>
        <a:effectLst/>
      </p:bgPr>
    </p:bg>
    <p:spTree>
      <p:nvGrpSpPr>
        <p:cNvPr id="1" name=""/>
        <p:cNvGrpSpPr/>
        <p:nvPr/>
      </p:nvGrpSpPr>
      <p:grpSpPr>
        <a:xfrm>
          <a:off x="0" y="0"/>
          <a:ext cx="0" cy="0"/>
          <a:chOff x="0" y="0"/>
          <a:chExt cx="0" cy="0"/>
        </a:xfrm>
      </p:grpSpPr>
      <p:sp>
        <p:nvSpPr>
          <p:cNvPr id="26664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6664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65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tx1"/>
                </a:solidFill>
                <a:effectLst/>
                <a:latin typeface="+mn-lt"/>
              </a:defRPr>
            </a:lvl1pPr>
          </a:lstStyle>
          <a:p>
            <a:endParaRPr lang="en-US">
              <a:solidFill>
                <a:srgbClr val="000000"/>
              </a:solidFill>
            </a:endParaRPr>
          </a:p>
        </p:txBody>
      </p:sp>
      <p:sp>
        <p:nvSpPr>
          <p:cNvPr id="26665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tx1"/>
                </a:solidFill>
                <a:effectLst/>
                <a:latin typeface="+mn-lt"/>
              </a:defRPr>
            </a:lvl1pPr>
          </a:lstStyle>
          <a:p>
            <a:endParaRPr lang="en-US">
              <a:solidFill>
                <a:srgbClr val="000000"/>
              </a:solidFill>
            </a:endParaRPr>
          </a:p>
        </p:txBody>
      </p:sp>
      <p:sp>
        <p:nvSpPr>
          <p:cNvPr id="26665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tx1"/>
                </a:solidFill>
                <a:effectLst/>
                <a:latin typeface="+mn-lt"/>
              </a:defRPr>
            </a:lvl1pPr>
          </a:lstStyle>
          <a:p>
            <a:fld id="{E1598F53-ED35-4B62-B4BB-1C6969740C81}"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7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4.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91.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188.xml"/><Relationship Id="rId4"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68.x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176.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176.x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7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3.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74.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7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4.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164.xml"/><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0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1.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0"/>
                <a:invGamma/>
              </a:srgbClr>
            </a:gs>
            <a:gs pos="50000">
              <a:srgbClr val="000099"/>
            </a:gs>
            <a:gs pos="100000">
              <a:srgbClr val="000099">
                <a:gamma/>
                <a:shade val="0"/>
                <a:invGamma/>
              </a:srgbClr>
            </a:gs>
          </a:gsLst>
          <a:lin ang="5400000" scaled="1"/>
        </a:gradFill>
        <a:effectLst/>
      </p:bgPr>
    </p:bg>
    <p:spTree>
      <p:nvGrpSpPr>
        <p:cNvPr id="1" name=""/>
        <p:cNvGrpSpPr/>
        <p:nvPr/>
      </p:nvGrpSpPr>
      <p:grpSpPr>
        <a:xfrm>
          <a:off x="0" y="0"/>
          <a:ext cx="0" cy="0"/>
          <a:chOff x="0" y="0"/>
          <a:chExt cx="0" cy="0"/>
        </a:xfrm>
      </p:grpSpPr>
      <p:sp>
        <p:nvSpPr>
          <p:cNvPr id="596994" name="Rectangle 2"/>
          <p:cNvSpPr>
            <a:spLocks noGrp="1" noChangeArrowheads="1"/>
          </p:cNvSpPr>
          <p:nvPr>
            <p:ph type="ctrTitle"/>
          </p:nvPr>
        </p:nvSpPr>
        <p:spPr>
          <a:xfrm>
            <a:off x="381000" y="1295400"/>
            <a:ext cx="8382000" cy="1143000"/>
          </a:xfrm>
        </p:spPr>
        <p:txBody>
          <a:bodyPr/>
          <a:lstStyle/>
          <a:p>
            <a:r>
              <a:rPr lang="en-CA" b="1">
                <a:solidFill>
                  <a:srgbClr val="FFFF00"/>
                </a:solidFill>
              </a:rPr>
              <a:t/>
            </a:r>
            <a:br>
              <a:rPr lang="en-CA" b="1">
                <a:solidFill>
                  <a:srgbClr val="FFFF00"/>
                </a:solidFill>
              </a:rPr>
            </a:br>
            <a:r>
              <a:rPr lang="en-US" b="1">
                <a:solidFill>
                  <a:schemeClr val="bg1"/>
                </a:solidFill>
              </a:rPr>
              <a:t>Prenatal/Perinatal Insults as Models of Schizophrenia</a:t>
            </a:r>
          </a:p>
        </p:txBody>
      </p:sp>
      <p:sp>
        <p:nvSpPr>
          <p:cNvPr id="596995" name="Rectangle 3"/>
          <p:cNvSpPr>
            <a:spLocks noGrp="1" noChangeArrowheads="1"/>
          </p:cNvSpPr>
          <p:nvPr>
            <p:ph type="subTitle" idx="1"/>
          </p:nvPr>
        </p:nvSpPr>
        <p:spPr>
          <a:xfrm>
            <a:off x="2514600" y="4114800"/>
            <a:ext cx="6400800" cy="3200400"/>
          </a:xfrm>
        </p:spPr>
        <p:txBody>
          <a:bodyPr/>
          <a:lstStyle/>
          <a:p>
            <a:pPr algn="l">
              <a:lnSpc>
                <a:spcPct val="80000"/>
              </a:lnSpc>
            </a:pPr>
            <a:endParaRPr lang="en-US" sz="2800">
              <a:solidFill>
                <a:srgbClr val="FFFF00"/>
              </a:solidFill>
            </a:endParaRPr>
          </a:p>
          <a:p>
            <a:pPr algn="l">
              <a:lnSpc>
                <a:spcPct val="80000"/>
              </a:lnSpc>
            </a:pPr>
            <a:r>
              <a:rPr lang="en-US" b="1">
                <a:solidFill>
                  <a:srgbClr val="FFFF00"/>
                </a:solidFill>
                <a:latin typeface="Times New Roman" pitchFamily="18" charset="0"/>
              </a:rPr>
              <a:t>Anthony A. Grace, Ph.D.</a:t>
            </a:r>
          </a:p>
          <a:p>
            <a:pPr algn="l">
              <a:lnSpc>
                <a:spcPct val="80000"/>
              </a:lnSpc>
            </a:pPr>
            <a:r>
              <a:rPr lang="en-US" sz="2800" b="1">
                <a:solidFill>
                  <a:srgbClr val="FFFF00"/>
                </a:solidFill>
                <a:latin typeface="Times New Roman" pitchFamily="18" charset="0"/>
              </a:rPr>
              <a:t>Departments of Neuroscience, </a:t>
            </a:r>
          </a:p>
          <a:p>
            <a:pPr algn="l">
              <a:lnSpc>
                <a:spcPct val="80000"/>
              </a:lnSpc>
            </a:pPr>
            <a:r>
              <a:rPr lang="en-US" sz="2800" b="1">
                <a:solidFill>
                  <a:srgbClr val="FFFF00"/>
                </a:solidFill>
                <a:latin typeface="Times New Roman" pitchFamily="18" charset="0"/>
              </a:rPr>
              <a:t>	Psychiatry and Psychology</a:t>
            </a:r>
          </a:p>
          <a:p>
            <a:pPr algn="l">
              <a:lnSpc>
                <a:spcPct val="80000"/>
              </a:lnSpc>
            </a:pPr>
            <a:r>
              <a:rPr lang="en-US" sz="2800" b="1">
                <a:solidFill>
                  <a:srgbClr val="FFFF00"/>
                </a:solidFill>
                <a:latin typeface="Times New Roman" pitchFamily="18" charset="0"/>
              </a:rPr>
              <a:t>University of Pittsburgh</a:t>
            </a:r>
          </a:p>
          <a:p>
            <a:pPr algn="l">
              <a:lnSpc>
                <a:spcPct val="80000"/>
              </a:lnSpc>
            </a:pPr>
            <a:endParaRPr lang="en-US" sz="2800" b="1">
              <a:solidFill>
                <a:srgbClr val="FFFF00"/>
              </a:solidFill>
              <a:latin typeface="Times New Roman" pitchFamily="18" charset="0"/>
            </a:endParaRPr>
          </a:p>
          <a:p>
            <a:pPr algn="l">
              <a:lnSpc>
                <a:spcPct val="80000"/>
              </a:lnSpc>
            </a:pPr>
            <a:r>
              <a:rPr lang="en-US" sz="2000"/>
              <a:t>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40AFC">
                <a:gamma/>
                <a:shade val="0"/>
                <a:invGamma/>
              </a:srgbClr>
            </a:gs>
            <a:gs pos="50000">
              <a:srgbClr val="040AFC"/>
            </a:gs>
            <a:gs pos="100000">
              <a:srgbClr val="040AFC">
                <a:gamma/>
                <a:shade val="0"/>
                <a:invGamma/>
              </a:srgbClr>
            </a:gs>
          </a:gsLst>
          <a:lin ang="5400000" scaled="1"/>
        </a:gradFill>
        <a:effectLst/>
      </p:bgPr>
    </p:bg>
    <p:spTree>
      <p:nvGrpSpPr>
        <p:cNvPr id="1" name=""/>
        <p:cNvGrpSpPr/>
        <p:nvPr/>
      </p:nvGrpSpPr>
      <p:grpSpPr>
        <a:xfrm>
          <a:off x="0" y="0"/>
          <a:ext cx="0" cy="0"/>
          <a:chOff x="0" y="0"/>
          <a:chExt cx="0" cy="0"/>
        </a:xfrm>
      </p:grpSpPr>
      <p:sp>
        <p:nvSpPr>
          <p:cNvPr id="4750338" name="Text Box 2"/>
          <p:cNvSpPr txBox="1">
            <a:spLocks noChangeArrowheads="1"/>
          </p:cNvSpPr>
          <p:nvPr/>
        </p:nvSpPr>
        <p:spPr bwMode="auto">
          <a:xfrm>
            <a:off x="1276350" y="852488"/>
            <a:ext cx="6496050" cy="519112"/>
          </a:xfrm>
          <a:prstGeom prst="rect">
            <a:avLst/>
          </a:prstGeom>
          <a:noFill/>
          <a:ln w="9525" algn="ctr">
            <a:noFill/>
            <a:miter lim="800000"/>
            <a:headEnd/>
            <a:tailEnd/>
          </a:ln>
          <a:effectLst/>
        </p:spPr>
        <p:txBody>
          <a:bodyPr wrap="none" lIns="92075" tIns="46038" rIns="92075" bIns="46038">
            <a:spAutoFit/>
          </a:bodyPr>
          <a:lstStyle/>
          <a:p>
            <a:r>
              <a:rPr lang="en-US" sz="2800">
                <a:solidFill>
                  <a:srgbClr val="FFFFFF"/>
                </a:solidFill>
                <a:effectLst>
                  <a:outerShdw blurRad="38100" dist="38100" dir="2700000" algn="tl">
                    <a:srgbClr val="000000"/>
                  </a:outerShdw>
                </a:effectLst>
              </a:rPr>
              <a:t>Hippocampal Activity in MAM-treated Rats</a:t>
            </a:r>
          </a:p>
        </p:txBody>
      </p:sp>
      <p:sp>
        <p:nvSpPr>
          <p:cNvPr id="4750339" name="AutoShape 3"/>
          <p:cNvSpPr>
            <a:spLocks noChangeAspect="1" noChangeArrowheads="1" noTextEdit="1"/>
          </p:cNvSpPr>
          <p:nvPr/>
        </p:nvSpPr>
        <p:spPr bwMode="auto">
          <a:xfrm>
            <a:off x="381000" y="2027238"/>
            <a:ext cx="3676650" cy="2316162"/>
          </a:xfrm>
          <a:prstGeom prst="rect">
            <a:avLst/>
          </a:prstGeom>
          <a:noFill/>
          <a:ln w="9525">
            <a:noFill/>
            <a:miter lim="800000"/>
            <a:headEnd/>
            <a:tailEnd/>
          </a:ln>
        </p:spPr>
        <p:txBody>
          <a:bodyPr/>
          <a:lstStyle/>
          <a:p>
            <a:endParaRPr lang="en-US" sz="2000"/>
          </a:p>
        </p:txBody>
      </p:sp>
      <p:sp>
        <p:nvSpPr>
          <p:cNvPr id="4750340" name="Rectangle 4"/>
          <p:cNvSpPr>
            <a:spLocks noChangeArrowheads="1"/>
          </p:cNvSpPr>
          <p:nvPr/>
        </p:nvSpPr>
        <p:spPr bwMode="auto">
          <a:xfrm>
            <a:off x="1050925" y="2265363"/>
            <a:ext cx="2641600" cy="1766887"/>
          </a:xfrm>
          <a:prstGeom prst="rect">
            <a:avLst/>
          </a:prstGeom>
          <a:noFill/>
          <a:ln w="9525">
            <a:noFill/>
            <a:miter lim="800000"/>
            <a:headEnd/>
            <a:tailEnd/>
          </a:ln>
        </p:spPr>
        <p:txBody>
          <a:bodyPr/>
          <a:lstStyle/>
          <a:p>
            <a:endParaRPr lang="en-US" sz="2000"/>
          </a:p>
        </p:txBody>
      </p:sp>
      <p:sp>
        <p:nvSpPr>
          <p:cNvPr id="4750341" name="Rectangle 5"/>
          <p:cNvSpPr>
            <a:spLocks noChangeArrowheads="1"/>
          </p:cNvSpPr>
          <p:nvPr/>
        </p:nvSpPr>
        <p:spPr bwMode="auto">
          <a:xfrm>
            <a:off x="1270000" y="3457575"/>
            <a:ext cx="881063" cy="566738"/>
          </a:xfrm>
          <a:prstGeom prst="rect">
            <a:avLst/>
          </a:prstGeom>
          <a:solidFill>
            <a:srgbClr val="000092"/>
          </a:solidFill>
          <a:ln w="9525">
            <a:solidFill>
              <a:schemeClr val="tx1"/>
            </a:solidFill>
            <a:miter lim="800000"/>
            <a:headEnd/>
            <a:tailEnd/>
          </a:ln>
        </p:spPr>
        <p:txBody>
          <a:bodyPr/>
          <a:lstStyle/>
          <a:p>
            <a:endParaRPr lang="en-US" sz="2000"/>
          </a:p>
        </p:txBody>
      </p:sp>
      <p:sp>
        <p:nvSpPr>
          <p:cNvPr id="4750342" name="Freeform 6"/>
          <p:cNvSpPr>
            <a:spLocks/>
          </p:cNvSpPr>
          <p:nvPr/>
        </p:nvSpPr>
        <p:spPr bwMode="auto">
          <a:xfrm>
            <a:off x="1270000" y="3457575"/>
            <a:ext cx="879475" cy="566738"/>
          </a:xfrm>
          <a:custGeom>
            <a:avLst/>
            <a:gdLst/>
            <a:ahLst/>
            <a:cxnLst>
              <a:cxn ang="0">
                <a:pos x="0" y="387"/>
              </a:cxn>
              <a:cxn ang="0">
                <a:pos x="0" y="387"/>
              </a:cxn>
              <a:cxn ang="0">
                <a:pos x="0" y="0"/>
              </a:cxn>
              <a:cxn ang="0">
                <a:pos x="599" y="0"/>
              </a:cxn>
              <a:cxn ang="0">
                <a:pos x="599" y="387"/>
              </a:cxn>
            </a:cxnLst>
            <a:rect l="0" t="0" r="r" b="b"/>
            <a:pathLst>
              <a:path w="599" h="387">
                <a:moveTo>
                  <a:pt x="0" y="387"/>
                </a:moveTo>
                <a:lnTo>
                  <a:pt x="0" y="387"/>
                </a:lnTo>
                <a:lnTo>
                  <a:pt x="0" y="0"/>
                </a:lnTo>
                <a:lnTo>
                  <a:pt x="599" y="0"/>
                </a:lnTo>
                <a:lnTo>
                  <a:pt x="599" y="387"/>
                </a:lnTo>
              </a:path>
            </a:pathLst>
          </a:custGeom>
          <a:noFill/>
          <a:ln w="9525">
            <a:solidFill>
              <a:srgbClr val="10053D"/>
            </a:solidFill>
            <a:prstDash val="solid"/>
            <a:round/>
            <a:headEnd/>
            <a:tailEnd/>
          </a:ln>
        </p:spPr>
        <p:txBody>
          <a:bodyPr/>
          <a:lstStyle/>
          <a:p>
            <a:endParaRPr lang="en-US" sz="2000"/>
          </a:p>
        </p:txBody>
      </p:sp>
      <p:sp>
        <p:nvSpPr>
          <p:cNvPr id="4750343" name="Freeform 7"/>
          <p:cNvSpPr>
            <a:spLocks/>
          </p:cNvSpPr>
          <p:nvPr/>
        </p:nvSpPr>
        <p:spPr bwMode="auto">
          <a:xfrm>
            <a:off x="1490663" y="3300413"/>
            <a:ext cx="439737" cy="1587"/>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9525">
            <a:solidFill>
              <a:schemeClr val="tx1"/>
            </a:solidFill>
            <a:prstDash val="solid"/>
            <a:round/>
            <a:headEnd/>
            <a:tailEnd/>
          </a:ln>
        </p:spPr>
        <p:txBody>
          <a:bodyPr/>
          <a:lstStyle/>
          <a:p>
            <a:endParaRPr lang="en-US" sz="2000"/>
          </a:p>
        </p:txBody>
      </p:sp>
      <p:sp>
        <p:nvSpPr>
          <p:cNvPr id="4750344" name="Line 8"/>
          <p:cNvSpPr>
            <a:spLocks noChangeShapeType="1"/>
          </p:cNvSpPr>
          <p:nvPr/>
        </p:nvSpPr>
        <p:spPr bwMode="auto">
          <a:xfrm>
            <a:off x="1711325" y="3300413"/>
            <a:ext cx="1588" cy="157162"/>
          </a:xfrm>
          <a:prstGeom prst="line">
            <a:avLst/>
          </a:prstGeom>
          <a:noFill/>
          <a:ln w="9525">
            <a:solidFill>
              <a:schemeClr val="tx1"/>
            </a:solidFill>
            <a:round/>
            <a:headEnd/>
            <a:tailEnd/>
          </a:ln>
        </p:spPr>
        <p:txBody>
          <a:bodyPr/>
          <a:lstStyle/>
          <a:p>
            <a:endParaRPr lang="en-US" sz="2000"/>
          </a:p>
        </p:txBody>
      </p:sp>
      <p:sp>
        <p:nvSpPr>
          <p:cNvPr id="4750345" name="Rectangle 9"/>
          <p:cNvSpPr>
            <a:spLocks noChangeArrowheads="1"/>
          </p:cNvSpPr>
          <p:nvPr/>
        </p:nvSpPr>
        <p:spPr bwMode="auto">
          <a:xfrm>
            <a:off x="2590800" y="2692400"/>
            <a:ext cx="881063" cy="1331913"/>
          </a:xfrm>
          <a:prstGeom prst="rect">
            <a:avLst/>
          </a:prstGeom>
          <a:solidFill>
            <a:schemeClr val="accent1"/>
          </a:solidFill>
          <a:ln w="9525">
            <a:solidFill>
              <a:schemeClr val="tx1"/>
            </a:solidFill>
            <a:miter lim="800000"/>
            <a:headEnd/>
            <a:tailEnd/>
          </a:ln>
        </p:spPr>
        <p:txBody>
          <a:bodyPr/>
          <a:lstStyle/>
          <a:p>
            <a:endParaRPr lang="en-US" sz="2000"/>
          </a:p>
        </p:txBody>
      </p:sp>
      <p:sp>
        <p:nvSpPr>
          <p:cNvPr id="4750346" name="Freeform 10"/>
          <p:cNvSpPr>
            <a:spLocks/>
          </p:cNvSpPr>
          <p:nvPr/>
        </p:nvSpPr>
        <p:spPr bwMode="auto">
          <a:xfrm>
            <a:off x="2590800" y="2692400"/>
            <a:ext cx="879475" cy="1331913"/>
          </a:xfrm>
          <a:custGeom>
            <a:avLst/>
            <a:gdLst/>
            <a:ahLst/>
            <a:cxnLst>
              <a:cxn ang="0">
                <a:pos x="0" y="909"/>
              </a:cxn>
              <a:cxn ang="0">
                <a:pos x="0" y="909"/>
              </a:cxn>
              <a:cxn ang="0">
                <a:pos x="0" y="0"/>
              </a:cxn>
              <a:cxn ang="0">
                <a:pos x="599" y="0"/>
              </a:cxn>
              <a:cxn ang="0">
                <a:pos x="599" y="909"/>
              </a:cxn>
            </a:cxnLst>
            <a:rect l="0" t="0" r="r" b="b"/>
            <a:pathLst>
              <a:path w="599" h="909">
                <a:moveTo>
                  <a:pt x="0" y="909"/>
                </a:moveTo>
                <a:lnTo>
                  <a:pt x="0" y="909"/>
                </a:lnTo>
                <a:lnTo>
                  <a:pt x="0" y="0"/>
                </a:lnTo>
                <a:lnTo>
                  <a:pt x="599" y="0"/>
                </a:lnTo>
                <a:lnTo>
                  <a:pt x="599" y="909"/>
                </a:lnTo>
              </a:path>
            </a:pathLst>
          </a:custGeom>
          <a:noFill/>
          <a:ln w="9525">
            <a:solidFill>
              <a:srgbClr val="10053D"/>
            </a:solidFill>
            <a:prstDash val="solid"/>
            <a:round/>
            <a:headEnd/>
            <a:tailEnd/>
          </a:ln>
        </p:spPr>
        <p:txBody>
          <a:bodyPr/>
          <a:lstStyle/>
          <a:p>
            <a:endParaRPr lang="en-US" sz="2000"/>
          </a:p>
        </p:txBody>
      </p:sp>
      <p:sp>
        <p:nvSpPr>
          <p:cNvPr id="4750347" name="Freeform 11"/>
          <p:cNvSpPr>
            <a:spLocks/>
          </p:cNvSpPr>
          <p:nvPr/>
        </p:nvSpPr>
        <p:spPr bwMode="auto">
          <a:xfrm>
            <a:off x="2811463" y="2306638"/>
            <a:ext cx="439737" cy="1587"/>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9525">
            <a:solidFill>
              <a:schemeClr val="tx1"/>
            </a:solidFill>
            <a:prstDash val="solid"/>
            <a:round/>
            <a:headEnd/>
            <a:tailEnd/>
          </a:ln>
        </p:spPr>
        <p:txBody>
          <a:bodyPr/>
          <a:lstStyle/>
          <a:p>
            <a:endParaRPr lang="en-US" sz="2000"/>
          </a:p>
        </p:txBody>
      </p:sp>
      <p:sp>
        <p:nvSpPr>
          <p:cNvPr id="4750348" name="Line 12"/>
          <p:cNvSpPr>
            <a:spLocks noChangeShapeType="1"/>
          </p:cNvSpPr>
          <p:nvPr/>
        </p:nvSpPr>
        <p:spPr bwMode="auto">
          <a:xfrm>
            <a:off x="3032125" y="2306638"/>
            <a:ext cx="1588" cy="385762"/>
          </a:xfrm>
          <a:prstGeom prst="line">
            <a:avLst/>
          </a:prstGeom>
          <a:noFill/>
          <a:ln w="9525">
            <a:solidFill>
              <a:schemeClr val="tx1"/>
            </a:solidFill>
            <a:round/>
            <a:headEnd/>
            <a:tailEnd/>
          </a:ln>
        </p:spPr>
        <p:txBody>
          <a:bodyPr/>
          <a:lstStyle/>
          <a:p>
            <a:endParaRPr lang="en-US" sz="2000"/>
          </a:p>
        </p:txBody>
      </p:sp>
      <p:sp>
        <p:nvSpPr>
          <p:cNvPr id="4750349" name="Line 13"/>
          <p:cNvSpPr>
            <a:spLocks noChangeShapeType="1"/>
          </p:cNvSpPr>
          <p:nvPr/>
        </p:nvSpPr>
        <p:spPr bwMode="auto">
          <a:xfrm>
            <a:off x="1050925" y="4024313"/>
            <a:ext cx="2641600" cy="1587"/>
          </a:xfrm>
          <a:prstGeom prst="line">
            <a:avLst/>
          </a:prstGeom>
          <a:noFill/>
          <a:ln w="9525">
            <a:solidFill>
              <a:schemeClr val="tx1"/>
            </a:solidFill>
            <a:round/>
            <a:headEnd/>
            <a:tailEnd/>
          </a:ln>
        </p:spPr>
        <p:txBody>
          <a:bodyPr/>
          <a:lstStyle/>
          <a:p>
            <a:endParaRPr lang="en-US" sz="2000"/>
          </a:p>
        </p:txBody>
      </p:sp>
      <p:sp>
        <p:nvSpPr>
          <p:cNvPr id="4750350" name="Line 14"/>
          <p:cNvSpPr>
            <a:spLocks noChangeShapeType="1"/>
          </p:cNvSpPr>
          <p:nvPr/>
        </p:nvSpPr>
        <p:spPr bwMode="auto">
          <a:xfrm>
            <a:off x="1711325" y="4024313"/>
            <a:ext cx="1588" cy="50800"/>
          </a:xfrm>
          <a:prstGeom prst="line">
            <a:avLst/>
          </a:prstGeom>
          <a:noFill/>
          <a:ln w="9525">
            <a:solidFill>
              <a:schemeClr val="tx1"/>
            </a:solidFill>
            <a:round/>
            <a:headEnd/>
            <a:tailEnd/>
          </a:ln>
        </p:spPr>
        <p:txBody>
          <a:bodyPr/>
          <a:lstStyle/>
          <a:p>
            <a:endParaRPr lang="en-US" sz="2000"/>
          </a:p>
        </p:txBody>
      </p:sp>
      <p:sp>
        <p:nvSpPr>
          <p:cNvPr id="4750351" name="Rectangle 15"/>
          <p:cNvSpPr>
            <a:spLocks noChangeArrowheads="1"/>
          </p:cNvSpPr>
          <p:nvPr/>
        </p:nvSpPr>
        <p:spPr bwMode="auto">
          <a:xfrm>
            <a:off x="1570038" y="4079875"/>
            <a:ext cx="223837" cy="168275"/>
          </a:xfrm>
          <a:prstGeom prst="rect">
            <a:avLst/>
          </a:prstGeom>
          <a:noFill/>
          <a:ln w="9525">
            <a:noFill/>
            <a:miter lim="800000"/>
            <a:headEnd/>
            <a:tailEnd/>
          </a:ln>
        </p:spPr>
        <p:txBody>
          <a:bodyPr wrap="none" lIns="0" tIns="0" rIns="0" bIns="0">
            <a:spAutoFit/>
          </a:bodyPr>
          <a:lstStyle/>
          <a:p>
            <a:r>
              <a:rPr lang="en-US" sz="1100" b="1">
                <a:solidFill>
                  <a:srgbClr val="FFFFFF"/>
                </a:solidFill>
                <a:effectLst/>
                <a:latin typeface="Garamond" pitchFamily="18" charset="0"/>
              </a:rPr>
              <a:t>Ctrl</a:t>
            </a:r>
            <a:endParaRPr lang="en-US">
              <a:solidFill>
                <a:srgbClr val="FFFFFF"/>
              </a:solidFill>
              <a:effectLst>
                <a:outerShdw blurRad="38100" dist="38100" dir="2700000" algn="tl">
                  <a:srgbClr val="000000"/>
                </a:outerShdw>
              </a:effectLst>
            </a:endParaRPr>
          </a:p>
        </p:txBody>
      </p:sp>
      <p:sp>
        <p:nvSpPr>
          <p:cNvPr id="4750352" name="Line 16"/>
          <p:cNvSpPr>
            <a:spLocks noChangeShapeType="1"/>
          </p:cNvSpPr>
          <p:nvPr/>
        </p:nvSpPr>
        <p:spPr bwMode="auto">
          <a:xfrm>
            <a:off x="3032125" y="4024313"/>
            <a:ext cx="1588" cy="50800"/>
          </a:xfrm>
          <a:prstGeom prst="line">
            <a:avLst/>
          </a:prstGeom>
          <a:noFill/>
          <a:ln w="9525">
            <a:solidFill>
              <a:schemeClr val="tx1"/>
            </a:solidFill>
            <a:round/>
            <a:headEnd/>
            <a:tailEnd/>
          </a:ln>
        </p:spPr>
        <p:txBody>
          <a:bodyPr/>
          <a:lstStyle/>
          <a:p>
            <a:endParaRPr lang="en-US" sz="2000"/>
          </a:p>
        </p:txBody>
      </p:sp>
      <p:sp>
        <p:nvSpPr>
          <p:cNvPr id="4750353" name="Rectangle 17"/>
          <p:cNvSpPr>
            <a:spLocks noChangeArrowheads="1"/>
          </p:cNvSpPr>
          <p:nvPr/>
        </p:nvSpPr>
        <p:spPr bwMode="auto">
          <a:xfrm>
            <a:off x="2830513" y="4079875"/>
            <a:ext cx="349250" cy="168275"/>
          </a:xfrm>
          <a:prstGeom prst="rect">
            <a:avLst/>
          </a:prstGeom>
          <a:noFill/>
          <a:ln w="9525">
            <a:noFill/>
            <a:miter lim="800000"/>
            <a:headEnd/>
            <a:tailEnd/>
          </a:ln>
        </p:spPr>
        <p:txBody>
          <a:bodyPr wrap="none" lIns="0" tIns="0" rIns="0" bIns="0">
            <a:spAutoFit/>
          </a:bodyPr>
          <a:lstStyle/>
          <a:p>
            <a:r>
              <a:rPr lang="en-US" sz="1100" b="1">
                <a:solidFill>
                  <a:srgbClr val="FFFFFF"/>
                </a:solidFill>
                <a:effectLst/>
                <a:latin typeface="Garamond" pitchFamily="18" charset="0"/>
              </a:rPr>
              <a:t>MAM</a:t>
            </a:r>
            <a:endParaRPr lang="en-US">
              <a:solidFill>
                <a:srgbClr val="FFFFFF"/>
              </a:solidFill>
              <a:effectLst>
                <a:outerShdw blurRad="38100" dist="38100" dir="2700000" algn="tl">
                  <a:srgbClr val="000000"/>
                </a:outerShdw>
              </a:effectLst>
            </a:endParaRPr>
          </a:p>
        </p:txBody>
      </p:sp>
      <p:sp>
        <p:nvSpPr>
          <p:cNvPr id="4750354" name="Line 18"/>
          <p:cNvSpPr>
            <a:spLocks noChangeShapeType="1"/>
          </p:cNvSpPr>
          <p:nvPr/>
        </p:nvSpPr>
        <p:spPr bwMode="auto">
          <a:xfrm flipV="1">
            <a:off x="1050925" y="2265363"/>
            <a:ext cx="1588" cy="1758950"/>
          </a:xfrm>
          <a:prstGeom prst="line">
            <a:avLst/>
          </a:prstGeom>
          <a:noFill/>
          <a:ln w="9525">
            <a:solidFill>
              <a:schemeClr val="tx1"/>
            </a:solidFill>
            <a:round/>
            <a:headEnd/>
            <a:tailEnd/>
          </a:ln>
        </p:spPr>
        <p:txBody>
          <a:bodyPr/>
          <a:lstStyle/>
          <a:p>
            <a:endParaRPr lang="en-US" sz="2000"/>
          </a:p>
        </p:txBody>
      </p:sp>
      <p:sp>
        <p:nvSpPr>
          <p:cNvPr id="4750355" name="Line 19"/>
          <p:cNvSpPr>
            <a:spLocks noChangeShapeType="1"/>
          </p:cNvSpPr>
          <p:nvPr/>
        </p:nvSpPr>
        <p:spPr bwMode="auto">
          <a:xfrm flipH="1">
            <a:off x="1000125" y="4024313"/>
            <a:ext cx="50800" cy="1587"/>
          </a:xfrm>
          <a:prstGeom prst="line">
            <a:avLst/>
          </a:prstGeom>
          <a:noFill/>
          <a:ln w="9525">
            <a:solidFill>
              <a:schemeClr val="tx1"/>
            </a:solidFill>
            <a:round/>
            <a:headEnd/>
            <a:tailEnd/>
          </a:ln>
        </p:spPr>
        <p:txBody>
          <a:bodyPr/>
          <a:lstStyle/>
          <a:p>
            <a:endParaRPr lang="en-US" sz="2000"/>
          </a:p>
        </p:txBody>
      </p:sp>
      <p:sp>
        <p:nvSpPr>
          <p:cNvPr id="4750356" name="Rectangle 20"/>
          <p:cNvSpPr>
            <a:spLocks noChangeArrowheads="1"/>
          </p:cNvSpPr>
          <p:nvPr/>
        </p:nvSpPr>
        <p:spPr bwMode="auto">
          <a:xfrm>
            <a:off x="700088" y="3949700"/>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0.00</a:t>
            </a:r>
            <a:endParaRPr lang="en-US">
              <a:solidFill>
                <a:srgbClr val="FFFFFF"/>
              </a:solidFill>
              <a:effectLst>
                <a:outerShdw blurRad="38100" dist="38100" dir="2700000" algn="tl">
                  <a:srgbClr val="000000"/>
                </a:outerShdw>
              </a:effectLst>
            </a:endParaRPr>
          </a:p>
        </p:txBody>
      </p:sp>
      <p:sp>
        <p:nvSpPr>
          <p:cNvPr id="4750357" name="Line 21"/>
          <p:cNvSpPr>
            <a:spLocks noChangeShapeType="1"/>
          </p:cNvSpPr>
          <p:nvPr/>
        </p:nvSpPr>
        <p:spPr bwMode="auto">
          <a:xfrm flipH="1">
            <a:off x="1000125" y="3773488"/>
            <a:ext cx="50800" cy="1587"/>
          </a:xfrm>
          <a:prstGeom prst="line">
            <a:avLst/>
          </a:prstGeom>
          <a:noFill/>
          <a:ln w="9525">
            <a:solidFill>
              <a:schemeClr val="tx1"/>
            </a:solidFill>
            <a:round/>
            <a:headEnd/>
            <a:tailEnd/>
          </a:ln>
        </p:spPr>
        <p:txBody>
          <a:bodyPr/>
          <a:lstStyle/>
          <a:p>
            <a:endParaRPr lang="en-US" sz="2000"/>
          </a:p>
        </p:txBody>
      </p:sp>
      <p:sp>
        <p:nvSpPr>
          <p:cNvPr id="4750358" name="Rectangle 22"/>
          <p:cNvSpPr>
            <a:spLocks noChangeArrowheads="1"/>
          </p:cNvSpPr>
          <p:nvPr/>
        </p:nvSpPr>
        <p:spPr bwMode="auto">
          <a:xfrm>
            <a:off x="700088" y="3698875"/>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0.25</a:t>
            </a:r>
            <a:endParaRPr lang="en-US">
              <a:solidFill>
                <a:srgbClr val="FFFFFF"/>
              </a:solidFill>
              <a:effectLst>
                <a:outerShdw blurRad="38100" dist="38100" dir="2700000" algn="tl">
                  <a:srgbClr val="000000"/>
                </a:outerShdw>
              </a:effectLst>
            </a:endParaRPr>
          </a:p>
        </p:txBody>
      </p:sp>
      <p:sp>
        <p:nvSpPr>
          <p:cNvPr id="4750359" name="Line 23"/>
          <p:cNvSpPr>
            <a:spLocks noChangeShapeType="1"/>
          </p:cNvSpPr>
          <p:nvPr/>
        </p:nvSpPr>
        <p:spPr bwMode="auto">
          <a:xfrm flipH="1">
            <a:off x="1000125" y="3522663"/>
            <a:ext cx="50800" cy="1587"/>
          </a:xfrm>
          <a:prstGeom prst="line">
            <a:avLst/>
          </a:prstGeom>
          <a:noFill/>
          <a:ln w="9525">
            <a:solidFill>
              <a:schemeClr val="tx1"/>
            </a:solidFill>
            <a:round/>
            <a:headEnd/>
            <a:tailEnd/>
          </a:ln>
        </p:spPr>
        <p:txBody>
          <a:bodyPr/>
          <a:lstStyle/>
          <a:p>
            <a:endParaRPr lang="en-US" sz="2000"/>
          </a:p>
        </p:txBody>
      </p:sp>
      <p:sp>
        <p:nvSpPr>
          <p:cNvPr id="4750360" name="Rectangle 24"/>
          <p:cNvSpPr>
            <a:spLocks noChangeArrowheads="1"/>
          </p:cNvSpPr>
          <p:nvPr/>
        </p:nvSpPr>
        <p:spPr bwMode="auto">
          <a:xfrm>
            <a:off x="700088" y="3448050"/>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0.50</a:t>
            </a:r>
            <a:endParaRPr lang="en-US">
              <a:solidFill>
                <a:srgbClr val="FFFFFF"/>
              </a:solidFill>
              <a:effectLst>
                <a:outerShdw blurRad="38100" dist="38100" dir="2700000" algn="tl">
                  <a:srgbClr val="000000"/>
                </a:outerShdw>
              </a:effectLst>
            </a:endParaRPr>
          </a:p>
        </p:txBody>
      </p:sp>
      <p:sp>
        <p:nvSpPr>
          <p:cNvPr id="4750361" name="Line 25"/>
          <p:cNvSpPr>
            <a:spLocks noChangeShapeType="1"/>
          </p:cNvSpPr>
          <p:nvPr/>
        </p:nvSpPr>
        <p:spPr bwMode="auto">
          <a:xfrm flipH="1">
            <a:off x="1000125" y="3271838"/>
            <a:ext cx="50800" cy="1587"/>
          </a:xfrm>
          <a:prstGeom prst="line">
            <a:avLst/>
          </a:prstGeom>
          <a:noFill/>
          <a:ln w="9525">
            <a:solidFill>
              <a:schemeClr val="tx1"/>
            </a:solidFill>
            <a:round/>
            <a:headEnd/>
            <a:tailEnd/>
          </a:ln>
        </p:spPr>
        <p:txBody>
          <a:bodyPr/>
          <a:lstStyle/>
          <a:p>
            <a:endParaRPr lang="en-US" sz="2000"/>
          </a:p>
        </p:txBody>
      </p:sp>
      <p:sp>
        <p:nvSpPr>
          <p:cNvPr id="4750362" name="Rectangle 26"/>
          <p:cNvSpPr>
            <a:spLocks noChangeArrowheads="1"/>
          </p:cNvSpPr>
          <p:nvPr/>
        </p:nvSpPr>
        <p:spPr bwMode="auto">
          <a:xfrm>
            <a:off x="700088" y="3195638"/>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0.75</a:t>
            </a:r>
            <a:endParaRPr lang="en-US">
              <a:solidFill>
                <a:srgbClr val="FFFFFF"/>
              </a:solidFill>
              <a:effectLst>
                <a:outerShdw blurRad="38100" dist="38100" dir="2700000" algn="tl">
                  <a:srgbClr val="000000"/>
                </a:outerShdw>
              </a:effectLst>
            </a:endParaRPr>
          </a:p>
        </p:txBody>
      </p:sp>
      <p:sp>
        <p:nvSpPr>
          <p:cNvPr id="4750363" name="Line 27"/>
          <p:cNvSpPr>
            <a:spLocks noChangeShapeType="1"/>
          </p:cNvSpPr>
          <p:nvPr/>
        </p:nvSpPr>
        <p:spPr bwMode="auto">
          <a:xfrm flipH="1">
            <a:off x="1000125" y="3021013"/>
            <a:ext cx="50800" cy="1587"/>
          </a:xfrm>
          <a:prstGeom prst="line">
            <a:avLst/>
          </a:prstGeom>
          <a:noFill/>
          <a:ln w="9525">
            <a:solidFill>
              <a:schemeClr val="tx1"/>
            </a:solidFill>
            <a:round/>
            <a:headEnd/>
            <a:tailEnd/>
          </a:ln>
        </p:spPr>
        <p:txBody>
          <a:bodyPr/>
          <a:lstStyle/>
          <a:p>
            <a:endParaRPr lang="en-US" sz="2000"/>
          </a:p>
        </p:txBody>
      </p:sp>
      <p:sp>
        <p:nvSpPr>
          <p:cNvPr id="4750364" name="Rectangle 28"/>
          <p:cNvSpPr>
            <a:spLocks noChangeArrowheads="1"/>
          </p:cNvSpPr>
          <p:nvPr/>
        </p:nvSpPr>
        <p:spPr bwMode="auto">
          <a:xfrm>
            <a:off x="700088" y="2944813"/>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1.00</a:t>
            </a:r>
            <a:endParaRPr lang="en-US">
              <a:solidFill>
                <a:srgbClr val="FFFFFF"/>
              </a:solidFill>
              <a:effectLst>
                <a:outerShdw blurRad="38100" dist="38100" dir="2700000" algn="tl">
                  <a:srgbClr val="000000"/>
                </a:outerShdw>
              </a:effectLst>
            </a:endParaRPr>
          </a:p>
        </p:txBody>
      </p:sp>
      <p:sp>
        <p:nvSpPr>
          <p:cNvPr id="4750365" name="Line 29"/>
          <p:cNvSpPr>
            <a:spLocks noChangeShapeType="1"/>
          </p:cNvSpPr>
          <p:nvPr/>
        </p:nvSpPr>
        <p:spPr bwMode="auto">
          <a:xfrm flipH="1">
            <a:off x="1000125" y="2768600"/>
            <a:ext cx="50800" cy="1588"/>
          </a:xfrm>
          <a:prstGeom prst="line">
            <a:avLst/>
          </a:prstGeom>
          <a:noFill/>
          <a:ln w="9525">
            <a:solidFill>
              <a:schemeClr val="tx1"/>
            </a:solidFill>
            <a:round/>
            <a:headEnd/>
            <a:tailEnd/>
          </a:ln>
        </p:spPr>
        <p:txBody>
          <a:bodyPr/>
          <a:lstStyle/>
          <a:p>
            <a:endParaRPr lang="en-US" sz="2000"/>
          </a:p>
        </p:txBody>
      </p:sp>
      <p:sp>
        <p:nvSpPr>
          <p:cNvPr id="4750366" name="Rectangle 30"/>
          <p:cNvSpPr>
            <a:spLocks noChangeArrowheads="1"/>
          </p:cNvSpPr>
          <p:nvPr/>
        </p:nvSpPr>
        <p:spPr bwMode="auto">
          <a:xfrm>
            <a:off x="700088" y="2692400"/>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1.25</a:t>
            </a:r>
            <a:endParaRPr lang="en-US">
              <a:solidFill>
                <a:srgbClr val="FFFFFF"/>
              </a:solidFill>
              <a:effectLst>
                <a:outerShdw blurRad="38100" dist="38100" dir="2700000" algn="tl">
                  <a:srgbClr val="000000"/>
                </a:outerShdw>
              </a:effectLst>
            </a:endParaRPr>
          </a:p>
        </p:txBody>
      </p:sp>
      <p:sp>
        <p:nvSpPr>
          <p:cNvPr id="4750367" name="Line 31"/>
          <p:cNvSpPr>
            <a:spLocks noChangeShapeType="1"/>
          </p:cNvSpPr>
          <p:nvPr/>
        </p:nvSpPr>
        <p:spPr bwMode="auto">
          <a:xfrm flipH="1">
            <a:off x="1000125" y="2517775"/>
            <a:ext cx="50800" cy="1588"/>
          </a:xfrm>
          <a:prstGeom prst="line">
            <a:avLst/>
          </a:prstGeom>
          <a:noFill/>
          <a:ln w="9525">
            <a:solidFill>
              <a:schemeClr val="tx1"/>
            </a:solidFill>
            <a:round/>
            <a:headEnd/>
            <a:tailEnd/>
          </a:ln>
        </p:spPr>
        <p:txBody>
          <a:bodyPr/>
          <a:lstStyle/>
          <a:p>
            <a:endParaRPr lang="en-US" sz="2000"/>
          </a:p>
        </p:txBody>
      </p:sp>
      <p:sp>
        <p:nvSpPr>
          <p:cNvPr id="4750368" name="Rectangle 32"/>
          <p:cNvSpPr>
            <a:spLocks noChangeArrowheads="1"/>
          </p:cNvSpPr>
          <p:nvPr/>
        </p:nvSpPr>
        <p:spPr bwMode="auto">
          <a:xfrm>
            <a:off x="700088" y="2441575"/>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1.50</a:t>
            </a:r>
            <a:endParaRPr lang="en-US">
              <a:solidFill>
                <a:srgbClr val="FFFFFF"/>
              </a:solidFill>
              <a:effectLst>
                <a:outerShdw blurRad="38100" dist="38100" dir="2700000" algn="tl">
                  <a:srgbClr val="000000"/>
                </a:outerShdw>
              </a:effectLst>
            </a:endParaRPr>
          </a:p>
        </p:txBody>
      </p:sp>
      <p:sp>
        <p:nvSpPr>
          <p:cNvPr id="4750369" name="Line 33"/>
          <p:cNvSpPr>
            <a:spLocks noChangeShapeType="1"/>
          </p:cNvSpPr>
          <p:nvPr/>
        </p:nvSpPr>
        <p:spPr bwMode="auto">
          <a:xfrm flipH="1">
            <a:off x="1000125" y="2265363"/>
            <a:ext cx="50800" cy="1587"/>
          </a:xfrm>
          <a:prstGeom prst="line">
            <a:avLst/>
          </a:prstGeom>
          <a:noFill/>
          <a:ln w="9525">
            <a:solidFill>
              <a:schemeClr val="tx1"/>
            </a:solidFill>
            <a:round/>
            <a:headEnd/>
            <a:tailEnd/>
          </a:ln>
        </p:spPr>
        <p:txBody>
          <a:bodyPr/>
          <a:lstStyle/>
          <a:p>
            <a:endParaRPr lang="en-US" sz="2000"/>
          </a:p>
        </p:txBody>
      </p:sp>
      <p:sp>
        <p:nvSpPr>
          <p:cNvPr id="4750370" name="Rectangle 34"/>
          <p:cNvSpPr>
            <a:spLocks noChangeArrowheads="1"/>
          </p:cNvSpPr>
          <p:nvPr/>
        </p:nvSpPr>
        <p:spPr bwMode="auto">
          <a:xfrm>
            <a:off x="700088" y="2190750"/>
            <a:ext cx="2254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Garamond" pitchFamily="18" charset="0"/>
              </a:rPr>
              <a:t>1.75</a:t>
            </a:r>
            <a:endParaRPr lang="en-US">
              <a:solidFill>
                <a:srgbClr val="FFFFFF"/>
              </a:solidFill>
              <a:effectLst>
                <a:outerShdw blurRad="38100" dist="38100" dir="2700000" algn="tl">
                  <a:srgbClr val="000000"/>
                </a:outerShdw>
              </a:effectLst>
            </a:endParaRPr>
          </a:p>
        </p:txBody>
      </p:sp>
      <p:sp>
        <p:nvSpPr>
          <p:cNvPr id="4750371" name="Rectangle 35"/>
          <p:cNvSpPr>
            <a:spLocks noChangeArrowheads="1"/>
          </p:cNvSpPr>
          <p:nvPr/>
        </p:nvSpPr>
        <p:spPr bwMode="auto">
          <a:xfrm rot="16200000">
            <a:off x="-51594" y="3067844"/>
            <a:ext cx="911225" cy="198438"/>
          </a:xfrm>
          <a:prstGeom prst="rect">
            <a:avLst/>
          </a:prstGeom>
          <a:noFill/>
          <a:ln w="9525">
            <a:noFill/>
            <a:miter lim="800000"/>
            <a:headEnd/>
            <a:tailEnd/>
          </a:ln>
        </p:spPr>
        <p:txBody>
          <a:bodyPr wrap="none" lIns="0" tIns="0" rIns="0" bIns="0">
            <a:spAutoFit/>
          </a:bodyPr>
          <a:lstStyle/>
          <a:p>
            <a:r>
              <a:rPr lang="en-US" sz="1300" b="1">
                <a:solidFill>
                  <a:srgbClr val="FFFFFF"/>
                </a:solidFill>
                <a:effectLst/>
                <a:latin typeface="Garamond" pitchFamily="18" charset="0"/>
              </a:rPr>
              <a:t>Avg FR (Hz)</a:t>
            </a:r>
            <a:endParaRPr lang="en-US">
              <a:solidFill>
                <a:srgbClr val="FFFFFF"/>
              </a:solidFill>
              <a:effectLst>
                <a:outerShdw blurRad="38100" dist="38100" dir="2700000" algn="tl">
                  <a:srgbClr val="000000"/>
                </a:outerShdw>
              </a:effectLst>
            </a:endParaRPr>
          </a:p>
        </p:txBody>
      </p:sp>
      <p:grpSp>
        <p:nvGrpSpPr>
          <p:cNvPr id="2" name="Group 36"/>
          <p:cNvGrpSpPr>
            <a:grpSpLocks/>
          </p:cNvGrpSpPr>
          <p:nvPr/>
        </p:nvGrpSpPr>
        <p:grpSpPr bwMode="auto">
          <a:xfrm>
            <a:off x="4103688" y="1828800"/>
            <a:ext cx="2095500" cy="2498725"/>
            <a:chOff x="2585" y="1968"/>
            <a:chExt cx="1320" cy="1574"/>
          </a:xfrm>
        </p:grpSpPr>
        <p:pic>
          <p:nvPicPr>
            <p:cNvPr id="4750373" name="Picture 37" descr="MAM-FFT-1"/>
            <p:cNvPicPr>
              <a:picLocks noChangeAspect="1" noChangeArrowheads="1"/>
            </p:cNvPicPr>
            <p:nvPr/>
          </p:nvPicPr>
          <p:blipFill>
            <a:blip r:embed="rId3" cstate="print"/>
            <a:srcRect/>
            <a:stretch>
              <a:fillRect/>
            </a:stretch>
          </p:blipFill>
          <p:spPr bwMode="auto">
            <a:xfrm>
              <a:off x="2585" y="2695"/>
              <a:ext cx="1313" cy="847"/>
            </a:xfrm>
            <a:prstGeom prst="rect">
              <a:avLst/>
            </a:prstGeom>
            <a:noFill/>
          </p:spPr>
        </p:pic>
        <p:pic>
          <p:nvPicPr>
            <p:cNvPr id="4750374" name="Picture 38" descr="Ctrl-FFT-1"/>
            <p:cNvPicPr>
              <a:picLocks noChangeAspect="1" noChangeArrowheads="1"/>
            </p:cNvPicPr>
            <p:nvPr/>
          </p:nvPicPr>
          <p:blipFill>
            <a:blip r:embed="rId4" cstate="print"/>
            <a:srcRect/>
            <a:stretch>
              <a:fillRect/>
            </a:stretch>
          </p:blipFill>
          <p:spPr bwMode="auto">
            <a:xfrm>
              <a:off x="2592" y="1968"/>
              <a:ext cx="1313" cy="847"/>
            </a:xfrm>
            <a:prstGeom prst="rect">
              <a:avLst/>
            </a:prstGeom>
            <a:noFill/>
          </p:spPr>
        </p:pic>
      </p:grpSp>
      <p:grpSp>
        <p:nvGrpSpPr>
          <p:cNvPr id="3" name="Group 39"/>
          <p:cNvGrpSpPr>
            <a:grpSpLocks/>
          </p:cNvGrpSpPr>
          <p:nvPr/>
        </p:nvGrpSpPr>
        <p:grpSpPr bwMode="auto">
          <a:xfrm>
            <a:off x="6473825" y="1492250"/>
            <a:ext cx="2441575" cy="2927350"/>
            <a:chOff x="4078" y="1756"/>
            <a:chExt cx="1538" cy="1844"/>
          </a:xfrm>
        </p:grpSpPr>
        <p:pic>
          <p:nvPicPr>
            <p:cNvPr id="4750376" name="Picture 40" descr="Ctrl-1pdf"/>
            <p:cNvPicPr>
              <a:picLocks noChangeAspect="1" noChangeArrowheads="1"/>
            </p:cNvPicPr>
            <p:nvPr/>
          </p:nvPicPr>
          <p:blipFill>
            <a:blip r:embed="rId5" cstate="print"/>
            <a:srcRect/>
            <a:stretch>
              <a:fillRect/>
            </a:stretch>
          </p:blipFill>
          <p:spPr bwMode="auto">
            <a:xfrm>
              <a:off x="4080" y="1756"/>
              <a:ext cx="1536" cy="1051"/>
            </a:xfrm>
            <a:prstGeom prst="rect">
              <a:avLst/>
            </a:prstGeom>
            <a:noFill/>
          </p:spPr>
        </p:pic>
        <p:pic>
          <p:nvPicPr>
            <p:cNvPr id="4750377" name="Picture 41" descr="MAM-1pdf"/>
            <p:cNvPicPr>
              <a:picLocks noChangeAspect="1" noChangeArrowheads="1"/>
            </p:cNvPicPr>
            <p:nvPr/>
          </p:nvPicPr>
          <p:blipFill>
            <a:blip r:embed="rId6" cstate="print"/>
            <a:srcRect/>
            <a:stretch>
              <a:fillRect/>
            </a:stretch>
          </p:blipFill>
          <p:spPr bwMode="auto">
            <a:xfrm>
              <a:off x="4078" y="2578"/>
              <a:ext cx="1538" cy="1022"/>
            </a:xfrm>
            <a:prstGeom prst="rect">
              <a:avLst/>
            </a:prstGeom>
            <a:noFill/>
          </p:spPr>
        </p:pic>
      </p:grpSp>
      <p:sp>
        <p:nvSpPr>
          <p:cNvPr id="4750378" name="Text Box 42"/>
          <p:cNvSpPr txBox="1">
            <a:spLocks noChangeArrowheads="1"/>
          </p:cNvSpPr>
          <p:nvPr/>
        </p:nvSpPr>
        <p:spPr bwMode="auto">
          <a:xfrm>
            <a:off x="685800" y="5073650"/>
            <a:ext cx="7848600" cy="954750"/>
          </a:xfrm>
          <a:prstGeom prst="rect">
            <a:avLst/>
          </a:prstGeom>
          <a:noFill/>
          <a:ln w="9525" algn="ctr">
            <a:noFill/>
            <a:miter lim="800000"/>
            <a:headEnd/>
            <a:tailEnd/>
          </a:ln>
          <a:effectLst/>
        </p:spPr>
        <p:txBody>
          <a:bodyPr lIns="92075" tIns="46038" rIns="92075" bIns="46038">
            <a:spAutoFit/>
          </a:bodyPr>
          <a:lstStyle/>
          <a:p>
            <a:pPr algn="ctr"/>
            <a:r>
              <a:rPr lang="en-US" sz="2800" dirty="0">
                <a:solidFill>
                  <a:srgbClr val="FFFFFF"/>
                </a:solidFill>
                <a:effectLst>
                  <a:outerShdw blurRad="38100" dist="38100" dir="2700000" algn="tl">
                    <a:srgbClr val="000000"/>
                  </a:outerShdw>
                </a:effectLst>
              </a:rPr>
              <a:t>How does ventral </a:t>
            </a:r>
            <a:r>
              <a:rPr lang="en-US" sz="2800" dirty="0" err="1">
                <a:solidFill>
                  <a:srgbClr val="FFFFFF"/>
                </a:solidFill>
                <a:effectLst>
                  <a:outerShdw blurRad="38100" dist="38100" dir="2700000" algn="tl">
                    <a:srgbClr val="000000"/>
                  </a:outerShdw>
                </a:effectLst>
              </a:rPr>
              <a:t>subicular</a:t>
            </a:r>
            <a:r>
              <a:rPr lang="en-US" sz="2800" dirty="0">
                <a:solidFill>
                  <a:srgbClr val="FFFFFF"/>
                </a:solidFill>
                <a:effectLst>
                  <a:outerShdw blurRad="38100" dist="38100" dir="2700000" algn="tl">
                    <a:srgbClr val="000000"/>
                  </a:outerShdw>
                </a:effectLst>
              </a:rPr>
              <a:t> activation </a:t>
            </a:r>
            <a:r>
              <a:rPr lang="en-US" sz="2800" dirty="0" err="1">
                <a:solidFill>
                  <a:srgbClr val="FFFFFF"/>
                </a:solidFill>
                <a:effectLst>
                  <a:outerShdw blurRad="38100" dist="38100" dir="2700000" algn="tl">
                    <a:srgbClr val="000000"/>
                  </a:outerShdw>
                </a:effectLst>
              </a:rPr>
              <a:t>afffect</a:t>
            </a:r>
            <a:r>
              <a:rPr lang="en-US" sz="2800" dirty="0">
                <a:solidFill>
                  <a:srgbClr val="FFFFFF"/>
                </a:solidFill>
                <a:effectLst>
                  <a:outerShdw blurRad="38100" dist="38100" dir="2700000" algn="tl">
                    <a:srgbClr val="000000"/>
                  </a:outerShdw>
                </a:effectLst>
              </a:rPr>
              <a:t> VTA DA neuron activity states?</a:t>
            </a:r>
            <a:endParaRPr lang="en-US" dirty="0">
              <a:solidFill>
                <a:srgbClr val="FFFF00"/>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50345"/>
                                        </p:tgtEl>
                                        <p:attrNameLst>
                                          <p:attrName>style.visibility</p:attrName>
                                        </p:attrNameLst>
                                      </p:cBhvr>
                                      <p:to>
                                        <p:strVal val="visible"/>
                                      </p:to>
                                    </p:set>
                                    <p:animEffect transition="in" filter="wipe(down)">
                                      <p:cBhvr>
                                        <p:cTn id="7" dur="500"/>
                                        <p:tgtEl>
                                          <p:spTgt spid="475034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750346"/>
                                        </p:tgtEl>
                                        <p:attrNameLst>
                                          <p:attrName>style.visibility</p:attrName>
                                        </p:attrNameLst>
                                      </p:cBhvr>
                                      <p:to>
                                        <p:strVal val="visible"/>
                                      </p:to>
                                    </p:set>
                                    <p:animEffect transition="in" filter="wipe(down)">
                                      <p:cBhvr>
                                        <p:cTn id="10" dur="500"/>
                                        <p:tgtEl>
                                          <p:spTgt spid="475034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750347"/>
                                        </p:tgtEl>
                                        <p:attrNameLst>
                                          <p:attrName>style.visibility</p:attrName>
                                        </p:attrNameLst>
                                      </p:cBhvr>
                                      <p:to>
                                        <p:strVal val="visible"/>
                                      </p:to>
                                    </p:set>
                                    <p:animEffect transition="in" filter="wipe(down)">
                                      <p:cBhvr>
                                        <p:cTn id="13" dur="500"/>
                                        <p:tgtEl>
                                          <p:spTgt spid="475034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750348"/>
                                        </p:tgtEl>
                                        <p:attrNameLst>
                                          <p:attrName>style.visibility</p:attrName>
                                        </p:attrNameLst>
                                      </p:cBhvr>
                                      <p:to>
                                        <p:strVal val="visible"/>
                                      </p:to>
                                    </p:set>
                                    <p:animEffect transition="in" filter="wipe(down)">
                                      <p:cBhvr>
                                        <p:cTn id="16" dur="500"/>
                                        <p:tgtEl>
                                          <p:spTgt spid="475034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750352"/>
                                        </p:tgtEl>
                                        <p:attrNameLst>
                                          <p:attrName>style.visibility</p:attrName>
                                        </p:attrNameLst>
                                      </p:cBhvr>
                                      <p:to>
                                        <p:strVal val="visible"/>
                                      </p:to>
                                    </p:set>
                                    <p:animEffect transition="in" filter="wipe(down)">
                                      <p:cBhvr>
                                        <p:cTn id="19" dur="500"/>
                                        <p:tgtEl>
                                          <p:spTgt spid="4750352"/>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750353"/>
                                        </p:tgtEl>
                                        <p:attrNameLst>
                                          <p:attrName>style.visibility</p:attrName>
                                        </p:attrNameLst>
                                      </p:cBhvr>
                                      <p:to>
                                        <p:strVal val="visible"/>
                                      </p:to>
                                    </p:set>
                                    <p:animEffect transition="in" filter="wipe(down)">
                                      <p:cBhvr>
                                        <p:cTn id="22" dur="500"/>
                                        <p:tgtEl>
                                          <p:spTgt spid="47503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heckerboard(across)">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4750378"/>
                                        </p:tgtEl>
                                        <p:attrNameLst>
                                          <p:attrName>style.visibility</p:attrName>
                                        </p:attrNameLst>
                                      </p:cBhvr>
                                      <p:to>
                                        <p:strVal val="visible"/>
                                      </p:to>
                                    </p:set>
                                    <p:animEffect transition="in" filter="checkerboard(across)">
                                      <p:cBhvr>
                                        <p:cTn id="37" dur="500"/>
                                        <p:tgtEl>
                                          <p:spTgt spid="4750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50345" grpId="0" animBg="1"/>
      <p:bldP spid="4750346" grpId="0" animBg="1"/>
      <p:bldP spid="4750347" grpId="0" animBg="1"/>
      <p:bldP spid="4750348" grpId="0" animBg="1"/>
      <p:bldP spid="4750352" grpId="0" animBg="1"/>
      <p:bldP spid="4750353" grpId="0"/>
      <p:bldP spid="47503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40AFC">
                <a:gamma/>
                <a:shade val="12549"/>
                <a:invGamma/>
              </a:srgbClr>
            </a:gs>
            <a:gs pos="100000">
              <a:srgbClr val="040AFC"/>
            </a:gs>
          </a:gsLst>
          <a:lin ang="5400000" scaled="1"/>
        </a:gradFill>
        <a:effectLst/>
      </p:bgPr>
    </p:bg>
    <p:spTree>
      <p:nvGrpSpPr>
        <p:cNvPr id="1" name=""/>
        <p:cNvGrpSpPr/>
        <p:nvPr/>
      </p:nvGrpSpPr>
      <p:grpSpPr>
        <a:xfrm>
          <a:off x="0" y="0"/>
          <a:ext cx="0" cy="0"/>
          <a:chOff x="0" y="0"/>
          <a:chExt cx="0" cy="0"/>
        </a:xfrm>
      </p:grpSpPr>
      <p:sp>
        <p:nvSpPr>
          <p:cNvPr id="3369986" name="Text Box 2"/>
          <p:cNvSpPr txBox="1">
            <a:spLocks noChangeArrowheads="1"/>
          </p:cNvSpPr>
          <p:nvPr/>
        </p:nvSpPr>
        <p:spPr bwMode="auto">
          <a:xfrm>
            <a:off x="1279525" y="523875"/>
            <a:ext cx="6253163" cy="519113"/>
          </a:xfrm>
          <a:prstGeom prst="rect">
            <a:avLst/>
          </a:prstGeom>
          <a:noFill/>
          <a:ln w="9525" algn="ctr">
            <a:noFill/>
            <a:miter lim="800000"/>
            <a:headEnd/>
            <a:tailEnd/>
          </a:ln>
          <a:effectLst/>
        </p:spPr>
        <p:txBody>
          <a:bodyPr wrap="none" lIns="92075" tIns="46038" rIns="92075" bIns="46038">
            <a:spAutoFit/>
          </a:bodyPr>
          <a:lstStyle/>
          <a:p>
            <a:r>
              <a:rPr lang="en-US" sz="2800">
                <a:solidFill>
                  <a:srgbClr val="FFFFFF"/>
                </a:solidFill>
                <a:effectLst>
                  <a:outerShdw blurRad="38100" dist="38100" dir="2700000" algn="tl">
                    <a:srgbClr val="000000"/>
                  </a:outerShdw>
                </a:effectLst>
              </a:rPr>
              <a:t>DA Neuron Activity in MAM-treated Rats</a:t>
            </a:r>
          </a:p>
        </p:txBody>
      </p:sp>
      <p:sp>
        <p:nvSpPr>
          <p:cNvPr id="3369987" name="AutoShape 3"/>
          <p:cNvSpPr>
            <a:spLocks noChangeAspect="1" noChangeArrowheads="1" noTextEdit="1"/>
          </p:cNvSpPr>
          <p:nvPr/>
        </p:nvSpPr>
        <p:spPr bwMode="auto">
          <a:xfrm>
            <a:off x="228600" y="2006600"/>
            <a:ext cx="2832100" cy="4616450"/>
          </a:xfrm>
          <a:prstGeom prst="rect">
            <a:avLst/>
          </a:prstGeom>
          <a:noFill/>
          <a:ln w="9525">
            <a:noFill/>
            <a:miter lim="800000"/>
            <a:headEnd/>
            <a:tailEnd/>
          </a:ln>
        </p:spPr>
        <p:txBody>
          <a:bodyPr/>
          <a:lstStyle/>
          <a:p>
            <a:endParaRPr lang="en-US" sz="2000"/>
          </a:p>
        </p:txBody>
      </p:sp>
      <p:sp>
        <p:nvSpPr>
          <p:cNvPr id="3369988" name="Rectangle 4"/>
          <p:cNvSpPr>
            <a:spLocks noChangeArrowheads="1"/>
          </p:cNvSpPr>
          <p:nvPr/>
        </p:nvSpPr>
        <p:spPr bwMode="auto">
          <a:xfrm>
            <a:off x="874713" y="2495550"/>
            <a:ext cx="2001837" cy="3067050"/>
          </a:xfrm>
          <a:prstGeom prst="rect">
            <a:avLst/>
          </a:prstGeom>
          <a:noFill/>
          <a:ln w="9525">
            <a:noFill/>
            <a:miter lim="800000"/>
            <a:headEnd/>
            <a:tailEnd/>
          </a:ln>
        </p:spPr>
        <p:txBody>
          <a:bodyPr/>
          <a:lstStyle/>
          <a:p>
            <a:endParaRPr lang="en-US" sz="2000"/>
          </a:p>
        </p:txBody>
      </p:sp>
      <p:sp>
        <p:nvSpPr>
          <p:cNvPr id="3369989" name="Rectangle 5"/>
          <p:cNvSpPr>
            <a:spLocks noChangeArrowheads="1"/>
          </p:cNvSpPr>
          <p:nvPr/>
        </p:nvSpPr>
        <p:spPr bwMode="auto">
          <a:xfrm>
            <a:off x="1041400" y="4146550"/>
            <a:ext cx="666750" cy="1401763"/>
          </a:xfrm>
          <a:prstGeom prst="rect">
            <a:avLst/>
          </a:prstGeom>
          <a:solidFill>
            <a:srgbClr val="000092"/>
          </a:solidFill>
          <a:ln w="9525">
            <a:noFill/>
            <a:miter lim="800000"/>
            <a:headEnd/>
            <a:tailEnd/>
          </a:ln>
        </p:spPr>
        <p:txBody>
          <a:bodyPr/>
          <a:lstStyle/>
          <a:p>
            <a:endParaRPr lang="en-US" sz="2000"/>
          </a:p>
        </p:txBody>
      </p:sp>
      <p:sp>
        <p:nvSpPr>
          <p:cNvPr id="3369990" name="Freeform 6"/>
          <p:cNvSpPr>
            <a:spLocks/>
          </p:cNvSpPr>
          <p:nvPr/>
        </p:nvSpPr>
        <p:spPr bwMode="auto">
          <a:xfrm>
            <a:off x="1041400" y="4146550"/>
            <a:ext cx="666750" cy="1401763"/>
          </a:xfrm>
          <a:custGeom>
            <a:avLst/>
            <a:gdLst/>
            <a:ahLst/>
            <a:cxnLst>
              <a:cxn ang="0">
                <a:pos x="0" y="551"/>
              </a:cxn>
              <a:cxn ang="0">
                <a:pos x="0" y="551"/>
              </a:cxn>
              <a:cxn ang="0">
                <a:pos x="0" y="0"/>
              </a:cxn>
              <a:cxn ang="0">
                <a:pos x="599" y="0"/>
              </a:cxn>
              <a:cxn ang="0">
                <a:pos x="599" y="551"/>
              </a:cxn>
            </a:cxnLst>
            <a:rect l="0" t="0" r="r" b="b"/>
            <a:pathLst>
              <a:path w="599" h="551">
                <a:moveTo>
                  <a:pt x="0" y="551"/>
                </a:moveTo>
                <a:lnTo>
                  <a:pt x="0" y="551"/>
                </a:lnTo>
                <a:lnTo>
                  <a:pt x="0" y="0"/>
                </a:lnTo>
                <a:lnTo>
                  <a:pt x="599" y="0"/>
                </a:lnTo>
                <a:lnTo>
                  <a:pt x="599" y="551"/>
                </a:lnTo>
              </a:path>
            </a:pathLst>
          </a:custGeom>
          <a:noFill/>
          <a:ln w="6350">
            <a:solidFill>
              <a:srgbClr val="000000"/>
            </a:solidFill>
            <a:prstDash val="solid"/>
            <a:round/>
            <a:headEnd/>
            <a:tailEnd/>
          </a:ln>
        </p:spPr>
        <p:txBody>
          <a:bodyPr/>
          <a:lstStyle/>
          <a:p>
            <a:endParaRPr lang="en-US" sz="2000"/>
          </a:p>
        </p:txBody>
      </p:sp>
      <p:sp>
        <p:nvSpPr>
          <p:cNvPr id="3369991" name="Freeform 7"/>
          <p:cNvSpPr>
            <a:spLocks/>
          </p:cNvSpPr>
          <p:nvPr/>
        </p:nvSpPr>
        <p:spPr bwMode="auto">
          <a:xfrm>
            <a:off x="1208088" y="4086225"/>
            <a:ext cx="333375" cy="1588"/>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6350">
            <a:solidFill>
              <a:schemeClr val="tx1"/>
            </a:solidFill>
            <a:prstDash val="solid"/>
            <a:round/>
            <a:headEnd/>
            <a:tailEnd/>
          </a:ln>
        </p:spPr>
        <p:txBody>
          <a:bodyPr/>
          <a:lstStyle/>
          <a:p>
            <a:endParaRPr lang="en-US" sz="2000"/>
          </a:p>
        </p:txBody>
      </p:sp>
      <p:sp>
        <p:nvSpPr>
          <p:cNvPr id="3369992" name="Line 8"/>
          <p:cNvSpPr>
            <a:spLocks noChangeShapeType="1"/>
          </p:cNvSpPr>
          <p:nvPr/>
        </p:nvSpPr>
        <p:spPr bwMode="auto">
          <a:xfrm>
            <a:off x="1374775" y="4086225"/>
            <a:ext cx="1588" cy="60325"/>
          </a:xfrm>
          <a:prstGeom prst="line">
            <a:avLst/>
          </a:prstGeom>
          <a:noFill/>
          <a:ln w="6350">
            <a:solidFill>
              <a:schemeClr val="tx1"/>
            </a:solidFill>
            <a:round/>
            <a:headEnd/>
            <a:tailEnd/>
          </a:ln>
        </p:spPr>
        <p:txBody>
          <a:bodyPr/>
          <a:lstStyle/>
          <a:p>
            <a:endParaRPr lang="en-US" sz="2000"/>
          </a:p>
        </p:txBody>
      </p:sp>
      <p:sp>
        <p:nvSpPr>
          <p:cNvPr id="3369993" name="Rectangle 9"/>
          <p:cNvSpPr>
            <a:spLocks noChangeArrowheads="1"/>
          </p:cNvSpPr>
          <p:nvPr/>
        </p:nvSpPr>
        <p:spPr bwMode="auto">
          <a:xfrm>
            <a:off x="2041525" y="2922588"/>
            <a:ext cx="668338" cy="2625725"/>
          </a:xfrm>
          <a:prstGeom prst="rect">
            <a:avLst/>
          </a:prstGeom>
          <a:solidFill>
            <a:schemeClr val="accent1"/>
          </a:solidFill>
          <a:ln w="9525">
            <a:noFill/>
            <a:miter lim="800000"/>
            <a:headEnd/>
            <a:tailEnd/>
          </a:ln>
        </p:spPr>
        <p:txBody>
          <a:bodyPr/>
          <a:lstStyle/>
          <a:p>
            <a:endParaRPr lang="en-US" sz="2000"/>
          </a:p>
        </p:txBody>
      </p:sp>
      <p:sp>
        <p:nvSpPr>
          <p:cNvPr id="3369994" name="Freeform 10"/>
          <p:cNvSpPr>
            <a:spLocks/>
          </p:cNvSpPr>
          <p:nvPr/>
        </p:nvSpPr>
        <p:spPr bwMode="auto">
          <a:xfrm>
            <a:off x="2041525" y="2922588"/>
            <a:ext cx="666750" cy="2625725"/>
          </a:xfrm>
          <a:custGeom>
            <a:avLst/>
            <a:gdLst/>
            <a:ahLst/>
            <a:cxnLst>
              <a:cxn ang="0">
                <a:pos x="0" y="1032"/>
              </a:cxn>
              <a:cxn ang="0">
                <a:pos x="0" y="1032"/>
              </a:cxn>
              <a:cxn ang="0">
                <a:pos x="0" y="0"/>
              </a:cxn>
              <a:cxn ang="0">
                <a:pos x="599" y="0"/>
              </a:cxn>
              <a:cxn ang="0">
                <a:pos x="599" y="1032"/>
              </a:cxn>
            </a:cxnLst>
            <a:rect l="0" t="0" r="r" b="b"/>
            <a:pathLst>
              <a:path w="599" h="1032">
                <a:moveTo>
                  <a:pt x="0" y="1032"/>
                </a:moveTo>
                <a:lnTo>
                  <a:pt x="0" y="1032"/>
                </a:lnTo>
                <a:lnTo>
                  <a:pt x="0" y="0"/>
                </a:lnTo>
                <a:lnTo>
                  <a:pt x="599" y="0"/>
                </a:lnTo>
                <a:lnTo>
                  <a:pt x="599" y="1032"/>
                </a:lnTo>
              </a:path>
            </a:pathLst>
          </a:custGeom>
          <a:noFill/>
          <a:ln w="6350">
            <a:solidFill>
              <a:srgbClr val="000000"/>
            </a:solidFill>
            <a:prstDash val="solid"/>
            <a:round/>
            <a:headEnd/>
            <a:tailEnd/>
          </a:ln>
        </p:spPr>
        <p:txBody>
          <a:bodyPr/>
          <a:lstStyle/>
          <a:p>
            <a:endParaRPr lang="en-US" sz="2000"/>
          </a:p>
        </p:txBody>
      </p:sp>
      <p:sp>
        <p:nvSpPr>
          <p:cNvPr id="3369995" name="Freeform 11"/>
          <p:cNvSpPr>
            <a:spLocks/>
          </p:cNvSpPr>
          <p:nvPr/>
        </p:nvSpPr>
        <p:spPr bwMode="auto">
          <a:xfrm>
            <a:off x="2209800" y="2752725"/>
            <a:ext cx="333375" cy="1588"/>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6350">
            <a:solidFill>
              <a:schemeClr val="tx1"/>
            </a:solidFill>
            <a:prstDash val="solid"/>
            <a:round/>
            <a:headEnd/>
            <a:tailEnd/>
          </a:ln>
        </p:spPr>
        <p:txBody>
          <a:bodyPr/>
          <a:lstStyle/>
          <a:p>
            <a:endParaRPr lang="en-US" sz="2000"/>
          </a:p>
        </p:txBody>
      </p:sp>
      <p:sp>
        <p:nvSpPr>
          <p:cNvPr id="3369996" name="Line 12"/>
          <p:cNvSpPr>
            <a:spLocks noChangeShapeType="1"/>
          </p:cNvSpPr>
          <p:nvPr/>
        </p:nvSpPr>
        <p:spPr bwMode="auto">
          <a:xfrm>
            <a:off x="2376488" y="2752725"/>
            <a:ext cx="1587" cy="169863"/>
          </a:xfrm>
          <a:prstGeom prst="line">
            <a:avLst/>
          </a:prstGeom>
          <a:noFill/>
          <a:ln w="6350">
            <a:solidFill>
              <a:schemeClr val="tx1"/>
            </a:solidFill>
            <a:round/>
            <a:headEnd/>
            <a:tailEnd/>
          </a:ln>
        </p:spPr>
        <p:txBody>
          <a:bodyPr/>
          <a:lstStyle/>
          <a:p>
            <a:endParaRPr lang="en-US" sz="2000"/>
          </a:p>
        </p:txBody>
      </p:sp>
      <p:sp>
        <p:nvSpPr>
          <p:cNvPr id="3369997" name="Line 13"/>
          <p:cNvSpPr>
            <a:spLocks noChangeShapeType="1"/>
          </p:cNvSpPr>
          <p:nvPr/>
        </p:nvSpPr>
        <p:spPr bwMode="auto">
          <a:xfrm>
            <a:off x="874713" y="5548313"/>
            <a:ext cx="2001837" cy="1587"/>
          </a:xfrm>
          <a:prstGeom prst="line">
            <a:avLst/>
          </a:prstGeom>
          <a:noFill/>
          <a:ln w="6350">
            <a:solidFill>
              <a:schemeClr val="tx1"/>
            </a:solidFill>
            <a:round/>
            <a:headEnd/>
            <a:tailEnd/>
          </a:ln>
        </p:spPr>
        <p:txBody>
          <a:bodyPr/>
          <a:lstStyle/>
          <a:p>
            <a:endParaRPr lang="en-US" sz="2000"/>
          </a:p>
        </p:txBody>
      </p:sp>
      <p:sp>
        <p:nvSpPr>
          <p:cNvPr id="3369998" name="Line 14"/>
          <p:cNvSpPr>
            <a:spLocks noChangeShapeType="1"/>
          </p:cNvSpPr>
          <p:nvPr/>
        </p:nvSpPr>
        <p:spPr bwMode="auto">
          <a:xfrm>
            <a:off x="1374775" y="5548313"/>
            <a:ext cx="1588" cy="87312"/>
          </a:xfrm>
          <a:prstGeom prst="line">
            <a:avLst/>
          </a:prstGeom>
          <a:noFill/>
          <a:ln w="6350">
            <a:solidFill>
              <a:schemeClr val="tx1"/>
            </a:solidFill>
            <a:round/>
            <a:headEnd/>
            <a:tailEnd/>
          </a:ln>
        </p:spPr>
        <p:txBody>
          <a:bodyPr/>
          <a:lstStyle/>
          <a:p>
            <a:endParaRPr lang="en-US" sz="2000"/>
          </a:p>
        </p:txBody>
      </p:sp>
      <p:sp>
        <p:nvSpPr>
          <p:cNvPr id="3369999" name="Rectangle 15"/>
          <p:cNvSpPr>
            <a:spLocks noChangeArrowheads="1"/>
          </p:cNvSpPr>
          <p:nvPr/>
        </p:nvSpPr>
        <p:spPr bwMode="auto">
          <a:xfrm>
            <a:off x="1227138" y="5643563"/>
            <a:ext cx="527050"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SAL</a:t>
            </a:r>
            <a:endParaRPr lang="en-US">
              <a:solidFill>
                <a:srgbClr val="FFFF00"/>
              </a:solidFill>
              <a:effectLst>
                <a:outerShdw blurRad="38100" dist="38100" dir="2700000" algn="tl">
                  <a:srgbClr val="000000"/>
                </a:outerShdw>
              </a:effectLst>
            </a:endParaRPr>
          </a:p>
        </p:txBody>
      </p:sp>
      <p:sp>
        <p:nvSpPr>
          <p:cNvPr id="3370000" name="Line 16"/>
          <p:cNvSpPr>
            <a:spLocks noChangeShapeType="1"/>
          </p:cNvSpPr>
          <p:nvPr/>
        </p:nvSpPr>
        <p:spPr bwMode="auto">
          <a:xfrm>
            <a:off x="2376488" y="5548313"/>
            <a:ext cx="1587" cy="87312"/>
          </a:xfrm>
          <a:prstGeom prst="line">
            <a:avLst/>
          </a:prstGeom>
          <a:noFill/>
          <a:ln w="6350">
            <a:solidFill>
              <a:schemeClr val="tx1"/>
            </a:solidFill>
            <a:round/>
            <a:headEnd/>
            <a:tailEnd/>
          </a:ln>
        </p:spPr>
        <p:txBody>
          <a:bodyPr/>
          <a:lstStyle/>
          <a:p>
            <a:endParaRPr lang="en-US" sz="2000"/>
          </a:p>
        </p:txBody>
      </p:sp>
      <p:sp>
        <p:nvSpPr>
          <p:cNvPr id="3370001" name="Rectangle 17"/>
          <p:cNvSpPr>
            <a:spLocks noChangeArrowheads="1"/>
          </p:cNvSpPr>
          <p:nvPr/>
        </p:nvSpPr>
        <p:spPr bwMode="auto">
          <a:xfrm>
            <a:off x="2182813" y="5643563"/>
            <a:ext cx="728662"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MAM</a:t>
            </a:r>
            <a:endParaRPr lang="en-US">
              <a:solidFill>
                <a:srgbClr val="FFFF00"/>
              </a:solidFill>
              <a:effectLst>
                <a:outerShdw blurRad="38100" dist="38100" dir="2700000" algn="tl">
                  <a:srgbClr val="000000"/>
                </a:outerShdw>
              </a:effectLst>
            </a:endParaRPr>
          </a:p>
        </p:txBody>
      </p:sp>
      <p:sp>
        <p:nvSpPr>
          <p:cNvPr id="3370002" name="Line 18"/>
          <p:cNvSpPr>
            <a:spLocks noChangeShapeType="1"/>
          </p:cNvSpPr>
          <p:nvPr/>
        </p:nvSpPr>
        <p:spPr bwMode="auto">
          <a:xfrm flipV="1">
            <a:off x="874713" y="2495550"/>
            <a:ext cx="1587" cy="3052763"/>
          </a:xfrm>
          <a:prstGeom prst="line">
            <a:avLst/>
          </a:prstGeom>
          <a:noFill/>
          <a:ln w="6350">
            <a:solidFill>
              <a:schemeClr val="tx1"/>
            </a:solidFill>
            <a:round/>
            <a:headEnd/>
            <a:tailEnd/>
          </a:ln>
        </p:spPr>
        <p:txBody>
          <a:bodyPr/>
          <a:lstStyle/>
          <a:p>
            <a:endParaRPr lang="en-US" sz="2000"/>
          </a:p>
        </p:txBody>
      </p:sp>
      <p:sp>
        <p:nvSpPr>
          <p:cNvPr id="3370003" name="Line 19"/>
          <p:cNvSpPr>
            <a:spLocks noChangeShapeType="1"/>
          </p:cNvSpPr>
          <p:nvPr/>
        </p:nvSpPr>
        <p:spPr bwMode="auto">
          <a:xfrm flipH="1">
            <a:off x="836613" y="5548313"/>
            <a:ext cx="38100" cy="1587"/>
          </a:xfrm>
          <a:prstGeom prst="line">
            <a:avLst/>
          </a:prstGeom>
          <a:noFill/>
          <a:ln w="6350">
            <a:solidFill>
              <a:schemeClr val="tx1"/>
            </a:solidFill>
            <a:round/>
            <a:headEnd/>
            <a:tailEnd/>
          </a:ln>
        </p:spPr>
        <p:txBody>
          <a:bodyPr/>
          <a:lstStyle/>
          <a:p>
            <a:endParaRPr lang="en-US" sz="2000"/>
          </a:p>
        </p:txBody>
      </p:sp>
      <p:sp>
        <p:nvSpPr>
          <p:cNvPr id="3370004" name="Rectangle 20"/>
          <p:cNvSpPr>
            <a:spLocks noChangeArrowheads="1"/>
          </p:cNvSpPr>
          <p:nvPr/>
        </p:nvSpPr>
        <p:spPr bwMode="auto">
          <a:xfrm>
            <a:off x="457200" y="5381625"/>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0.0</a:t>
            </a:r>
            <a:endParaRPr lang="en-US">
              <a:solidFill>
                <a:srgbClr val="FFFF00"/>
              </a:solidFill>
              <a:effectLst>
                <a:outerShdw blurRad="38100" dist="38100" dir="2700000" algn="tl">
                  <a:srgbClr val="000000"/>
                </a:outerShdw>
              </a:effectLst>
            </a:endParaRPr>
          </a:p>
        </p:txBody>
      </p:sp>
      <p:sp>
        <p:nvSpPr>
          <p:cNvPr id="3370005" name="Line 21"/>
          <p:cNvSpPr>
            <a:spLocks noChangeShapeType="1"/>
          </p:cNvSpPr>
          <p:nvPr/>
        </p:nvSpPr>
        <p:spPr bwMode="auto">
          <a:xfrm flipH="1">
            <a:off x="836613" y="4938713"/>
            <a:ext cx="38100" cy="1587"/>
          </a:xfrm>
          <a:prstGeom prst="line">
            <a:avLst/>
          </a:prstGeom>
          <a:noFill/>
          <a:ln w="6350">
            <a:solidFill>
              <a:schemeClr val="tx1"/>
            </a:solidFill>
            <a:round/>
            <a:headEnd/>
            <a:tailEnd/>
          </a:ln>
        </p:spPr>
        <p:txBody>
          <a:bodyPr/>
          <a:lstStyle/>
          <a:p>
            <a:endParaRPr lang="en-US" sz="2000"/>
          </a:p>
        </p:txBody>
      </p:sp>
      <p:sp>
        <p:nvSpPr>
          <p:cNvPr id="3370006" name="Rectangle 22"/>
          <p:cNvSpPr>
            <a:spLocks noChangeArrowheads="1"/>
          </p:cNvSpPr>
          <p:nvPr/>
        </p:nvSpPr>
        <p:spPr bwMode="auto">
          <a:xfrm>
            <a:off x="457200" y="4770438"/>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0.5</a:t>
            </a:r>
            <a:endParaRPr lang="en-US">
              <a:solidFill>
                <a:srgbClr val="FFFF00"/>
              </a:solidFill>
              <a:effectLst>
                <a:outerShdw blurRad="38100" dist="38100" dir="2700000" algn="tl">
                  <a:srgbClr val="000000"/>
                </a:outerShdw>
              </a:effectLst>
            </a:endParaRPr>
          </a:p>
        </p:txBody>
      </p:sp>
      <p:sp>
        <p:nvSpPr>
          <p:cNvPr id="3370007" name="Line 23"/>
          <p:cNvSpPr>
            <a:spLocks noChangeShapeType="1"/>
          </p:cNvSpPr>
          <p:nvPr/>
        </p:nvSpPr>
        <p:spPr bwMode="auto">
          <a:xfrm flipH="1">
            <a:off x="836613" y="4327525"/>
            <a:ext cx="38100" cy="1588"/>
          </a:xfrm>
          <a:prstGeom prst="line">
            <a:avLst/>
          </a:prstGeom>
          <a:noFill/>
          <a:ln w="6350">
            <a:solidFill>
              <a:schemeClr val="tx1"/>
            </a:solidFill>
            <a:round/>
            <a:headEnd/>
            <a:tailEnd/>
          </a:ln>
        </p:spPr>
        <p:txBody>
          <a:bodyPr/>
          <a:lstStyle/>
          <a:p>
            <a:endParaRPr lang="en-US" sz="2000"/>
          </a:p>
        </p:txBody>
      </p:sp>
      <p:sp>
        <p:nvSpPr>
          <p:cNvPr id="3370008" name="Rectangle 24"/>
          <p:cNvSpPr>
            <a:spLocks noChangeArrowheads="1"/>
          </p:cNvSpPr>
          <p:nvPr/>
        </p:nvSpPr>
        <p:spPr bwMode="auto">
          <a:xfrm>
            <a:off x="457200" y="4159250"/>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1.0</a:t>
            </a:r>
            <a:endParaRPr lang="en-US">
              <a:solidFill>
                <a:srgbClr val="FFFF00"/>
              </a:solidFill>
              <a:effectLst>
                <a:outerShdw blurRad="38100" dist="38100" dir="2700000" algn="tl">
                  <a:srgbClr val="000000"/>
                </a:outerShdw>
              </a:effectLst>
            </a:endParaRPr>
          </a:p>
        </p:txBody>
      </p:sp>
      <p:sp>
        <p:nvSpPr>
          <p:cNvPr id="3370009" name="Line 25"/>
          <p:cNvSpPr>
            <a:spLocks noChangeShapeType="1"/>
          </p:cNvSpPr>
          <p:nvPr/>
        </p:nvSpPr>
        <p:spPr bwMode="auto">
          <a:xfrm flipH="1">
            <a:off x="836613" y="3716338"/>
            <a:ext cx="38100" cy="1587"/>
          </a:xfrm>
          <a:prstGeom prst="line">
            <a:avLst/>
          </a:prstGeom>
          <a:noFill/>
          <a:ln w="6350">
            <a:solidFill>
              <a:schemeClr val="tx1"/>
            </a:solidFill>
            <a:round/>
            <a:headEnd/>
            <a:tailEnd/>
          </a:ln>
        </p:spPr>
        <p:txBody>
          <a:bodyPr/>
          <a:lstStyle/>
          <a:p>
            <a:endParaRPr lang="en-US" sz="2000"/>
          </a:p>
        </p:txBody>
      </p:sp>
      <p:sp>
        <p:nvSpPr>
          <p:cNvPr id="3370010" name="Rectangle 26"/>
          <p:cNvSpPr>
            <a:spLocks noChangeArrowheads="1"/>
          </p:cNvSpPr>
          <p:nvPr/>
        </p:nvSpPr>
        <p:spPr bwMode="auto">
          <a:xfrm>
            <a:off x="457200" y="3548063"/>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1.5</a:t>
            </a:r>
            <a:endParaRPr lang="en-US">
              <a:solidFill>
                <a:srgbClr val="FFFF00"/>
              </a:solidFill>
              <a:effectLst>
                <a:outerShdw blurRad="38100" dist="38100" dir="2700000" algn="tl">
                  <a:srgbClr val="000000"/>
                </a:outerShdw>
              </a:effectLst>
            </a:endParaRPr>
          </a:p>
        </p:txBody>
      </p:sp>
      <p:sp>
        <p:nvSpPr>
          <p:cNvPr id="3370011" name="Line 27"/>
          <p:cNvSpPr>
            <a:spLocks noChangeShapeType="1"/>
          </p:cNvSpPr>
          <p:nvPr/>
        </p:nvSpPr>
        <p:spPr bwMode="auto">
          <a:xfrm flipH="1">
            <a:off x="836613" y="3106738"/>
            <a:ext cx="38100" cy="1587"/>
          </a:xfrm>
          <a:prstGeom prst="line">
            <a:avLst/>
          </a:prstGeom>
          <a:noFill/>
          <a:ln w="6350">
            <a:solidFill>
              <a:schemeClr val="tx1"/>
            </a:solidFill>
            <a:round/>
            <a:headEnd/>
            <a:tailEnd/>
          </a:ln>
        </p:spPr>
        <p:txBody>
          <a:bodyPr/>
          <a:lstStyle/>
          <a:p>
            <a:endParaRPr lang="en-US" sz="2000"/>
          </a:p>
        </p:txBody>
      </p:sp>
      <p:sp>
        <p:nvSpPr>
          <p:cNvPr id="3370012" name="Rectangle 28"/>
          <p:cNvSpPr>
            <a:spLocks noChangeArrowheads="1"/>
          </p:cNvSpPr>
          <p:nvPr/>
        </p:nvSpPr>
        <p:spPr bwMode="auto">
          <a:xfrm>
            <a:off x="457200" y="2938463"/>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2.0</a:t>
            </a:r>
            <a:endParaRPr lang="en-US">
              <a:solidFill>
                <a:srgbClr val="FFFF00"/>
              </a:solidFill>
              <a:effectLst>
                <a:outerShdw blurRad="38100" dist="38100" dir="2700000" algn="tl">
                  <a:srgbClr val="000000"/>
                </a:outerShdw>
              </a:effectLst>
            </a:endParaRPr>
          </a:p>
        </p:txBody>
      </p:sp>
      <p:sp>
        <p:nvSpPr>
          <p:cNvPr id="3370013" name="Line 29"/>
          <p:cNvSpPr>
            <a:spLocks noChangeShapeType="1"/>
          </p:cNvSpPr>
          <p:nvPr/>
        </p:nvSpPr>
        <p:spPr bwMode="auto">
          <a:xfrm flipH="1">
            <a:off x="836613" y="2495550"/>
            <a:ext cx="38100" cy="1588"/>
          </a:xfrm>
          <a:prstGeom prst="line">
            <a:avLst/>
          </a:prstGeom>
          <a:noFill/>
          <a:ln w="6350">
            <a:solidFill>
              <a:schemeClr val="tx1"/>
            </a:solidFill>
            <a:round/>
            <a:headEnd/>
            <a:tailEnd/>
          </a:ln>
        </p:spPr>
        <p:txBody>
          <a:bodyPr/>
          <a:lstStyle/>
          <a:p>
            <a:endParaRPr lang="en-US" sz="2000"/>
          </a:p>
        </p:txBody>
      </p:sp>
      <p:sp>
        <p:nvSpPr>
          <p:cNvPr id="3370014" name="Rectangle 30"/>
          <p:cNvSpPr>
            <a:spLocks noChangeArrowheads="1"/>
          </p:cNvSpPr>
          <p:nvPr/>
        </p:nvSpPr>
        <p:spPr bwMode="auto">
          <a:xfrm>
            <a:off x="457200" y="2327275"/>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2.5</a:t>
            </a:r>
            <a:endParaRPr lang="en-US">
              <a:solidFill>
                <a:srgbClr val="FFFF00"/>
              </a:solidFill>
              <a:effectLst>
                <a:outerShdw blurRad="38100" dist="38100" dir="2700000" algn="tl">
                  <a:srgbClr val="000000"/>
                </a:outerShdw>
              </a:effectLst>
            </a:endParaRPr>
          </a:p>
        </p:txBody>
      </p:sp>
      <p:sp>
        <p:nvSpPr>
          <p:cNvPr id="3370015" name="Rectangle 31"/>
          <p:cNvSpPr>
            <a:spLocks noChangeArrowheads="1"/>
          </p:cNvSpPr>
          <p:nvPr/>
        </p:nvSpPr>
        <p:spPr bwMode="auto">
          <a:xfrm>
            <a:off x="2327275" y="2357438"/>
            <a:ext cx="209550" cy="503237"/>
          </a:xfrm>
          <a:prstGeom prst="rect">
            <a:avLst/>
          </a:prstGeom>
          <a:noFill/>
          <a:ln w="9525">
            <a:noFill/>
            <a:miter lim="800000"/>
            <a:headEnd/>
            <a:tailEnd/>
          </a:ln>
        </p:spPr>
        <p:txBody>
          <a:bodyPr wrap="none" lIns="0" tIns="0" rIns="0" bIns="0">
            <a:spAutoFit/>
          </a:bodyPr>
          <a:lstStyle/>
          <a:p>
            <a:r>
              <a:rPr lang="en-US" sz="3300">
                <a:solidFill>
                  <a:srgbClr val="FFFF00"/>
                </a:solidFill>
                <a:effectLst/>
              </a:rPr>
              <a:t>*</a:t>
            </a:r>
            <a:endParaRPr lang="en-US">
              <a:solidFill>
                <a:srgbClr val="FFFF00"/>
              </a:solidFill>
              <a:effectLst>
                <a:outerShdw blurRad="38100" dist="38100" dir="2700000" algn="tl">
                  <a:srgbClr val="000000"/>
                </a:outerShdw>
              </a:effectLst>
            </a:endParaRPr>
          </a:p>
        </p:txBody>
      </p:sp>
      <p:sp>
        <p:nvSpPr>
          <p:cNvPr id="3370016" name="Rectangle 32"/>
          <p:cNvSpPr>
            <a:spLocks noChangeArrowheads="1"/>
          </p:cNvSpPr>
          <p:nvPr/>
        </p:nvSpPr>
        <p:spPr bwMode="auto">
          <a:xfrm rot="16200000">
            <a:off x="-500856" y="3818731"/>
            <a:ext cx="1504950"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Cells/Track</a:t>
            </a:r>
            <a:endParaRPr lang="en-US">
              <a:solidFill>
                <a:srgbClr val="FFFF00"/>
              </a:solidFill>
              <a:effectLst>
                <a:outerShdw blurRad="38100" dist="38100" dir="2700000" algn="tl">
                  <a:srgbClr val="000000"/>
                </a:outerShdw>
              </a:effectLst>
            </a:endParaRPr>
          </a:p>
        </p:txBody>
      </p:sp>
      <p:sp>
        <p:nvSpPr>
          <p:cNvPr id="3370017" name="AutoShape 33"/>
          <p:cNvSpPr>
            <a:spLocks noChangeAspect="1" noChangeArrowheads="1" noTextEdit="1"/>
          </p:cNvSpPr>
          <p:nvPr/>
        </p:nvSpPr>
        <p:spPr bwMode="auto">
          <a:xfrm>
            <a:off x="3287713" y="2006600"/>
            <a:ext cx="2884487" cy="4622800"/>
          </a:xfrm>
          <a:prstGeom prst="rect">
            <a:avLst/>
          </a:prstGeom>
          <a:noFill/>
          <a:ln w="9525">
            <a:noFill/>
            <a:miter lim="800000"/>
            <a:headEnd/>
            <a:tailEnd/>
          </a:ln>
        </p:spPr>
        <p:txBody>
          <a:bodyPr/>
          <a:lstStyle/>
          <a:p>
            <a:endParaRPr lang="en-US" sz="2000"/>
          </a:p>
        </p:txBody>
      </p:sp>
      <p:sp>
        <p:nvSpPr>
          <p:cNvPr id="3370018" name="Rectangle 34"/>
          <p:cNvSpPr>
            <a:spLocks noChangeArrowheads="1"/>
          </p:cNvSpPr>
          <p:nvPr/>
        </p:nvSpPr>
        <p:spPr bwMode="auto">
          <a:xfrm>
            <a:off x="3986213" y="2495550"/>
            <a:ext cx="2001837" cy="3071813"/>
          </a:xfrm>
          <a:prstGeom prst="rect">
            <a:avLst/>
          </a:prstGeom>
          <a:noFill/>
          <a:ln w="9525">
            <a:noFill/>
            <a:miter lim="800000"/>
            <a:headEnd/>
            <a:tailEnd/>
          </a:ln>
        </p:spPr>
        <p:txBody>
          <a:bodyPr/>
          <a:lstStyle/>
          <a:p>
            <a:endParaRPr lang="en-US" sz="2000"/>
          </a:p>
        </p:txBody>
      </p:sp>
      <p:sp>
        <p:nvSpPr>
          <p:cNvPr id="3370019" name="Rectangle 35"/>
          <p:cNvSpPr>
            <a:spLocks noChangeArrowheads="1"/>
          </p:cNvSpPr>
          <p:nvPr/>
        </p:nvSpPr>
        <p:spPr bwMode="auto">
          <a:xfrm>
            <a:off x="4154488" y="4351338"/>
            <a:ext cx="666750" cy="1203325"/>
          </a:xfrm>
          <a:prstGeom prst="rect">
            <a:avLst/>
          </a:prstGeom>
          <a:solidFill>
            <a:srgbClr val="000092"/>
          </a:solidFill>
          <a:ln w="9525">
            <a:noFill/>
            <a:miter lim="800000"/>
            <a:headEnd/>
            <a:tailEnd/>
          </a:ln>
        </p:spPr>
        <p:txBody>
          <a:bodyPr/>
          <a:lstStyle/>
          <a:p>
            <a:endParaRPr lang="en-US" sz="2000"/>
          </a:p>
        </p:txBody>
      </p:sp>
      <p:sp>
        <p:nvSpPr>
          <p:cNvPr id="3370020" name="Freeform 36"/>
          <p:cNvSpPr>
            <a:spLocks/>
          </p:cNvSpPr>
          <p:nvPr/>
        </p:nvSpPr>
        <p:spPr bwMode="auto">
          <a:xfrm>
            <a:off x="4154488" y="4351338"/>
            <a:ext cx="665162" cy="1203325"/>
          </a:xfrm>
          <a:custGeom>
            <a:avLst/>
            <a:gdLst/>
            <a:ahLst/>
            <a:cxnLst>
              <a:cxn ang="0">
                <a:pos x="0" y="472"/>
              </a:cxn>
              <a:cxn ang="0">
                <a:pos x="0" y="472"/>
              </a:cxn>
              <a:cxn ang="0">
                <a:pos x="0" y="0"/>
              </a:cxn>
              <a:cxn ang="0">
                <a:pos x="599" y="0"/>
              </a:cxn>
              <a:cxn ang="0">
                <a:pos x="599" y="472"/>
              </a:cxn>
            </a:cxnLst>
            <a:rect l="0" t="0" r="r" b="b"/>
            <a:pathLst>
              <a:path w="599" h="472">
                <a:moveTo>
                  <a:pt x="0" y="472"/>
                </a:moveTo>
                <a:lnTo>
                  <a:pt x="0" y="472"/>
                </a:lnTo>
                <a:lnTo>
                  <a:pt x="0" y="0"/>
                </a:lnTo>
                <a:lnTo>
                  <a:pt x="599" y="0"/>
                </a:lnTo>
                <a:lnTo>
                  <a:pt x="599" y="472"/>
                </a:lnTo>
              </a:path>
            </a:pathLst>
          </a:custGeom>
          <a:noFill/>
          <a:ln w="6350">
            <a:solidFill>
              <a:srgbClr val="000000"/>
            </a:solidFill>
            <a:prstDash val="solid"/>
            <a:round/>
            <a:headEnd/>
            <a:tailEnd/>
          </a:ln>
        </p:spPr>
        <p:txBody>
          <a:bodyPr/>
          <a:lstStyle/>
          <a:p>
            <a:endParaRPr lang="en-US" sz="2000"/>
          </a:p>
        </p:txBody>
      </p:sp>
      <p:sp>
        <p:nvSpPr>
          <p:cNvPr id="3370021" name="Freeform 37"/>
          <p:cNvSpPr>
            <a:spLocks/>
          </p:cNvSpPr>
          <p:nvPr/>
        </p:nvSpPr>
        <p:spPr bwMode="auto">
          <a:xfrm>
            <a:off x="4321175" y="4267200"/>
            <a:ext cx="333375" cy="1588"/>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6350">
            <a:solidFill>
              <a:schemeClr val="tx1"/>
            </a:solidFill>
            <a:prstDash val="solid"/>
            <a:round/>
            <a:headEnd/>
            <a:tailEnd/>
          </a:ln>
        </p:spPr>
        <p:txBody>
          <a:bodyPr/>
          <a:lstStyle/>
          <a:p>
            <a:endParaRPr lang="en-US" sz="2000"/>
          </a:p>
        </p:txBody>
      </p:sp>
      <p:sp>
        <p:nvSpPr>
          <p:cNvPr id="3370022" name="Line 38"/>
          <p:cNvSpPr>
            <a:spLocks noChangeShapeType="1"/>
          </p:cNvSpPr>
          <p:nvPr/>
        </p:nvSpPr>
        <p:spPr bwMode="auto">
          <a:xfrm>
            <a:off x="4487863" y="4267200"/>
            <a:ext cx="1587" cy="84138"/>
          </a:xfrm>
          <a:prstGeom prst="line">
            <a:avLst/>
          </a:prstGeom>
          <a:noFill/>
          <a:ln w="6350">
            <a:solidFill>
              <a:schemeClr val="tx1"/>
            </a:solidFill>
            <a:round/>
            <a:headEnd/>
            <a:tailEnd/>
          </a:ln>
        </p:spPr>
        <p:txBody>
          <a:bodyPr/>
          <a:lstStyle/>
          <a:p>
            <a:endParaRPr lang="en-US" sz="2000"/>
          </a:p>
        </p:txBody>
      </p:sp>
      <p:sp>
        <p:nvSpPr>
          <p:cNvPr id="3370023" name="Rectangle 39"/>
          <p:cNvSpPr>
            <a:spLocks noChangeArrowheads="1"/>
          </p:cNvSpPr>
          <p:nvPr/>
        </p:nvSpPr>
        <p:spPr bwMode="auto">
          <a:xfrm>
            <a:off x="5154613" y="4208463"/>
            <a:ext cx="666750" cy="1346200"/>
          </a:xfrm>
          <a:prstGeom prst="rect">
            <a:avLst/>
          </a:prstGeom>
          <a:solidFill>
            <a:schemeClr val="accent1"/>
          </a:solidFill>
          <a:ln w="9525">
            <a:noFill/>
            <a:miter lim="800000"/>
            <a:headEnd/>
            <a:tailEnd/>
          </a:ln>
        </p:spPr>
        <p:txBody>
          <a:bodyPr/>
          <a:lstStyle/>
          <a:p>
            <a:endParaRPr lang="en-US" sz="2000"/>
          </a:p>
        </p:txBody>
      </p:sp>
      <p:sp>
        <p:nvSpPr>
          <p:cNvPr id="3370024" name="Freeform 40"/>
          <p:cNvSpPr>
            <a:spLocks/>
          </p:cNvSpPr>
          <p:nvPr/>
        </p:nvSpPr>
        <p:spPr bwMode="auto">
          <a:xfrm>
            <a:off x="5154613" y="4208463"/>
            <a:ext cx="665162" cy="1346200"/>
          </a:xfrm>
          <a:custGeom>
            <a:avLst/>
            <a:gdLst/>
            <a:ahLst/>
            <a:cxnLst>
              <a:cxn ang="0">
                <a:pos x="0" y="528"/>
              </a:cxn>
              <a:cxn ang="0">
                <a:pos x="0" y="528"/>
              </a:cxn>
              <a:cxn ang="0">
                <a:pos x="0" y="0"/>
              </a:cxn>
              <a:cxn ang="0">
                <a:pos x="599" y="0"/>
              </a:cxn>
              <a:cxn ang="0">
                <a:pos x="599" y="528"/>
              </a:cxn>
            </a:cxnLst>
            <a:rect l="0" t="0" r="r" b="b"/>
            <a:pathLst>
              <a:path w="599" h="528">
                <a:moveTo>
                  <a:pt x="0" y="528"/>
                </a:moveTo>
                <a:lnTo>
                  <a:pt x="0" y="528"/>
                </a:lnTo>
                <a:lnTo>
                  <a:pt x="0" y="0"/>
                </a:lnTo>
                <a:lnTo>
                  <a:pt x="599" y="0"/>
                </a:lnTo>
                <a:lnTo>
                  <a:pt x="599" y="528"/>
                </a:lnTo>
              </a:path>
            </a:pathLst>
          </a:custGeom>
          <a:noFill/>
          <a:ln w="6350">
            <a:solidFill>
              <a:srgbClr val="000000"/>
            </a:solidFill>
            <a:prstDash val="solid"/>
            <a:round/>
            <a:headEnd/>
            <a:tailEnd/>
          </a:ln>
        </p:spPr>
        <p:txBody>
          <a:bodyPr/>
          <a:lstStyle/>
          <a:p>
            <a:endParaRPr lang="en-US" sz="2000"/>
          </a:p>
        </p:txBody>
      </p:sp>
      <p:sp>
        <p:nvSpPr>
          <p:cNvPr id="3370025" name="Freeform 41"/>
          <p:cNvSpPr>
            <a:spLocks/>
          </p:cNvSpPr>
          <p:nvPr/>
        </p:nvSpPr>
        <p:spPr bwMode="auto">
          <a:xfrm>
            <a:off x="5321300" y="4132263"/>
            <a:ext cx="333375" cy="1587"/>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6350">
            <a:solidFill>
              <a:schemeClr val="tx1"/>
            </a:solidFill>
            <a:prstDash val="solid"/>
            <a:round/>
            <a:headEnd/>
            <a:tailEnd/>
          </a:ln>
        </p:spPr>
        <p:txBody>
          <a:bodyPr/>
          <a:lstStyle/>
          <a:p>
            <a:endParaRPr lang="en-US" sz="2000"/>
          </a:p>
        </p:txBody>
      </p:sp>
      <p:sp>
        <p:nvSpPr>
          <p:cNvPr id="3370026" name="Line 42"/>
          <p:cNvSpPr>
            <a:spLocks noChangeShapeType="1"/>
          </p:cNvSpPr>
          <p:nvPr/>
        </p:nvSpPr>
        <p:spPr bwMode="auto">
          <a:xfrm>
            <a:off x="5487988" y="4132263"/>
            <a:ext cx="1587" cy="76200"/>
          </a:xfrm>
          <a:prstGeom prst="line">
            <a:avLst/>
          </a:prstGeom>
          <a:noFill/>
          <a:ln w="6350">
            <a:solidFill>
              <a:schemeClr val="tx1"/>
            </a:solidFill>
            <a:round/>
            <a:headEnd/>
            <a:tailEnd/>
          </a:ln>
        </p:spPr>
        <p:txBody>
          <a:bodyPr/>
          <a:lstStyle/>
          <a:p>
            <a:endParaRPr lang="en-US" sz="2000"/>
          </a:p>
        </p:txBody>
      </p:sp>
      <p:sp>
        <p:nvSpPr>
          <p:cNvPr id="3370027" name="Line 43"/>
          <p:cNvSpPr>
            <a:spLocks noChangeShapeType="1"/>
          </p:cNvSpPr>
          <p:nvPr/>
        </p:nvSpPr>
        <p:spPr bwMode="auto">
          <a:xfrm>
            <a:off x="3986213" y="5554663"/>
            <a:ext cx="2001837" cy="1587"/>
          </a:xfrm>
          <a:prstGeom prst="line">
            <a:avLst/>
          </a:prstGeom>
          <a:noFill/>
          <a:ln w="6350">
            <a:solidFill>
              <a:schemeClr val="tx1"/>
            </a:solidFill>
            <a:round/>
            <a:headEnd/>
            <a:tailEnd/>
          </a:ln>
        </p:spPr>
        <p:txBody>
          <a:bodyPr/>
          <a:lstStyle/>
          <a:p>
            <a:endParaRPr lang="en-US" sz="2000"/>
          </a:p>
        </p:txBody>
      </p:sp>
      <p:sp>
        <p:nvSpPr>
          <p:cNvPr id="3370028" name="Line 44"/>
          <p:cNvSpPr>
            <a:spLocks noChangeShapeType="1"/>
          </p:cNvSpPr>
          <p:nvPr/>
        </p:nvSpPr>
        <p:spPr bwMode="auto">
          <a:xfrm>
            <a:off x="4487863" y="5554663"/>
            <a:ext cx="1587" cy="85725"/>
          </a:xfrm>
          <a:prstGeom prst="line">
            <a:avLst/>
          </a:prstGeom>
          <a:noFill/>
          <a:ln w="6350">
            <a:solidFill>
              <a:schemeClr val="tx1"/>
            </a:solidFill>
            <a:round/>
            <a:headEnd/>
            <a:tailEnd/>
          </a:ln>
        </p:spPr>
        <p:txBody>
          <a:bodyPr/>
          <a:lstStyle/>
          <a:p>
            <a:endParaRPr lang="en-US" sz="2000"/>
          </a:p>
        </p:txBody>
      </p:sp>
      <p:sp>
        <p:nvSpPr>
          <p:cNvPr id="3370029" name="Rectangle 45"/>
          <p:cNvSpPr>
            <a:spLocks noChangeArrowheads="1"/>
          </p:cNvSpPr>
          <p:nvPr/>
        </p:nvSpPr>
        <p:spPr bwMode="auto">
          <a:xfrm>
            <a:off x="4340225" y="5648325"/>
            <a:ext cx="527050"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SAL</a:t>
            </a:r>
            <a:endParaRPr lang="en-US">
              <a:solidFill>
                <a:srgbClr val="FFFF00"/>
              </a:solidFill>
              <a:effectLst>
                <a:outerShdw blurRad="38100" dist="38100" dir="2700000" algn="tl">
                  <a:srgbClr val="000000"/>
                </a:outerShdw>
              </a:effectLst>
            </a:endParaRPr>
          </a:p>
        </p:txBody>
      </p:sp>
      <p:sp>
        <p:nvSpPr>
          <p:cNvPr id="3370030" name="Line 46"/>
          <p:cNvSpPr>
            <a:spLocks noChangeShapeType="1"/>
          </p:cNvSpPr>
          <p:nvPr/>
        </p:nvSpPr>
        <p:spPr bwMode="auto">
          <a:xfrm>
            <a:off x="5487988" y="5554663"/>
            <a:ext cx="1587" cy="85725"/>
          </a:xfrm>
          <a:prstGeom prst="line">
            <a:avLst/>
          </a:prstGeom>
          <a:noFill/>
          <a:ln w="6350">
            <a:solidFill>
              <a:schemeClr val="tx1"/>
            </a:solidFill>
            <a:round/>
            <a:headEnd/>
            <a:tailEnd/>
          </a:ln>
        </p:spPr>
        <p:txBody>
          <a:bodyPr/>
          <a:lstStyle/>
          <a:p>
            <a:endParaRPr lang="en-US" sz="2000"/>
          </a:p>
        </p:txBody>
      </p:sp>
      <p:sp>
        <p:nvSpPr>
          <p:cNvPr id="3370031" name="Rectangle 47"/>
          <p:cNvSpPr>
            <a:spLocks noChangeArrowheads="1"/>
          </p:cNvSpPr>
          <p:nvPr/>
        </p:nvSpPr>
        <p:spPr bwMode="auto">
          <a:xfrm>
            <a:off x="5294313" y="5648325"/>
            <a:ext cx="728662"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MAM</a:t>
            </a:r>
            <a:endParaRPr lang="en-US">
              <a:solidFill>
                <a:srgbClr val="FFFF00"/>
              </a:solidFill>
              <a:effectLst>
                <a:outerShdw blurRad="38100" dist="38100" dir="2700000" algn="tl">
                  <a:srgbClr val="000000"/>
                </a:outerShdw>
              </a:effectLst>
            </a:endParaRPr>
          </a:p>
        </p:txBody>
      </p:sp>
      <p:sp>
        <p:nvSpPr>
          <p:cNvPr id="3370032" name="Line 48"/>
          <p:cNvSpPr>
            <a:spLocks noChangeShapeType="1"/>
          </p:cNvSpPr>
          <p:nvPr/>
        </p:nvSpPr>
        <p:spPr bwMode="auto">
          <a:xfrm flipV="1">
            <a:off x="3986213" y="2495550"/>
            <a:ext cx="1587" cy="3059113"/>
          </a:xfrm>
          <a:prstGeom prst="line">
            <a:avLst/>
          </a:prstGeom>
          <a:noFill/>
          <a:ln w="6350">
            <a:solidFill>
              <a:schemeClr val="tx1"/>
            </a:solidFill>
            <a:round/>
            <a:headEnd/>
            <a:tailEnd/>
          </a:ln>
        </p:spPr>
        <p:txBody>
          <a:bodyPr/>
          <a:lstStyle/>
          <a:p>
            <a:endParaRPr lang="en-US" sz="2000"/>
          </a:p>
        </p:txBody>
      </p:sp>
      <p:sp>
        <p:nvSpPr>
          <p:cNvPr id="3370033" name="Line 49"/>
          <p:cNvSpPr>
            <a:spLocks noChangeShapeType="1"/>
          </p:cNvSpPr>
          <p:nvPr/>
        </p:nvSpPr>
        <p:spPr bwMode="auto">
          <a:xfrm flipH="1">
            <a:off x="3949700" y="5554663"/>
            <a:ext cx="36513" cy="1587"/>
          </a:xfrm>
          <a:prstGeom prst="line">
            <a:avLst/>
          </a:prstGeom>
          <a:noFill/>
          <a:ln w="6350">
            <a:solidFill>
              <a:schemeClr val="tx1"/>
            </a:solidFill>
            <a:round/>
            <a:headEnd/>
            <a:tailEnd/>
          </a:ln>
        </p:spPr>
        <p:txBody>
          <a:bodyPr/>
          <a:lstStyle/>
          <a:p>
            <a:endParaRPr lang="en-US" sz="2000"/>
          </a:p>
        </p:txBody>
      </p:sp>
      <p:sp>
        <p:nvSpPr>
          <p:cNvPr id="3370034" name="Rectangle 50"/>
          <p:cNvSpPr>
            <a:spLocks noChangeArrowheads="1"/>
          </p:cNvSpPr>
          <p:nvPr/>
        </p:nvSpPr>
        <p:spPr bwMode="auto">
          <a:xfrm>
            <a:off x="3533775" y="5386388"/>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0.0</a:t>
            </a:r>
            <a:endParaRPr lang="en-US">
              <a:solidFill>
                <a:srgbClr val="FFFF00"/>
              </a:solidFill>
              <a:effectLst>
                <a:outerShdw blurRad="38100" dist="38100" dir="2700000" algn="tl">
                  <a:srgbClr val="000000"/>
                </a:outerShdw>
              </a:effectLst>
            </a:endParaRPr>
          </a:p>
        </p:txBody>
      </p:sp>
      <p:sp>
        <p:nvSpPr>
          <p:cNvPr id="3370035" name="Line 51"/>
          <p:cNvSpPr>
            <a:spLocks noChangeShapeType="1"/>
          </p:cNvSpPr>
          <p:nvPr/>
        </p:nvSpPr>
        <p:spPr bwMode="auto">
          <a:xfrm flipH="1">
            <a:off x="3949700" y="4789488"/>
            <a:ext cx="36513" cy="1587"/>
          </a:xfrm>
          <a:prstGeom prst="line">
            <a:avLst/>
          </a:prstGeom>
          <a:noFill/>
          <a:ln w="6350">
            <a:solidFill>
              <a:schemeClr val="tx1"/>
            </a:solidFill>
            <a:round/>
            <a:headEnd/>
            <a:tailEnd/>
          </a:ln>
        </p:spPr>
        <p:txBody>
          <a:bodyPr/>
          <a:lstStyle/>
          <a:p>
            <a:endParaRPr lang="en-US" sz="2000"/>
          </a:p>
        </p:txBody>
      </p:sp>
      <p:sp>
        <p:nvSpPr>
          <p:cNvPr id="3370036" name="Rectangle 52"/>
          <p:cNvSpPr>
            <a:spLocks noChangeArrowheads="1"/>
          </p:cNvSpPr>
          <p:nvPr/>
        </p:nvSpPr>
        <p:spPr bwMode="auto">
          <a:xfrm>
            <a:off x="3533775" y="4621213"/>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2.5</a:t>
            </a:r>
            <a:endParaRPr lang="en-US">
              <a:solidFill>
                <a:srgbClr val="FFFF00"/>
              </a:solidFill>
              <a:effectLst>
                <a:outerShdw blurRad="38100" dist="38100" dir="2700000" algn="tl">
                  <a:srgbClr val="000000"/>
                </a:outerShdw>
              </a:effectLst>
            </a:endParaRPr>
          </a:p>
        </p:txBody>
      </p:sp>
      <p:sp>
        <p:nvSpPr>
          <p:cNvPr id="3370037" name="Line 53"/>
          <p:cNvSpPr>
            <a:spLocks noChangeShapeType="1"/>
          </p:cNvSpPr>
          <p:nvPr/>
        </p:nvSpPr>
        <p:spPr bwMode="auto">
          <a:xfrm flipH="1">
            <a:off x="3949700" y="4024313"/>
            <a:ext cx="36513" cy="1587"/>
          </a:xfrm>
          <a:prstGeom prst="line">
            <a:avLst/>
          </a:prstGeom>
          <a:noFill/>
          <a:ln w="6350">
            <a:solidFill>
              <a:schemeClr val="tx1"/>
            </a:solidFill>
            <a:round/>
            <a:headEnd/>
            <a:tailEnd/>
          </a:ln>
        </p:spPr>
        <p:txBody>
          <a:bodyPr/>
          <a:lstStyle/>
          <a:p>
            <a:endParaRPr lang="en-US" sz="2000"/>
          </a:p>
        </p:txBody>
      </p:sp>
      <p:sp>
        <p:nvSpPr>
          <p:cNvPr id="3370038" name="Rectangle 54"/>
          <p:cNvSpPr>
            <a:spLocks noChangeArrowheads="1"/>
          </p:cNvSpPr>
          <p:nvPr/>
        </p:nvSpPr>
        <p:spPr bwMode="auto">
          <a:xfrm>
            <a:off x="3533775" y="3856038"/>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5.0</a:t>
            </a:r>
            <a:endParaRPr lang="en-US">
              <a:solidFill>
                <a:srgbClr val="FFFF00"/>
              </a:solidFill>
              <a:effectLst>
                <a:outerShdw blurRad="38100" dist="38100" dir="2700000" algn="tl">
                  <a:srgbClr val="000000"/>
                </a:outerShdw>
              </a:effectLst>
            </a:endParaRPr>
          </a:p>
        </p:txBody>
      </p:sp>
      <p:sp>
        <p:nvSpPr>
          <p:cNvPr id="3370039" name="Line 55"/>
          <p:cNvSpPr>
            <a:spLocks noChangeShapeType="1"/>
          </p:cNvSpPr>
          <p:nvPr/>
        </p:nvSpPr>
        <p:spPr bwMode="auto">
          <a:xfrm flipH="1">
            <a:off x="3949700" y="3260725"/>
            <a:ext cx="36513" cy="1588"/>
          </a:xfrm>
          <a:prstGeom prst="line">
            <a:avLst/>
          </a:prstGeom>
          <a:noFill/>
          <a:ln w="6350">
            <a:solidFill>
              <a:schemeClr val="tx1"/>
            </a:solidFill>
            <a:round/>
            <a:headEnd/>
            <a:tailEnd/>
          </a:ln>
        </p:spPr>
        <p:txBody>
          <a:bodyPr/>
          <a:lstStyle/>
          <a:p>
            <a:endParaRPr lang="en-US" sz="2000"/>
          </a:p>
        </p:txBody>
      </p:sp>
      <p:sp>
        <p:nvSpPr>
          <p:cNvPr id="3370040" name="Rectangle 56"/>
          <p:cNvSpPr>
            <a:spLocks noChangeArrowheads="1"/>
          </p:cNvSpPr>
          <p:nvPr/>
        </p:nvSpPr>
        <p:spPr bwMode="auto">
          <a:xfrm>
            <a:off x="3533775" y="3092450"/>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7.5</a:t>
            </a:r>
            <a:endParaRPr lang="en-US">
              <a:solidFill>
                <a:srgbClr val="FFFF00"/>
              </a:solidFill>
              <a:effectLst>
                <a:outerShdw blurRad="38100" dist="38100" dir="2700000" algn="tl">
                  <a:srgbClr val="000000"/>
                </a:outerShdw>
              </a:effectLst>
            </a:endParaRPr>
          </a:p>
        </p:txBody>
      </p:sp>
      <p:sp>
        <p:nvSpPr>
          <p:cNvPr id="3370041" name="Line 57"/>
          <p:cNvSpPr>
            <a:spLocks noChangeShapeType="1"/>
          </p:cNvSpPr>
          <p:nvPr/>
        </p:nvSpPr>
        <p:spPr bwMode="auto">
          <a:xfrm flipH="1">
            <a:off x="3949700" y="2495550"/>
            <a:ext cx="36513" cy="1588"/>
          </a:xfrm>
          <a:prstGeom prst="line">
            <a:avLst/>
          </a:prstGeom>
          <a:noFill/>
          <a:ln w="6350">
            <a:solidFill>
              <a:schemeClr val="tx1"/>
            </a:solidFill>
            <a:round/>
            <a:headEnd/>
            <a:tailEnd/>
          </a:ln>
        </p:spPr>
        <p:txBody>
          <a:bodyPr/>
          <a:lstStyle/>
          <a:p>
            <a:endParaRPr lang="en-US" sz="2000"/>
          </a:p>
        </p:txBody>
      </p:sp>
      <p:sp>
        <p:nvSpPr>
          <p:cNvPr id="3370042" name="Rectangle 58"/>
          <p:cNvSpPr>
            <a:spLocks noChangeArrowheads="1"/>
          </p:cNvSpPr>
          <p:nvPr/>
        </p:nvSpPr>
        <p:spPr bwMode="auto">
          <a:xfrm>
            <a:off x="3471863" y="2327275"/>
            <a:ext cx="473075"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10.0</a:t>
            </a:r>
            <a:endParaRPr lang="en-US">
              <a:solidFill>
                <a:srgbClr val="FFFF00"/>
              </a:solidFill>
              <a:effectLst>
                <a:outerShdw blurRad="38100" dist="38100" dir="2700000" algn="tl">
                  <a:srgbClr val="000000"/>
                </a:outerShdw>
              </a:effectLst>
            </a:endParaRPr>
          </a:p>
        </p:txBody>
      </p:sp>
      <p:sp>
        <p:nvSpPr>
          <p:cNvPr id="3370043" name="Rectangle 59"/>
          <p:cNvSpPr>
            <a:spLocks noChangeArrowheads="1"/>
          </p:cNvSpPr>
          <p:nvPr/>
        </p:nvSpPr>
        <p:spPr bwMode="auto">
          <a:xfrm rot="16200000">
            <a:off x="2753519" y="3833019"/>
            <a:ext cx="939800"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Avg FR</a:t>
            </a:r>
            <a:endParaRPr lang="en-US">
              <a:solidFill>
                <a:srgbClr val="FFFF00"/>
              </a:solidFill>
              <a:effectLst>
                <a:outerShdw blurRad="38100" dist="38100" dir="2700000" algn="tl">
                  <a:srgbClr val="000000"/>
                </a:outerShdw>
              </a:effectLst>
            </a:endParaRPr>
          </a:p>
        </p:txBody>
      </p:sp>
      <p:sp>
        <p:nvSpPr>
          <p:cNvPr id="3370044" name="AutoShape 60"/>
          <p:cNvSpPr>
            <a:spLocks noChangeAspect="1" noChangeArrowheads="1" noTextEdit="1"/>
          </p:cNvSpPr>
          <p:nvPr/>
        </p:nvSpPr>
        <p:spPr bwMode="auto">
          <a:xfrm>
            <a:off x="6040438" y="2006600"/>
            <a:ext cx="2798762" cy="4616450"/>
          </a:xfrm>
          <a:prstGeom prst="rect">
            <a:avLst/>
          </a:prstGeom>
          <a:noFill/>
          <a:ln w="9525">
            <a:noFill/>
            <a:miter lim="800000"/>
            <a:headEnd/>
            <a:tailEnd/>
          </a:ln>
        </p:spPr>
        <p:txBody>
          <a:bodyPr/>
          <a:lstStyle/>
          <a:p>
            <a:endParaRPr lang="en-US" sz="2000"/>
          </a:p>
        </p:txBody>
      </p:sp>
      <p:sp>
        <p:nvSpPr>
          <p:cNvPr id="3370045" name="Rectangle 61"/>
          <p:cNvSpPr>
            <a:spLocks noChangeArrowheads="1"/>
          </p:cNvSpPr>
          <p:nvPr/>
        </p:nvSpPr>
        <p:spPr bwMode="auto">
          <a:xfrm>
            <a:off x="6878638" y="2495550"/>
            <a:ext cx="2001837" cy="3067050"/>
          </a:xfrm>
          <a:prstGeom prst="rect">
            <a:avLst/>
          </a:prstGeom>
          <a:noFill/>
          <a:ln w="9525">
            <a:noFill/>
            <a:miter lim="800000"/>
            <a:headEnd/>
            <a:tailEnd/>
          </a:ln>
        </p:spPr>
        <p:txBody>
          <a:bodyPr/>
          <a:lstStyle/>
          <a:p>
            <a:endParaRPr lang="en-US" sz="2000"/>
          </a:p>
        </p:txBody>
      </p:sp>
      <p:sp>
        <p:nvSpPr>
          <p:cNvPr id="3370046" name="Rectangle 62"/>
          <p:cNvSpPr>
            <a:spLocks noChangeArrowheads="1"/>
          </p:cNvSpPr>
          <p:nvPr/>
        </p:nvSpPr>
        <p:spPr bwMode="auto">
          <a:xfrm>
            <a:off x="7045325" y="3940175"/>
            <a:ext cx="666750" cy="1608138"/>
          </a:xfrm>
          <a:prstGeom prst="rect">
            <a:avLst/>
          </a:prstGeom>
          <a:solidFill>
            <a:srgbClr val="FFFFFF"/>
          </a:solidFill>
          <a:ln w="9525">
            <a:noFill/>
            <a:miter lim="800000"/>
            <a:headEnd/>
            <a:tailEnd/>
          </a:ln>
        </p:spPr>
        <p:txBody>
          <a:bodyPr/>
          <a:lstStyle/>
          <a:p>
            <a:endParaRPr lang="en-US" sz="2000"/>
          </a:p>
        </p:txBody>
      </p:sp>
      <p:sp>
        <p:nvSpPr>
          <p:cNvPr id="3370047" name="Freeform 63"/>
          <p:cNvSpPr>
            <a:spLocks/>
          </p:cNvSpPr>
          <p:nvPr/>
        </p:nvSpPr>
        <p:spPr bwMode="auto">
          <a:xfrm>
            <a:off x="7045325" y="3940175"/>
            <a:ext cx="666750" cy="1608138"/>
          </a:xfrm>
          <a:custGeom>
            <a:avLst/>
            <a:gdLst/>
            <a:ahLst/>
            <a:cxnLst>
              <a:cxn ang="0">
                <a:pos x="0" y="632"/>
              </a:cxn>
              <a:cxn ang="0">
                <a:pos x="0" y="632"/>
              </a:cxn>
              <a:cxn ang="0">
                <a:pos x="0" y="0"/>
              </a:cxn>
              <a:cxn ang="0">
                <a:pos x="599" y="0"/>
              </a:cxn>
              <a:cxn ang="0">
                <a:pos x="599" y="632"/>
              </a:cxn>
            </a:cxnLst>
            <a:rect l="0" t="0" r="r" b="b"/>
            <a:pathLst>
              <a:path w="599" h="632">
                <a:moveTo>
                  <a:pt x="0" y="632"/>
                </a:moveTo>
                <a:lnTo>
                  <a:pt x="0" y="632"/>
                </a:lnTo>
                <a:lnTo>
                  <a:pt x="0" y="0"/>
                </a:lnTo>
                <a:lnTo>
                  <a:pt x="599" y="0"/>
                </a:lnTo>
                <a:lnTo>
                  <a:pt x="599" y="632"/>
                </a:lnTo>
              </a:path>
            </a:pathLst>
          </a:custGeom>
          <a:solidFill>
            <a:srgbClr val="000092"/>
          </a:solidFill>
          <a:ln w="6350">
            <a:solidFill>
              <a:srgbClr val="000000"/>
            </a:solidFill>
            <a:prstDash val="solid"/>
            <a:round/>
            <a:headEnd/>
            <a:tailEnd/>
          </a:ln>
        </p:spPr>
        <p:txBody>
          <a:bodyPr/>
          <a:lstStyle/>
          <a:p>
            <a:endParaRPr lang="en-US" sz="2000"/>
          </a:p>
        </p:txBody>
      </p:sp>
      <p:sp>
        <p:nvSpPr>
          <p:cNvPr id="3370048" name="Freeform 64"/>
          <p:cNvSpPr>
            <a:spLocks/>
          </p:cNvSpPr>
          <p:nvPr/>
        </p:nvSpPr>
        <p:spPr bwMode="auto">
          <a:xfrm>
            <a:off x="7212013" y="3719513"/>
            <a:ext cx="333375" cy="1587"/>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6350">
            <a:solidFill>
              <a:schemeClr val="tx1"/>
            </a:solidFill>
            <a:prstDash val="solid"/>
            <a:round/>
            <a:headEnd/>
            <a:tailEnd/>
          </a:ln>
        </p:spPr>
        <p:txBody>
          <a:bodyPr/>
          <a:lstStyle/>
          <a:p>
            <a:endParaRPr lang="en-US" sz="2000"/>
          </a:p>
        </p:txBody>
      </p:sp>
      <p:sp>
        <p:nvSpPr>
          <p:cNvPr id="3370049" name="Line 65"/>
          <p:cNvSpPr>
            <a:spLocks noChangeShapeType="1"/>
          </p:cNvSpPr>
          <p:nvPr/>
        </p:nvSpPr>
        <p:spPr bwMode="auto">
          <a:xfrm>
            <a:off x="7378700" y="3719513"/>
            <a:ext cx="1588" cy="220662"/>
          </a:xfrm>
          <a:prstGeom prst="line">
            <a:avLst/>
          </a:prstGeom>
          <a:noFill/>
          <a:ln w="6350">
            <a:solidFill>
              <a:schemeClr val="tx1"/>
            </a:solidFill>
            <a:round/>
            <a:headEnd/>
            <a:tailEnd/>
          </a:ln>
        </p:spPr>
        <p:txBody>
          <a:bodyPr/>
          <a:lstStyle/>
          <a:p>
            <a:endParaRPr lang="en-US" sz="2000"/>
          </a:p>
        </p:txBody>
      </p:sp>
      <p:sp>
        <p:nvSpPr>
          <p:cNvPr id="3370050" name="Rectangle 66"/>
          <p:cNvSpPr>
            <a:spLocks noChangeArrowheads="1"/>
          </p:cNvSpPr>
          <p:nvPr/>
        </p:nvSpPr>
        <p:spPr bwMode="auto">
          <a:xfrm>
            <a:off x="8045450" y="3978275"/>
            <a:ext cx="668338" cy="1570038"/>
          </a:xfrm>
          <a:prstGeom prst="rect">
            <a:avLst/>
          </a:prstGeom>
          <a:solidFill>
            <a:schemeClr val="accent1"/>
          </a:solidFill>
          <a:ln w="9525">
            <a:noFill/>
            <a:miter lim="800000"/>
            <a:headEnd/>
            <a:tailEnd/>
          </a:ln>
        </p:spPr>
        <p:txBody>
          <a:bodyPr/>
          <a:lstStyle/>
          <a:p>
            <a:endParaRPr lang="en-US" sz="2000"/>
          </a:p>
        </p:txBody>
      </p:sp>
      <p:sp>
        <p:nvSpPr>
          <p:cNvPr id="3370051" name="Freeform 67"/>
          <p:cNvSpPr>
            <a:spLocks/>
          </p:cNvSpPr>
          <p:nvPr/>
        </p:nvSpPr>
        <p:spPr bwMode="auto">
          <a:xfrm>
            <a:off x="8045450" y="3978275"/>
            <a:ext cx="666750" cy="1570038"/>
          </a:xfrm>
          <a:custGeom>
            <a:avLst/>
            <a:gdLst/>
            <a:ahLst/>
            <a:cxnLst>
              <a:cxn ang="0">
                <a:pos x="0" y="617"/>
              </a:cxn>
              <a:cxn ang="0">
                <a:pos x="0" y="617"/>
              </a:cxn>
              <a:cxn ang="0">
                <a:pos x="0" y="0"/>
              </a:cxn>
              <a:cxn ang="0">
                <a:pos x="599" y="0"/>
              </a:cxn>
              <a:cxn ang="0">
                <a:pos x="599" y="617"/>
              </a:cxn>
            </a:cxnLst>
            <a:rect l="0" t="0" r="r" b="b"/>
            <a:pathLst>
              <a:path w="599" h="617">
                <a:moveTo>
                  <a:pt x="0" y="617"/>
                </a:moveTo>
                <a:lnTo>
                  <a:pt x="0" y="617"/>
                </a:lnTo>
                <a:lnTo>
                  <a:pt x="0" y="0"/>
                </a:lnTo>
                <a:lnTo>
                  <a:pt x="599" y="0"/>
                </a:lnTo>
                <a:lnTo>
                  <a:pt x="599" y="617"/>
                </a:lnTo>
              </a:path>
            </a:pathLst>
          </a:custGeom>
          <a:noFill/>
          <a:ln w="6350">
            <a:solidFill>
              <a:srgbClr val="000000"/>
            </a:solidFill>
            <a:prstDash val="solid"/>
            <a:round/>
            <a:headEnd/>
            <a:tailEnd/>
          </a:ln>
        </p:spPr>
        <p:txBody>
          <a:bodyPr/>
          <a:lstStyle/>
          <a:p>
            <a:endParaRPr lang="en-US" sz="2000"/>
          </a:p>
        </p:txBody>
      </p:sp>
      <p:sp>
        <p:nvSpPr>
          <p:cNvPr id="3370052" name="Freeform 68"/>
          <p:cNvSpPr>
            <a:spLocks/>
          </p:cNvSpPr>
          <p:nvPr/>
        </p:nvSpPr>
        <p:spPr bwMode="auto">
          <a:xfrm>
            <a:off x="8213725" y="3765550"/>
            <a:ext cx="333375" cy="1588"/>
          </a:xfrm>
          <a:custGeom>
            <a:avLst/>
            <a:gdLst/>
            <a:ahLst/>
            <a:cxnLst>
              <a:cxn ang="0">
                <a:pos x="0" y="0"/>
              </a:cxn>
              <a:cxn ang="0">
                <a:pos x="300" y="0"/>
              </a:cxn>
              <a:cxn ang="0">
                <a:pos x="0" y="0"/>
              </a:cxn>
            </a:cxnLst>
            <a:rect l="0" t="0" r="r" b="b"/>
            <a:pathLst>
              <a:path w="300">
                <a:moveTo>
                  <a:pt x="0" y="0"/>
                </a:moveTo>
                <a:lnTo>
                  <a:pt x="300" y="0"/>
                </a:lnTo>
                <a:lnTo>
                  <a:pt x="0" y="0"/>
                </a:lnTo>
              </a:path>
            </a:pathLst>
          </a:custGeom>
          <a:noFill/>
          <a:ln w="6350">
            <a:solidFill>
              <a:schemeClr val="tx1"/>
            </a:solidFill>
            <a:prstDash val="solid"/>
            <a:round/>
            <a:headEnd/>
            <a:tailEnd/>
          </a:ln>
        </p:spPr>
        <p:txBody>
          <a:bodyPr/>
          <a:lstStyle/>
          <a:p>
            <a:endParaRPr lang="en-US" sz="2000"/>
          </a:p>
        </p:txBody>
      </p:sp>
      <p:sp>
        <p:nvSpPr>
          <p:cNvPr id="3370053" name="Line 69"/>
          <p:cNvSpPr>
            <a:spLocks noChangeShapeType="1"/>
          </p:cNvSpPr>
          <p:nvPr/>
        </p:nvSpPr>
        <p:spPr bwMode="auto">
          <a:xfrm>
            <a:off x="8380413" y="3765550"/>
            <a:ext cx="1587" cy="212725"/>
          </a:xfrm>
          <a:prstGeom prst="line">
            <a:avLst/>
          </a:prstGeom>
          <a:noFill/>
          <a:ln w="6350">
            <a:solidFill>
              <a:schemeClr val="tx1"/>
            </a:solidFill>
            <a:round/>
            <a:headEnd/>
            <a:tailEnd/>
          </a:ln>
        </p:spPr>
        <p:txBody>
          <a:bodyPr/>
          <a:lstStyle/>
          <a:p>
            <a:endParaRPr lang="en-US" sz="2000"/>
          </a:p>
        </p:txBody>
      </p:sp>
      <p:sp>
        <p:nvSpPr>
          <p:cNvPr id="3370054" name="Line 70"/>
          <p:cNvSpPr>
            <a:spLocks noChangeShapeType="1"/>
          </p:cNvSpPr>
          <p:nvPr/>
        </p:nvSpPr>
        <p:spPr bwMode="auto">
          <a:xfrm>
            <a:off x="6878638" y="5548313"/>
            <a:ext cx="2001837" cy="1587"/>
          </a:xfrm>
          <a:prstGeom prst="line">
            <a:avLst/>
          </a:prstGeom>
          <a:noFill/>
          <a:ln w="6350">
            <a:solidFill>
              <a:schemeClr val="tx1"/>
            </a:solidFill>
            <a:round/>
            <a:headEnd/>
            <a:tailEnd/>
          </a:ln>
        </p:spPr>
        <p:txBody>
          <a:bodyPr/>
          <a:lstStyle/>
          <a:p>
            <a:endParaRPr lang="en-US" sz="2000"/>
          </a:p>
        </p:txBody>
      </p:sp>
      <p:sp>
        <p:nvSpPr>
          <p:cNvPr id="3370055" name="Line 71"/>
          <p:cNvSpPr>
            <a:spLocks noChangeShapeType="1"/>
          </p:cNvSpPr>
          <p:nvPr/>
        </p:nvSpPr>
        <p:spPr bwMode="auto">
          <a:xfrm>
            <a:off x="7378700" y="5548313"/>
            <a:ext cx="1588" cy="87312"/>
          </a:xfrm>
          <a:prstGeom prst="line">
            <a:avLst/>
          </a:prstGeom>
          <a:noFill/>
          <a:ln w="6350">
            <a:solidFill>
              <a:schemeClr val="tx1"/>
            </a:solidFill>
            <a:round/>
            <a:headEnd/>
            <a:tailEnd/>
          </a:ln>
        </p:spPr>
        <p:txBody>
          <a:bodyPr/>
          <a:lstStyle/>
          <a:p>
            <a:endParaRPr lang="en-US" sz="2000"/>
          </a:p>
        </p:txBody>
      </p:sp>
      <p:sp>
        <p:nvSpPr>
          <p:cNvPr id="3370056" name="Rectangle 72"/>
          <p:cNvSpPr>
            <a:spLocks noChangeArrowheads="1"/>
          </p:cNvSpPr>
          <p:nvPr/>
        </p:nvSpPr>
        <p:spPr bwMode="auto">
          <a:xfrm>
            <a:off x="7231063" y="5643563"/>
            <a:ext cx="527050"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SAL</a:t>
            </a:r>
            <a:endParaRPr lang="en-US">
              <a:solidFill>
                <a:srgbClr val="FFFF00"/>
              </a:solidFill>
              <a:effectLst>
                <a:outerShdw blurRad="38100" dist="38100" dir="2700000" algn="tl">
                  <a:srgbClr val="000000"/>
                </a:outerShdw>
              </a:effectLst>
            </a:endParaRPr>
          </a:p>
        </p:txBody>
      </p:sp>
      <p:sp>
        <p:nvSpPr>
          <p:cNvPr id="3370057" name="Line 73"/>
          <p:cNvSpPr>
            <a:spLocks noChangeShapeType="1"/>
          </p:cNvSpPr>
          <p:nvPr/>
        </p:nvSpPr>
        <p:spPr bwMode="auto">
          <a:xfrm>
            <a:off x="8380413" y="5548313"/>
            <a:ext cx="1587" cy="87312"/>
          </a:xfrm>
          <a:prstGeom prst="line">
            <a:avLst/>
          </a:prstGeom>
          <a:noFill/>
          <a:ln w="6350">
            <a:solidFill>
              <a:schemeClr val="tx1"/>
            </a:solidFill>
            <a:round/>
            <a:headEnd/>
            <a:tailEnd/>
          </a:ln>
        </p:spPr>
        <p:txBody>
          <a:bodyPr/>
          <a:lstStyle/>
          <a:p>
            <a:endParaRPr lang="en-US" sz="2000"/>
          </a:p>
        </p:txBody>
      </p:sp>
      <p:sp>
        <p:nvSpPr>
          <p:cNvPr id="3370058" name="Rectangle 74"/>
          <p:cNvSpPr>
            <a:spLocks noChangeArrowheads="1"/>
          </p:cNvSpPr>
          <p:nvPr/>
        </p:nvSpPr>
        <p:spPr bwMode="auto">
          <a:xfrm>
            <a:off x="8186738" y="5643563"/>
            <a:ext cx="728662"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MAM</a:t>
            </a:r>
            <a:endParaRPr lang="en-US">
              <a:solidFill>
                <a:srgbClr val="FFFF00"/>
              </a:solidFill>
              <a:effectLst>
                <a:outerShdw blurRad="38100" dist="38100" dir="2700000" algn="tl">
                  <a:srgbClr val="000000"/>
                </a:outerShdw>
              </a:effectLst>
            </a:endParaRPr>
          </a:p>
        </p:txBody>
      </p:sp>
      <p:sp>
        <p:nvSpPr>
          <p:cNvPr id="3370059" name="Line 75"/>
          <p:cNvSpPr>
            <a:spLocks noChangeShapeType="1"/>
          </p:cNvSpPr>
          <p:nvPr/>
        </p:nvSpPr>
        <p:spPr bwMode="auto">
          <a:xfrm flipV="1">
            <a:off x="6878638" y="2495550"/>
            <a:ext cx="1587" cy="3052763"/>
          </a:xfrm>
          <a:prstGeom prst="line">
            <a:avLst/>
          </a:prstGeom>
          <a:noFill/>
          <a:ln w="6350">
            <a:solidFill>
              <a:schemeClr val="tx1"/>
            </a:solidFill>
            <a:round/>
            <a:headEnd/>
            <a:tailEnd/>
          </a:ln>
        </p:spPr>
        <p:txBody>
          <a:bodyPr/>
          <a:lstStyle/>
          <a:p>
            <a:endParaRPr lang="en-US" sz="2000"/>
          </a:p>
        </p:txBody>
      </p:sp>
      <p:sp>
        <p:nvSpPr>
          <p:cNvPr id="3370060" name="Line 76"/>
          <p:cNvSpPr>
            <a:spLocks noChangeShapeType="1"/>
          </p:cNvSpPr>
          <p:nvPr/>
        </p:nvSpPr>
        <p:spPr bwMode="auto">
          <a:xfrm flipH="1">
            <a:off x="6840538" y="5548313"/>
            <a:ext cx="38100" cy="1587"/>
          </a:xfrm>
          <a:prstGeom prst="line">
            <a:avLst/>
          </a:prstGeom>
          <a:noFill/>
          <a:ln w="6350">
            <a:solidFill>
              <a:schemeClr val="tx1"/>
            </a:solidFill>
            <a:round/>
            <a:headEnd/>
            <a:tailEnd/>
          </a:ln>
        </p:spPr>
        <p:txBody>
          <a:bodyPr/>
          <a:lstStyle/>
          <a:p>
            <a:endParaRPr lang="en-US" sz="2000"/>
          </a:p>
        </p:txBody>
      </p:sp>
      <p:sp>
        <p:nvSpPr>
          <p:cNvPr id="3370061" name="Rectangle 77"/>
          <p:cNvSpPr>
            <a:spLocks noChangeArrowheads="1"/>
          </p:cNvSpPr>
          <p:nvPr/>
        </p:nvSpPr>
        <p:spPr bwMode="auto">
          <a:xfrm>
            <a:off x="6537325" y="5381625"/>
            <a:ext cx="136525"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a:t>
            </a:r>
            <a:endParaRPr lang="en-US">
              <a:solidFill>
                <a:srgbClr val="FFFF00"/>
              </a:solidFill>
              <a:effectLst>
                <a:outerShdw blurRad="38100" dist="38100" dir="2700000" algn="tl">
                  <a:srgbClr val="000000"/>
                </a:outerShdw>
              </a:effectLst>
            </a:endParaRPr>
          </a:p>
        </p:txBody>
      </p:sp>
      <p:sp>
        <p:nvSpPr>
          <p:cNvPr id="3370062" name="Line 78"/>
          <p:cNvSpPr>
            <a:spLocks noChangeShapeType="1"/>
          </p:cNvSpPr>
          <p:nvPr/>
        </p:nvSpPr>
        <p:spPr bwMode="auto">
          <a:xfrm flipH="1">
            <a:off x="6840538" y="4938713"/>
            <a:ext cx="38100" cy="1587"/>
          </a:xfrm>
          <a:prstGeom prst="line">
            <a:avLst/>
          </a:prstGeom>
          <a:noFill/>
          <a:ln w="6350">
            <a:solidFill>
              <a:schemeClr val="tx1"/>
            </a:solidFill>
            <a:round/>
            <a:headEnd/>
            <a:tailEnd/>
          </a:ln>
        </p:spPr>
        <p:txBody>
          <a:bodyPr/>
          <a:lstStyle/>
          <a:p>
            <a:endParaRPr lang="en-US" sz="2000"/>
          </a:p>
        </p:txBody>
      </p:sp>
      <p:sp>
        <p:nvSpPr>
          <p:cNvPr id="3370063" name="Rectangle 79"/>
          <p:cNvSpPr>
            <a:spLocks noChangeArrowheads="1"/>
          </p:cNvSpPr>
          <p:nvPr/>
        </p:nvSpPr>
        <p:spPr bwMode="auto">
          <a:xfrm>
            <a:off x="6473825" y="4770438"/>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10</a:t>
            </a:r>
            <a:endParaRPr lang="en-US">
              <a:solidFill>
                <a:srgbClr val="FFFF00"/>
              </a:solidFill>
              <a:effectLst>
                <a:outerShdw blurRad="38100" dist="38100" dir="2700000" algn="tl">
                  <a:srgbClr val="000000"/>
                </a:outerShdw>
              </a:effectLst>
            </a:endParaRPr>
          </a:p>
        </p:txBody>
      </p:sp>
      <p:sp>
        <p:nvSpPr>
          <p:cNvPr id="3370064" name="Line 80"/>
          <p:cNvSpPr>
            <a:spLocks noChangeShapeType="1"/>
          </p:cNvSpPr>
          <p:nvPr/>
        </p:nvSpPr>
        <p:spPr bwMode="auto">
          <a:xfrm flipH="1">
            <a:off x="6840538" y="4327525"/>
            <a:ext cx="38100" cy="1588"/>
          </a:xfrm>
          <a:prstGeom prst="line">
            <a:avLst/>
          </a:prstGeom>
          <a:noFill/>
          <a:ln w="6350">
            <a:solidFill>
              <a:schemeClr val="tx1"/>
            </a:solidFill>
            <a:round/>
            <a:headEnd/>
            <a:tailEnd/>
          </a:ln>
        </p:spPr>
        <p:txBody>
          <a:bodyPr/>
          <a:lstStyle/>
          <a:p>
            <a:endParaRPr lang="en-US" sz="2000"/>
          </a:p>
        </p:txBody>
      </p:sp>
      <p:sp>
        <p:nvSpPr>
          <p:cNvPr id="3370065" name="Rectangle 81"/>
          <p:cNvSpPr>
            <a:spLocks noChangeArrowheads="1"/>
          </p:cNvSpPr>
          <p:nvPr/>
        </p:nvSpPr>
        <p:spPr bwMode="auto">
          <a:xfrm>
            <a:off x="6473825" y="4159250"/>
            <a:ext cx="2730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20</a:t>
            </a:r>
            <a:endParaRPr lang="en-US">
              <a:solidFill>
                <a:srgbClr val="FFFF00"/>
              </a:solidFill>
              <a:effectLst>
                <a:outerShdw blurRad="38100" dist="38100" dir="2700000" algn="tl">
                  <a:srgbClr val="000000"/>
                </a:outerShdw>
              </a:effectLst>
            </a:endParaRPr>
          </a:p>
        </p:txBody>
      </p:sp>
      <p:sp>
        <p:nvSpPr>
          <p:cNvPr id="3370066" name="Line 82"/>
          <p:cNvSpPr>
            <a:spLocks noChangeShapeType="1"/>
          </p:cNvSpPr>
          <p:nvPr/>
        </p:nvSpPr>
        <p:spPr bwMode="auto">
          <a:xfrm flipH="1">
            <a:off x="6840538" y="3716338"/>
            <a:ext cx="38100" cy="1587"/>
          </a:xfrm>
          <a:prstGeom prst="line">
            <a:avLst/>
          </a:prstGeom>
          <a:noFill/>
          <a:ln w="6350">
            <a:solidFill>
              <a:schemeClr val="tx1"/>
            </a:solidFill>
            <a:round/>
            <a:headEnd/>
            <a:tailEnd/>
          </a:ln>
        </p:spPr>
        <p:txBody>
          <a:bodyPr/>
          <a:lstStyle/>
          <a:p>
            <a:endParaRPr lang="en-US" sz="2000"/>
          </a:p>
        </p:txBody>
      </p:sp>
      <p:sp>
        <p:nvSpPr>
          <p:cNvPr id="3370067" name="Rectangle 83"/>
          <p:cNvSpPr>
            <a:spLocks noChangeArrowheads="1"/>
          </p:cNvSpPr>
          <p:nvPr/>
        </p:nvSpPr>
        <p:spPr bwMode="auto">
          <a:xfrm>
            <a:off x="6473825" y="3548063"/>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30</a:t>
            </a:r>
            <a:endParaRPr lang="en-US">
              <a:solidFill>
                <a:srgbClr val="FFFF00"/>
              </a:solidFill>
              <a:effectLst>
                <a:outerShdw blurRad="38100" dist="38100" dir="2700000" algn="tl">
                  <a:srgbClr val="000000"/>
                </a:outerShdw>
              </a:effectLst>
            </a:endParaRPr>
          </a:p>
        </p:txBody>
      </p:sp>
      <p:sp>
        <p:nvSpPr>
          <p:cNvPr id="3370068" name="Line 84"/>
          <p:cNvSpPr>
            <a:spLocks noChangeShapeType="1"/>
          </p:cNvSpPr>
          <p:nvPr/>
        </p:nvSpPr>
        <p:spPr bwMode="auto">
          <a:xfrm flipH="1">
            <a:off x="6840538" y="3106738"/>
            <a:ext cx="38100" cy="1587"/>
          </a:xfrm>
          <a:prstGeom prst="line">
            <a:avLst/>
          </a:prstGeom>
          <a:noFill/>
          <a:ln w="6350">
            <a:solidFill>
              <a:schemeClr val="tx1"/>
            </a:solidFill>
            <a:round/>
            <a:headEnd/>
            <a:tailEnd/>
          </a:ln>
        </p:spPr>
        <p:txBody>
          <a:bodyPr/>
          <a:lstStyle/>
          <a:p>
            <a:endParaRPr lang="en-US" sz="2000"/>
          </a:p>
        </p:txBody>
      </p:sp>
      <p:sp>
        <p:nvSpPr>
          <p:cNvPr id="3370069" name="Rectangle 85"/>
          <p:cNvSpPr>
            <a:spLocks noChangeArrowheads="1"/>
          </p:cNvSpPr>
          <p:nvPr/>
        </p:nvSpPr>
        <p:spPr bwMode="auto">
          <a:xfrm>
            <a:off x="6473825" y="2938463"/>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40</a:t>
            </a:r>
            <a:endParaRPr lang="en-US">
              <a:solidFill>
                <a:srgbClr val="FFFF00"/>
              </a:solidFill>
              <a:effectLst>
                <a:outerShdw blurRad="38100" dist="38100" dir="2700000" algn="tl">
                  <a:srgbClr val="000000"/>
                </a:outerShdw>
              </a:effectLst>
            </a:endParaRPr>
          </a:p>
        </p:txBody>
      </p:sp>
      <p:sp>
        <p:nvSpPr>
          <p:cNvPr id="3370070" name="Line 86"/>
          <p:cNvSpPr>
            <a:spLocks noChangeShapeType="1"/>
          </p:cNvSpPr>
          <p:nvPr/>
        </p:nvSpPr>
        <p:spPr bwMode="auto">
          <a:xfrm flipH="1">
            <a:off x="6840538" y="2495550"/>
            <a:ext cx="38100" cy="1588"/>
          </a:xfrm>
          <a:prstGeom prst="line">
            <a:avLst/>
          </a:prstGeom>
          <a:noFill/>
          <a:ln w="6350">
            <a:solidFill>
              <a:schemeClr val="tx1"/>
            </a:solidFill>
            <a:round/>
            <a:headEnd/>
            <a:tailEnd/>
          </a:ln>
        </p:spPr>
        <p:txBody>
          <a:bodyPr/>
          <a:lstStyle/>
          <a:p>
            <a:endParaRPr lang="en-US" sz="2000"/>
          </a:p>
        </p:txBody>
      </p:sp>
      <p:sp>
        <p:nvSpPr>
          <p:cNvPr id="3370071" name="Rectangle 87"/>
          <p:cNvSpPr>
            <a:spLocks noChangeArrowheads="1"/>
          </p:cNvSpPr>
          <p:nvPr/>
        </p:nvSpPr>
        <p:spPr bwMode="auto">
          <a:xfrm>
            <a:off x="6473825" y="2327275"/>
            <a:ext cx="2730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50</a:t>
            </a:r>
            <a:endParaRPr lang="en-US">
              <a:solidFill>
                <a:srgbClr val="FFFF00"/>
              </a:solidFill>
              <a:effectLst>
                <a:outerShdw blurRad="38100" dist="38100" dir="2700000" algn="tl">
                  <a:srgbClr val="000000"/>
                </a:outerShdw>
              </a:effectLst>
            </a:endParaRPr>
          </a:p>
        </p:txBody>
      </p:sp>
      <p:sp>
        <p:nvSpPr>
          <p:cNvPr id="3370072" name="Rectangle 88"/>
          <p:cNvSpPr>
            <a:spLocks noChangeArrowheads="1"/>
          </p:cNvSpPr>
          <p:nvPr/>
        </p:nvSpPr>
        <p:spPr bwMode="auto">
          <a:xfrm rot="16200000">
            <a:off x="5002212" y="3840163"/>
            <a:ext cx="2386013"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Avg % Burst Firing</a:t>
            </a:r>
            <a:endParaRPr lang="en-US">
              <a:solidFill>
                <a:srgbClr val="FFFF00"/>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69993"/>
                                        </p:tgtEl>
                                        <p:attrNameLst>
                                          <p:attrName>style.visibility</p:attrName>
                                        </p:attrNameLst>
                                      </p:cBhvr>
                                      <p:to>
                                        <p:strVal val="visible"/>
                                      </p:to>
                                    </p:set>
                                    <p:animEffect transition="in" filter="wipe(down)">
                                      <p:cBhvr>
                                        <p:cTn id="7" dur="500"/>
                                        <p:tgtEl>
                                          <p:spTgt spid="33699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69994"/>
                                        </p:tgtEl>
                                        <p:attrNameLst>
                                          <p:attrName>style.visibility</p:attrName>
                                        </p:attrNameLst>
                                      </p:cBhvr>
                                      <p:to>
                                        <p:strVal val="visible"/>
                                      </p:to>
                                    </p:set>
                                    <p:animEffect transition="in" filter="wipe(down)">
                                      <p:cBhvr>
                                        <p:cTn id="10" dur="500"/>
                                        <p:tgtEl>
                                          <p:spTgt spid="33699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69995"/>
                                        </p:tgtEl>
                                        <p:attrNameLst>
                                          <p:attrName>style.visibility</p:attrName>
                                        </p:attrNameLst>
                                      </p:cBhvr>
                                      <p:to>
                                        <p:strVal val="visible"/>
                                      </p:to>
                                    </p:set>
                                    <p:animEffect transition="in" filter="wipe(down)">
                                      <p:cBhvr>
                                        <p:cTn id="13" dur="500"/>
                                        <p:tgtEl>
                                          <p:spTgt spid="33699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69996"/>
                                        </p:tgtEl>
                                        <p:attrNameLst>
                                          <p:attrName>style.visibility</p:attrName>
                                        </p:attrNameLst>
                                      </p:cBhvr>
                                      <p:to>
                                        <p:strVal val="visible"/>
                                      </p:to>
                                    </p:set>
                                    <p:animEffect transition="in" filter="wipe(down)">
                                      <p:cBhvr>
                                        <p:cTn id="16" dur="500"/>
                                        <p:tgtEl>
                                          <p:spTgt spid="33699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370000"/>
                                        </p:tgtEl>
                                        <p:attrNameLst>
                                          <p:attrName>style.visibility</p:attrName>
                                        </p:attrNameLst>
                                      </p:cBhvr>
                                      <p:to>
                                        <p:strVal val="visible"/>
                                      </p:to>
                                    </p:set>
                                    <p:animEffect transition="in" filter="wipe(down)">
                                      <p:cBhvr>
                                        <p:cTn id="19" dur="500"/>
                                        <p:tgtEl>
                                          <p:spTgt spid="3370000"/>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370001"/>
                                        </p:tgtEl>
                                        <p:attrNameLst>
                                          <p:attrName>style.visibility</p:attrName>
                                        </p:attrNameLst>
                                      </p:cBhvr>
                                      <p:to>
                                        <p:strVal val="visible"/>
                                      </p:to>
                                    </p:set>
                                    <p:animEffect transition="in" filter="wipe(down)">
                                      <p:cBhvr>
                                        <p:cTn id="22" dur="500"/>
                                        <p:tgtEl>
                                          <p:spTgt spid="3370001"/>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370015"/>
                                        </p:tgtEl>
                                        <p:attrNameLst>
                                          <p:attrName>style.visibility</p:attrName>
                                        </p:attrNameLst>
                                      </p:cBhvr>
                                      <p:to>
                                        <p:strVal val="visible"/>
                                      </p:to>
                                    </p:set>
                                    <p:animEffect transition="in" filter="wipe(down)">
                                      <p:cBhvr>
                                        <p:cTn id="25" dur="500"/>
                                        <p:tgtEl>
                                          <p:spTgt spid="337001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370023"/>
                                        </p:tgtEl>
                                        <p:attrNameLst>
                                          <p:attrName>style.visibility</p:attrName>
                                        </p:attrNameLst>
                                      </p:cBhvr>
                                      <p:to>
                                        <p:strVal val="visible"/>
                                      </p:to>
                                    </p:set>
                                    <p:animEffect transition="in" filter="wipe(down)">
                                      <p:cBhvr>
                                        <p:cTn id="30" dur="500"/>
                                        <p:tgtEl>
                                          <p:spTgt spid="33700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70024"/>
                                        </p:tgtEl>
                                        <p:attrNameLst>
                                          <p:attrName>style.visibility</p:attrName>
                                        </p:attrNameLst>
                                      </p:cBhvr>
                                      <p:to>
                                        <p:strVal val="visible"/>
                                      </p:to>
                                    </p:set>
                                    <p:animEffect transition="in" filter="wipe(down)">
                                      <p:cBhvr>
                                        <p:cTn id="33" dur="500"/>
                                        <p:tgtEl>
                                          <p:spTgt spid="3370024"/>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370025"/>
                                        </p:tgtEl>
                                        <p:attrNameLst>
                                          <p:attrName>style.visibility</p:attrName>
                                        </p:attrNameLst>
                                      </p:cBhvr>
                                      <p:to>
                                        <p:strVal val="visible"/>
                                      </p:to>
                                    </p:set>
                                    <p:animEffect transition="in" filter="wipe(down)">
                                      <p:cBhvr>
                                        <p:cTn id="36" dur="500"/>
                                        <p:tgtEl>
                                          <p:spTgt spid="3370025"/>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370026"/>
                                        </p:tgtEl>
                                        <p:attrNameLst>
                                          <p:attrName>style.visibility</p:attrName>
                                        </p:attrNameLst>
                                      </p:cBhvr>
                                      <p:to>
                                        <p:strVal val="visible"/>
                                      </p:to>
                                    </p:set>
                                    <p:animEffect transition="in" filter="wipe(down)">
                                      <p:cBhvr>
                                        <p:cTn id="39" dur="500"/>
                                        <p:tgtEl>
                                          <p:spTgt spid="3370026"/>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3370030"/>
                                        </p:tgtEl>
                                        <p:attrNameLst>
                                          <p:attrName>style.visibility</p:attrName>
                                        </p:attrNameLst>
                                      </p:cBhvr>
                                      <p:to>
                                        <p:strVal val="visible"/>
                                      </p:to>
                                    </p:set>
                                    <p:animEffect transition="in" filter="wipe(down)">
                                      <p:cBhvr>
                                        <p:cTn id="42" dur="500"/>
                                        <p:tgtEl>
                                          <p:spTgt spid="33700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370050"/>
                                        </p:tgtEl>
                                        <p:attrNameLst>
                                          <p:attrName>style.visibility</p:attrName>
                                        </p:attrNameLst>
                                      </p:cBhvr>
                                      <p:to>
                                        <p:strVal val="visible"/>
                                      </p:to>
                                    </p:set>
                                    <p:animEffect transition="in" filter="wipe(down)">
                                      <p:cBhvr>
                                        <p:cTn id="45" dur="500"/>
                                        <p:tgtEl>
                                          <p:spTgt spid="337005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370051"/>
                                        </p:tgtEl>
                                        <p:attrNameLst>
                                          <p:attrName>style.visibility</p:attrName>
                                        </p:attrNameLst>
                                      </p:cBhvr>
                                      <p:to>
                                        <p:strVal val="visible"/>
                                      </p:to>
                                    </p:set>
                                    <p:animEffect transition="in" filter="wipe(down)">
                                      <p:cBhvr>
                                        <p:cTn id="48" dur="500"/>
                                        <p:tgtEl>
                                          <p:spTgt spid="3370051"/>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370052"/>
                                        </p:tgtEl>
                                        <p:attrNameLst>
                                          <p:attrName>style.visibility</p:attrName>
                                        </p:attrNameLst>
                                      </p:cBhvr>
                                      <p:to>
                                        <p:strVal val="visible"/>
                                      </p:to>
                                    </p:set>
                                    <p:animEffect transition="in" filter="wipe(down)">
                                      <p:cBhvr>
                                        <p:cTn id="51" dur="500"/>
                                        <p:tgtEl>
                                          <p:spTgt spid="3370052"/>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70053"/>
                                        </p:tgtEl>
                                        <p:attrNameLst>
                                          <p:attrName>style.visibility</p:attrName>
                                        </p:attrNameLst>
                                      </p:cBhvr>
                                      <p:to>
                                        <p:strVal val="visible"/>
                                      </p:to>
                                    </p:set>
                                    <p:animEffect transition="in" filter="wipe(down)">
                                      <p:cBhvr>
                                        <p:cTn id="54" dur="500"/>
                                        <p:tgtEl>
                                          <p:spTgt spid="337005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370057"/>
                                        </p:tgtEl>
                                        <p:attrNameLst>
                                          <p:attrName>style.visibility</p:attrName>
                                        </p:attrNameLst>
                                      </p:cBhvr>
                                      <p:to>
                                        <p:strVal val="visible"/>
                                      </p:to>
                                    </p:set>
                                    <p:animEffect transition="in" filter="wipe(down)">
                                      <p:cBhvr>
                                        <p:cTn id="57" dur="500"/>
                                        <p:tgtEl>
                                          <p:spTgt spid="3370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9993" grpId="0" animBg="1"/>
      <p:bldP spid="3369994" grpId="0" animBg="1"/>
      <p:bldP spid="3369995" grpId="0" animBg="1"/>
      <p:bldP spid="3369996" grpId="0" animBg="1"/>
      <p:bldP spid="3370000" grpId="0" animBg="1"/>
      <p:bldP spid="3370001" grpId="0"/>
      <p:bldP spid="3370015" grpId="0"/>
      <p:bldP spid="3370023" grpId="0" animBg="1"/>
      <p:bldP spid="3370024" grpId="0" animBg="1"/>
      <p:bldP spid="3370025" grpId="0" animBg="1"/>
      <p:bldP spid="3370026" grpId="0" animBg="1"/>
      <p:bldP spid="3370030" grpId="0" animBg="1"/>
      <p:bldP spid="3370050" grpId="0" animBg="1"/>
      <p:bldP spid="3370051" grpId="0" animBg="1"/>
      <p:bldP spid="3370052" grpId="0" animBg="1"/>
      <p:bldP spid="3370053" grpId="0" animBg="1"/>
      <p:bldP spid="33700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50530" name="Picture 2"/>
          <p:cNvPicPr>
            <a:picLocks noChangeAspect="1" noChangeArrowheads="1"/>
          </p:cNvPicPr>
          <p:nvPr/>
        </p:nvPicPr>
        <p:blipFill>
          <a:blip r:embed="rId3" cstate="print"/>
          <a:srcRect/>
          <a:stretch>
            <a:fillRect/>
          </a:stretch>
        </p:blipFill>
        <p:spPr bwMode="auto">
          <a:xfrm>
            <a:off x="3524250" y="1373188"/>
            <a:ext cx="1624013" cy="1452562"/>
          </a:xfrm>
          <a:prstGeom prst="rect">
            <a:avLst/>
          </a:prstGeom>
          <a:noFill/>
          <a:ln w="9525">
            <a:noFill/>
            <a:miter lim="800000"/>
            <a:headEnd/>
            <a:tailEnd/>
          </a:ln>
          <a:effectLst/>
        </p:spPr>
      </p:pic>
      <p:pic>
        <p:nvPicPr>
          <p:cNvPr id="3350531" name="Picture 3"/>
          <p:cNvPicPr>
            <a:picLocks noChangeAspect="1" noChangeArrowheads="1"/>
          </p:cNvPicPr>
          <p:nvPr/>
        </p:nvPicPr>
        <p:blipFill>
          <a:blip r:embed="rId3" cstate="print"/>
          <a:srcRect/>
          <a:stretch>
            <a:fillRect/>
          </a:stretch>
        </p:blipFill>
        <p:spPr bwMode="auto">
          <a:xfrm>
            <a:off x="5075238" y="2600325"/>
            <a:ext cx="1624012" cy="1452563"/>
          </a:xfrm>
          <a:prstGeom prst="rect">
            <a:avLst/>
          </a:prstGeom>
          <a:noFill/>
          <a:ln w="9525">
            <a:noFill/>
            <a:miter lim="800000"/>
            <a:headEnd/>
            <a:tailEnd/>
          </a:ln>
          <a:effectLst/>
        </p:spPr>
      </p:pic>
      <p:pic>
        <p:nvPicPr>
          <p:cNvPr id="3350532" name="Picture 4"/>
          <p:cNvPicPr>
            <a:picLocks noChangeAspect="1" noChangeArrowheads="1"/>
          </p:cNvPicPr>
          <p:nvPr/>
        </p:nvPicPr>
        <p:blipFill>
          <a:blip r:embed="rId3" cstate="print"/>
          <a:srcRect/>
          <a:stretch>
            <a:fillRect/>
          </a:stretch>
        </p:blipFill>
        <p:spPr bwMode="auto">
          <a:xfrm>
            <a:off x="6646863" y="4489450"/>
            <a:ext cx="1624012" cy="1452563"/>
          </a:xfrm>
          <a:prstGeom prst="rect">
            <a:avLst/>
          </a:prstGeom>
          <a:noFill/>
          <a:ln w="9525">
            <a:noFill/>
            <a:miter lim="800000"/>
            <a:headEnd/>
            <a:tailEnd/>
          </a:ln>
          <a:effectLst/>
        </p:spPr>
      </p:pic>
      <p:pic>
        <p:nvPicPr>
          <p:cNvPr id="3350533" name="Picture 5"/>
          <p:cNvPicPr>
            <a:picLocks noChangeAspect="1" noChangeArrowheads="1"/>
          </p:cNvPicPr>
          <p:nvPr/>
        </p:nvPicPr>
        <p:blipFill>
          <a:blip r:embed="rId3" cstate="print"/>
          <a:srcRect/>
          <a:stretch>
            <a:fillRect/>
          </a:stretch>
        </p:blipFill>
        <p:spPr bwMode="auto">
          <a:xfrm>
            <a:off x="6583363" y="1589088"/>
            <a:ext cx="1624012" cy="1452562"/>
          </a:xfrm>
          <a:prstGeom prst="rect">
            <a:avLst/>
          </a:prstGeom>
          <a:noFill/>
          <a:ln w="9525">
            <a:noFill/>
            <a:miter lim="800000"/>
            <a:headEnd/>
            <a:tailEnd/>
          </a:ln>
          <a:effectLst/>
        </p:spPr>
      </p:pic>
      <p:grpSp>
        <p:nvGrpSpPr>
          <p:cNvPr id="2" name="Group 6"/>
          <p:cNvGrpSpPr>
            <a:grpSpLocks/>
          </p:cNvGrpSpPr>
          <p:nvPr/>
        </p:nvGrpSpPr>
        <p:grpSpPr bwMode="auto">
          <a:xfrm>
            <a:off x="3405188" y="1703388"/>
            <a:ext cx="4394200" cy="4933950"/>
            <a:chOff x="2080" y="1157"/>
            <a:chExt cx="2341" cy="2446"/>
          </a:xfrm>
        </p:grpSpPr>
        <p:pic>
          <p:nvPicPr>
            <p:cNvPr id="3350535" name="Picture 7"/>
            <p:cNvPicPr>
              <a:picLocks noChangeAspect="1" noChangeArrowheads="1"/>
            </p:cNvPicPr>
            <p:nvPr/>
          </p:nvPicPr>
          <p:blipFill>
            <a:blip r:embed="rId4" cstate="print"/>
            <a:srcRect/>
            <a:stretch>
              <a:fillRect/>
            </a:stretch>
          </p:blipFill>
          <p:spPr bwMode="auto">
            <a:xfrm>
              <a:off x="2080" y="1996"/>
              <a:ext cx="491" cy="424"/>
            </a:xfrm>
            <a:prstGeom prst="rect">
              <a:avLst/>
            </a:prstGeom>
            <a:noFill/>
            <a:ln w="9525">
              <a:noFill/>
              <a:miter lim="800000"/>
              <a:headEnd/>
              <a:tailEnd/>
            </a:ln>
            <a:effectLst/>
          </p:spPr>
        </p:pic>
        <p:pic>
          <p:nvPicPr>
            <p:cNvPr id="3350536" name="Picture 8"/>
            <p:cNvPicPr>
              <a:picLocks noChangeAspect="1" noChangeArrowheads="1"/>
            </p:cNvPicPr>
            <p:nvPr/>
          </p:nvPicPr>
          <p:blipFill>
            <a:blip r:embed="rId4" cstate="print"/>
            <a:srcRect/>
            <a:stretch>
              <a:fillRect/>
            </a:stretch>
          </p:blipFill>
          <p:spPr bwMode="auto">
            <a:xfrm>
              <a:off x="2093" y="2912"/>
              <a:ext cx="491" cy="424"/>
            </a:xfrm>
            <a:prstGeom prst="rect">
              <a:avLst/>
            </a:prstGeom>
            <a:noFill/>
            <a:ln w="9525">
              <a:noFill/>
              <a:miter lim="800000"/>
              <a:headEnd/>
              <a:tailEnd/>
            </a:ln>
            <a:effectLst/>
          </p:spPr>
        </p:pic>
        <p:pic>
          <p:nvPicPr>
            <p:cNvPr id="3350537" name="Picture 9"/>
            <p:cNvPicPr>
              <a:picLocks noChangeAspect="1" noChangeArrowheads="1"/>
            </p:cNvPicPr>
            <p:nvPr/>
          </p:nvPicPr>
          <p:blipFill>
            <a:blip r:embed="rId4" cstate="print"/>
            <a:srcRect/>
            <a:stretch>
              <a:fillRect/>
            </a:stretch>
          </p:blipFill>
          <p:spPr bwMode="auto">
            <a:xfrm>
              <a:off x="3126" y="1157"/>
              <a:ext cx="491" cy="424"/>
            </a:xfrm>
            <a:prstGeom prst="rect">
              <a:avLst/>
            </a:prstGeom>
            <a:noFill/>
            <a:ln w="9525">
              <a:noFill/>
              <a:miter lim="800000"/>
              <a:headEnd/>
              <a:tailEnd/>
            </a:ln>
            <a:effectLst/>
          </p:spPr>
        </p:pic>
        <p:pic>
          <p:nvPicPr>
            <p:cNvPr id="3350538" name="Picture 10"/>
            <p:cNvPicPr>
              <a:picLocks noChangeAspect="1" noChangeArrowheads="1"/>
            </p:cNvPicPr>
            <p:nvPr/>
          </p:nvPicPr>
          <p:blipFill>
            <a:blip r:embed="rId4" cstate="print"/>
            <a:srcRect/>
            <a:stretch>
              <a:fillRect/>
            </a:stretch>
          </p:blipFill>
          <p:spPr bwMode="auto">
            <a:xfrm>
              <a:off x="3055" y="2690"/>
              <a:ext cx="491" cy="424"/>
            </a:xfrm>
            <a:prstGeom prst="rect">
              <a:avLst/>
            </a:prstGeom>
            <a:noFill/>
            <a:ln w="9525">
              <a:noFill/>
              <a:miter lim="800000"/>
              <a:headEnd/>
              <a:tailEnd/>
            </a:ln>
            <a:effectLst/>
          </p:spPr>
        </p:pic>
        <p:pic>
          <p:nvPicPr>
            <p:cNvPr id="3350539" name="Picture 11"/>
            <p:cNvPicPr>
              <a:picLocks noChangeAspect="1" noChangeArrowheads="1"/>
            </p:cNvPicPr>
            <p:nvPr/>
          </p:nvPicPr>
          <p:blipFill>
            <a:blip r:embed="rId4" cstate="print"/>
            <a:srcRect/>
            <a:stretch>
              <a:fillRect/>
            </a:stretch>
          </p:blipFill>
          <p:spPr bwMode="auto">
            <a:xfrm>
              <a:off x="3172" y="3179"/>
              <a:ext cx="491" cy="424"/>
            </a:xfrm>
            <a:prstGeom prst="rect">
              <a:avLst/>
            </a:prstGeom>
            <a:noFill/>
            <a:ln w="9525">
              <a:noFill/>
              <a:miter lim="800000"/>
              <a:headEnd/>
              <a:tailEnd/>
            </a:ln>
            <a:effectLst/>
          </p:spPr>
        </p:pic>
        <p:pic>
          <p:nvPicPr>
            <p:cNvPr id="3350540" name="Picture 12"/>
            <p:cNvPicPr>
              <a:picLocks noChangeAspect="1" noChangeArrowheads="1"/>
            </p:cNvPicPr>
            <p:nvPr/>
          </p:nvPicPr>
          <p:blipFill>
            <a:blip r:embed="rId4" cstate="print"/>
            <a:srcRect/>
            <a:stretch>
              <a:fillRect/>
            </a:stretch>
          </p:blipFill>
          <p:spPr bwMode="auto">
            <a:xfrm>
              <a:off x="3930" y="2343"/>
              <a:ext cx="491" cy="424"/>
            </a:xfrm>
            <a:prstGeom prst="rect">
              <a:avLst/>
            </a:prstGeom>
            <a:noFill/>
            <a:ln w="9525">
              <a:noFill/>
              <a:miter lim="800000"/>
              <a:headEnd/>
              <a:tailEnd/>
            </a:ln>
            <a:effectLst/>
          </p:spPr>
        </p:pic>
      </p:grpSp>
      <p:grpSp>
        <p:nvGrpSpPr>
          <p:cNvPr id="3" name="Group 13"/>
          <p:cNvGrpSpPr>
            <a:grpSpLocks/>
          </p:cNvGrpSpPr>
          <p:nvPr/>
        </p:nvGrpSpPr>
        <p:grpSpPr bwMode="auto">
          <a:xfrm>
            <a:off x="2236788" y="2160588"/>
            <a:ext cx="5018087" cy="3708400"/>
            <a:chOff x="1157" y="1525"/>
            <a:chExt cx="2673" cy="1839"/>
          </a:xfrm>
        </p:grpSpPr>
        <p:sp>
          <p:nvSpPr>
            <p:cNvPr id="3350542" name="Line 14"/>
            <p:cNvSpPr>
              <a:spLocks noChangeShapeType="1"/>
            </p:cNvSpPr>
            <p:nvPr/>
          </p:nvSpPr>
          <p:spPr bwMode="auto">
            <a:xfrm flipV="1">
              <a:off x="1890" y="2332"/>
              <a:ext cx="163" cy="112"/>
            </a:xfrm>
            <a:prstGeom prst="line">
              <a:avLst/>
            </a:prstGeom>
            <a:noFill/>
            <a:ln w="28575">
              <a:solidFill>
                <a:schemeClr val="bg1"/>
              </a:solidFill>
              <a:round/>
              <a:headEnd/>
              <a:tailEnd type="oval" w="med" len="sm"/>
            </a:ln>
            <a:effectLst/>
          </p:spPr>
          <p:txBody>
            <a:bodyPr/>
            <a:lstStyle/>
            <a:p>
              <a:endParaRPr lang="en-US" sz="2000"/>
            </a:p>
          </p:txBody>
        </p:sp>
        <p:sp>
          <p:nvSpPr>
            <p:cNvPr id="3350543" name="Line 15"/>
            <p:cNvSpPr>
              <a:spLocks noChangeShapeType="1"/>
            </p:cNvSpPr>
            <p:nvPr/>
          </p:nvSpPr>
          <p:spPr bwMode="auto">
            <a:xfrm>
              <a:off x="1353" y="2386"/>
              <a:ext cx="1834" cy="978"/>
            </a:xfrm>
            <a:prstGeom prst="line">
              <a:avLst/>
            </a:prstGeom>
            <a:noFill/>
            <a:ln w="28575">
              <a:solidFill>
                <a:schemeClr val="bg1"/>
              </a:solidFill>
              <a:round/>
              <a:headEnd/>
              <a:tailEnd type="oval" w="med" len="sm"/>
            </a:ln>
            <a:effectLst/>
          </p:spPr>
          <p:txBody>
            <a:bodyPr/>
            <a:lstStyle/>
            <a:p>
              <a:endParaRPr lang="en-US" sz="2000"/>
            </a:p>
          </p:txBody>
        </p:sp>
        <p:sp>
          <p:nvSpPr>
            <p:cNvPr id="3350544" name="Line 16"/>
            <p:cNvSpPr>
              <a:spLocks noChangeShapeType="1"/>
            </p:cNvSpPr>
            <p:nvPr/>
          </p:nvSpPr>
          <p:spPr bwMode="auto">
            <a:xfrm>
              <a:off x="1157" y="2369"/>
              <a:ext cx="2673" cy="290"/>
            </a:xfrm>
            <a:prstGeom prst="line">
              <a:avLst/>
            </a:prstGeom>
            <a:noFill/>
            <a:ln w="28575">
              <a:solidFill>
                <a:schemeClr val="bg1"/>
              </a:solidFill>
              <a:round/>
              <a:headEnd/>
              <a:tailEnd type="oval" w="med" len="sm"/>
            </a:ln>
            <a:effectLst/>
          </p:spPr>
          <p:txBody>
            <a:bodyPr/>
            <a:lstStyle/>
            <a:p>
              <a:endParaRPr lang="en-US" sz="2000"/>
            </a:p>
          </p:txBody>
        </p:sp>
        <p:sp>
          <p:nvSpPr>
            <p:cNvPr id="3350545" name="Line 17"/>
            <p:cNvSpPr>
              <a:spLocks noChangeShapeType="1"/>
            </p:cNvSpPr>
            <p:nvPr/>
          </p:nvSpPr>
          <p:spPr bwMode="auto">
            <a:xfrm>
              <a:off x="1906" y="2682"/>
              <a:ext cx="150" cy="381"/>
            </a:xfrm>
            <a:prstGeom prst="line">
              <a:avLst/>
            </a:prstGeom>
            <a:noFill/>
            <a:ln w="28575">
              <a:solidFill>
                <a:schemeClr val="bg1"/>
              </a:solidFill>
              <a:round/>
              <a:headEnd/>
              <a:tailEnd type="oval" w="med" len="sm"/>
            </a:ln>
            <a:effectLst/>
          </p:spPr>
          <p:txBody>
            <a:bodyPr/>
            <a:lstStyle/>
            <a:p>
              <a:endParaRPr lang="en-US" sz="2000"/>
            </a:p>
          </p:txBody>
        </p:sp>
        <p:sp>
          <p:nvSpPr>
            <p:cNvPr id="3350546" name="Line 18"/>
            <p:cNvSpPr>
              <a:spLocks noChangeShapeType="1"/>
            </p:cNvSpPr>
            <p:nvPr/>
          </p:nvSpPr>
          <p:spPr bwMode="auto">
            <a:xfrm flipV="1">
              <a:off x="1372" y="1525"/>
              <a:ext cx="1624" cy="866"/>
            </a:xfrm>
            <a:prstGeom prst="line">
              <a:avLst/>
            </a:prstGeom>
            <a:noFill/>
            <a:ln w="28575">
              <a:solidFill>
                <a:schemeClr val="bg1"/>
              </a:solidFill>
              <a:round/>
              <a:headEnd/>
              <a:tailEnd type="oval" w="med" len="sm"/>
            </a:ln>
            <a:effectLst/>
          </p:spPr>
          <p:txBody>
            <a:bodyPr/>
            <a:lstStyle/>
            <a:p>
              <a:endParaRPr lang="en-US" sz="2000"/>
            </a:p>
          </p:txBody>
        </p:sp>
        <p:sp>
          <p:nvSpPr>
            <p:cNvPr id="3350547" name="Line 19"/>
            <p:cNvSpPr>
              <a:spLocks noChangeShapeType="1"/>
            </p:cNvSpPr>
            <p:nvPr/>
          </p:nvSpPr>
          <p:spPr bwMode="auto">
            <a:xfrm>
              <a:off x="2865" y="2560"/>
              <a:ext cx="168" cy="278"/>
            </a:xfrm>
            <a:prstGeom prst="line">
              <a:avLst/>
            </a:prstGeom>
            <a:noFill/>
            <a:ln w="28575">
              <a:solidFill>
                <a:schemeClr val="bg1"/>
              </a:solidFill>
              <a:round/>
              <a:headEnd/>
              <a:tailEnd type="oval" w="med" len="sm"/>
            </a:ln>
            <a:effectLst/>
          </p:spPr>
          <p:txBody>
            <a:bodyPr/>
            <a:lstStyle/>
            <a:p>
              <a:endParaRPr lang="en-US" sz="2000"/>
            </a:p>
          </p:txBody>
        </p:sp>
      </p:grpSp>
      <p:sp>
        <p:nvSpPr>
          <p:cNvPr id="3350548" name="Oval 20"/>
          <p:cNvSpPr>
            <a:spLocks noChangeArrowheads="1"/>
          </p:cNvSpPr>
          <p:nvPr/>
        </p:nvSpPr>
        <p:spPr bwMode="auto">
          <a:xfrm>
            <a:off x="1458913" y="3184525"/>
            <a:ext cx="1858962" cy="923925"/>
          </a:xfrm>
          <a:prstGeom prst="ellipse">
            <a:avLst/>
          </a:prstGeom>
          <a:solidFill>
            <a:srgbClr val="66FFFF"/>
          </a:solidFill>
          <a:ln w="9525">
            <a:solidFill>
              <a:schemeClr val="bg2"/>
            </a:solidFill>
            <a:round/>
            <a:headEnd/>
            <a:tailEnd/>
          </a:ln>
          <a:effectLst/>
        </p:spPr>
        <p:txBody>
          <a:bodyPr wrap="none" anchor="ctr"/>
          <a:lstStyle/>
          <a:p>
            <a:pPr algn="ctr" eaLnBrk="1" hangingPunct="1"/>
            <a:r>
              <a:rPr lang="en-US" sz="1400">
                <a:solidFill>
                  <a:srgbClr val="000000"/>
                </a:solidFill>
                <a:effectLst/>
                <a:latin typeface="Arial" charset="0"/>
              </a:rPr>
              <a:t>Ventral Pallidum</a:t>
            </a:r>
          </a:p>
          <a:p>
            <a:pPr algn="ctr" eaLnBrk="1" hangingPunct="1"/>
            <a:r>
              <a:rPr lang="en-US" sz="1400">
                <a:solidFill>
                  <a:srgbClr val="000000"/>
                </a:solidFill>
                <a:effectLst/>
                <a:latin typeface="Arial" charset="0"/>
              </a:rPr>
              <a:t>(GABA)</a:t>
            </a:r>
          </a:p>
        </p:txBody>
      </p:sp>
      <p:sp>
        <p:nvSpPr>
          <p:cNvPr id="3350549" name="Text Box 21"/>
          <p:cNvSpPr txBox="1">
            <a:spLocks noChangeArrowheads="1"/>
          </p:cNvSpPr>
          <p:nvPr/>
        </p:nvSpPr>
        <p:spPr bwMode="auto">
          <a:xfrm>
            <a:off x="4549775" y="587375"/>
            <a:ext cx="3762375" cy="641350"/>
          </a:xfrm>
          <a:prstGeom prst="rect">
            <a:avLst/>
          </a:prstGeom>
          <a:noFill/>
          <a:ln w="9525">
            <a:noFill/>
            <a:miter lim="800000"/>
            <a:headEnd/>
            <a:tailEnd/>
          </a:ln>
          <a:effectLst/>
        </p:spPr>
        <p:txBody>
          <a:bodyPr>
            <a:spAutoFit/>
          </a:bodyPr>
          <a:lstStyle/>
          <a:p>
            <a:pPr algn="ctr" eaLnBrk="1" hangingPunct="1"/>
            <a:r>
              <a:rPr lang="en-US" sz="1800" b="1">
                <a:solidFill>
                  <a:srgbClr val="FFFFFF"/>
                </a:solidFill>
                <a:effectLst/>
              </a:rPr>
              <a:t>“silent” DA neuron inhibited by GABAergic input from VP</a:t>
            </a:r>
          </a:p>
        </p:txBody>
      </p:sp>
      <p:grpSp>
        <p:nvGrpSpPr>
          <p:cNvPr id="4" name="Group 22"/>
          <p:cNvGrpSpPr>
            <a:grpSpLocks/>
          </p:cNvGrpSpPr>
          <p:nvPr/>
        </p:nvGrpSpPr>
        <p:grpSpPr bwMode="auto">
          <a:xfrm>
            <a:off x="3216275" y="3230563"/>
            <a:ext cx="576263" cy="790575"/>
            <a:chOff x="1590" y="2119"/>
            <a:chExt cx="379" cy="392"/>
          </a:xfrm>
        </p:grpSpPr>
        <p:sp>
          <p:nvSpPr>
            <p:cNvPr id="3350551" name="Line 23"/>
            <p:cNvSpPr>
              <a:spLocks noChangeShapeType="1"/>
            </p:cNvSpPr>
            <p:nvPr/>
          </p:nvSpPr>
          <p:spPr bwMode="auto">
            <a:xfrm>
              <a:off x="1590" y="2307"/>
              <a:ext cx="374" cy="45"/>
            </a:xfrm>
            <a:prstGeom prst="line">
              <a:avLst/>
            </a:prstGeom>
            <a:noFill/>
            <a:ln w="28575">
              <a:solidFill>
                <a:srgbClr val="EAEAEA"/>
              </a:solidFill>
              <a:round/>
              <a:headEnd/>
              <a:tailEnd/>
            </a:ln>
            <a:effectLst/>
          </p:spPr>
          <p:txBody>
            <a:bodyPr/>
            <a:lstStyle/>
            <a:p>
              <a:endParaRPr lang="en-US" sz="2000"/>
            </a:p>
          </p:txBody>
        </p:sp>
        <p:sp>
          <p:nvSpPr>
            <p:cNvPr id="3350552" name="Line 24"/>
            <p:cNvSpPr>
              <a:spLocks noChangeShapeType="1"/>
            </p:cNvSpPr>
            <p:nvPr/>
          </p:nvSpPr>
          <p:spPr bwMode="auto">
            <a:xfrm flipV="1">
              <a:off x="1626" y="2150"/>
              <a:ext cx="297" cy="160"/>
            </a:xfrm>
            <a:prstGeom prst="line">
              <a:avLst/>
            </a:prstGeom>
            <a:noFill/>
            <a:ln w="28575">
              <a:solidFill>
                <a:srgbClr val="EAEAEA"/>
              </a:solidFill>
              <a:round/>
              <a:headEnd/>
              <a:tailEnd/>
            </a:ln>
            <a:effectLst/>
          </p:spPr>
          <p:txBody>
            <a:bodyPr/>
            <a:lstStyle/>
            <a:p>
              <a:endParaRPr lang="en-US" sz="2000"/>
            </a:p>
          </p:txBody>
        </p:sp>
        <p:sp>
          <p:nvSpPr>
            <p:cNvPr id="3350553" name="Line 25"/>
            <p:cNvSpPr>
              <a:spLocks noChangeShapeType="1"/>
            </p:cNvSpPr>
            <p:nvPr/>
          </p:nvSpPr>
          <p:spPr bwMode="auto">
            <a:xfrm>
              <a:off x="1617" y="2313"/>
              <a:ext cx="312" cy="167"/>
            </a:xfrm>
            <a:prstGeom prst="line">
              <a:avLst/>
            </a:prstGeom>
            <a:noFill/>
            <a:ln w="28575">
              <a:solidFill>
                <a:srgbClr val="EAEAEA"/>
              </a:solidFill>
              <a:round/>
              <a:headEnd/>
              <a:tailEnd/>
            </a:ln>
            <a:effectLst/>
          </p:spPr>
          <p:txBody>
            <a:bodyPr/>
            <a:lstStyle/>
            <a:p>
              <a:endParaRPr lang="en-US" sz="2000"/>
            </a:p>
          </p:txBody>
        </p:sp>
        <p:sp>
          <p:nvSpPr>
            <p:cNvPr id="3350554" name="Line 26"/>
            <p:cNvSpPr>
              <a:spLocks noChangeShapeType="1"/>
            </p:cNvSpPr>
            <p:nvPr/>
          </p:nvSpPr>
          <p:spPr bwMode="auto">
            <a:xfrm>
              <a:off x="1893" y="2119"/>
              <a:ext cx="50" cy="75"/>
            </a:xfrm>
            <a:prstGeom prst="line">
              <a:avLst/>
            </a:prstGeom>
            <a:noFill/>
            <a:ln w="28575">
              <a:solidFill>
                <a:srgbClr val="EAEAEA"/>
              </a:solidFill>
              <a:round/>
              <a:headEnd/>
              <a:tailEnd/>
            </a:ln>
            <a:effectLst/>
          </p:spPr>
          <p:txBody>
            <a:bodyPr/>
            <a:lstStyle/>
            <a:p>
              <a:endParaRPr lang="en-US" sz="2000"/>
            </a:p>
          </p:txBody>
        </p:sp>
        <p:sp>
          <p:nvSpPr>
            <p:cNvPr id="3350555" name="Line 27"/>
            <p:cNvSpPr>
              <a:spLocks noChangeShapeType="1"/>
            </p:cNvSpPr>
            <p:nvPr/>
          </p:nvSpPr>
          <p:spPr bwMode="auto">
            <a:xfrm flipH="1">
              <a:off x="1957" y="2299"/>
              <a:ext cx="12" cy="103"/>
            </a:xfrm>
            <a:prstGeom prst="line">
              <a:avLst/>
            </a:prstGeom>
            <a:noFill/>
            <a:ln w="28575">
              <a:solidFill>
                <a:srgbClr val="EAEAEA"/>
              </a:solidFill>
              <a:round/>
              <a:headEnd/>
              <a:tailEnd/>
            </a:ln>
            <a:effectLst/>
          </p:spPr>
          <p:txBody>
            <a:bodyPr/>
            <a:lstStyle/>
            <a:p>
              <a:endParaRPr lang="en-US" sz="2000"/>
            </a:p>
          </p:txBody>
        </p:sp>
        <p:sp>
          <p:nvSpPr>
            <p:cNvPr id="3350556" name="Line 28"/>
            <p:cNvSpPr>
              <a:spLocks noChangeShapeType="1"/>
            </p:cNvSpPr>
            <p:nvPr/>
          </p:nvSpPr>
          <p:spPr bwMode="auto">
            <a:xfrm flipH="1">
              <a:off x="1912" y="2442"/>
              <a:ext cx="39" cy="69"/>
            </a:xfrm>
            <a:prstGeom prst="line">
              <a:avLst/>
            </a:prstGeom>
            <a:noFill/>
            <a:ln w="28575">
              <a:solidFill>
                <a:srgbClr val="EAEAEA"/>
              </a:solidFill>
              <a:round/>
              <a:headEnd/>
              <a:tailEnd/>
            </a:ln>
            <a:effectLst/>
          </p:spPr>
          <p:txBody>
            <a:bodyPr/>
            <a:lstStyle/>
            <a:p>
              <a:endParaRPr lang="en-US" sz="2000"/>
            </a:p>
          </p:txBody>
        </p:sp>
      </p:grpSp>
      <p:pic>
        <p:nvPicPr>
          <p:cNvPr id="3350557" name="Picture 29"/>
          <p:cNvPicPr>
            <a:picLocks noChangeAspect="1" noChangeArrowheads="1"/>
          </p:cNvPicPr>
          <p:nvPr/>
        </p:nvPicPr>
        <p:blipFill>
          <a:blip r:embed="rId3" cstate="print"/>
          <a:srcRect/>
          <a:stretch>
            <a:fillRect/>
          </a:stretch>
        </p:blipFill>
        <p:spPr bwMode="auto">
          <a:xfrm>
            <a:off x="5116513" y="1436688"/>
            <a:ext cx="1624012" cy="1452562"/>
          </a:xfrm>
          <a:prstGeom prst="rect">
            <a:avLst/>
          </a:prstGeom>
          <a:noFill/>
          <a:ln w="9525">
            <a:noFill/>
            <a:miter lim="800000"/>
            <a:headEnd/>
            <a:tailEnd/>
          </a:ln>
          <a:effectLst/>
        </p:spPr>
      </p:pic>
      <p:pic>
        <p:nvPicPr>
          <p:cNvPr id="3350558" name="Picture 30"/>
          <p:cNvPicPr>
            <a:picLocks noChangeAspect="1" noChangeArrowheads="1"/>
          </p:cNvPicPr>
          <p:nvPr/>
        </p:nvPicPr>
        <p:blipFill>
          <a:blip r:embed="rId3" cstate="print"/>
          <a:srcRect/>
          <a:stretch>
            <a:fillRect/>
          </a:stretch>
        </p:blipFill>
        <p:spPr bwMode="auto">
          <a:xfrm>
            <a:off x="3506788" y="2789238"/>
            <a:ext cx="1624012" cy="1452562"/>
          </a:xfrm>
          <a:prstGeom prst="rect">
            <a:avLst/>
          </a:prstGeom>
          <a:noFill/>
          <a:ln w="9525">
            <a:noFill/>
            <a:miter lim="800000"/>
            <a:headEnd/>
            <a:tailEnd/>
          </a:ln>
          <a:effectLst/>
        </p:spPr>
      </p:pic>
      <p:pic>
        <p:nvPicPr>
          <p:cNvPr id="3350559" name="Picture 31"/>
          <p:cNvPicPr>
            <a:picLocks noChangeAspect="1" noChangeArrowheads="1"/>
          </p:cNvPicPr>
          <p:nvPr/>
        </p:nvPicPr>
        <p:blipFill>
          <a:blip r:embed="rId3" cstate="print"/>
          <a:srcRect/>
          <a:stretch>
            <a:fillRect/>
          </a:stretch>
        </p:blipFill>
        <p:spPr bwMode="auto">
          <a:xfrm>
            <a:off x="3487738" y="4208463"/>
            <a:ext cx="1624012" cy="1452562"/>
          </a:xfrm>
          <a:prstGeom prst="rect">
            <a:avLst/>
          </a:prstGeom>
          <a:noFill/>
          <a:ln w="9525">
            <a:noFill/>
            <a:miter lim="800000"/>
            <a:headEnd/>
            <a:tailEnd/>
          </a:ln>
          <a:effectLst/>
        </p:spPr>
      </p:pic>
      <p:pic>
        <p:nvPicPr>
          <p:cNvPr id="3350560" name="Picture 32"/>
          <p:cNvPicPr>
            <a:picLocks noChangeAspect="1" noChangeArrowheads="1"/>
          </p:cNvPicPr>
          <p:nvPr/>
        </p:nvPicPr>
        <p:blipFill>
          <a:blip r:embed="rId3" cstate="print"/>
          <a:srcRect/>
          <a:stretch>
            <a:fillRect/>
          </a:stretch>
        </p:blipFill>
        <p:spPr bwMode="auto">
          <a:xfrm>
            <a:off x="5202238" y="4684713"/>
            <a:ext cx="1624012" cy="1452562"/>
          </a:xfrm>
          <a:prstGeom prst="rect">
            <a:avLst/>
          </a:prstGeom>
          <a:noFill/>
          <a:ln w="9525">
            <a:noFill/>
            <a:miter lim="800000"/>
            <a:headEnd/>
            <a:tailEnd/>
          </a:ln>
          <a:effectLst/>
        </p:spPr>
      </p:pic>
      <p:pic>
        <p:nvPicPr>
          <p:cNvPr id="3350561" name="Picture 33"/>
          <p:cNvPicPr>
            <a:picLocks noChangeAspect="1" noChangeArrowheads="1"/>
          </p:cNvPicPr>
          <p:nvPr/>
        </p:nvPicPr>
        <p:blipFill>
          <a:blip r:embed="rId3" cstate="print"/>
          <a:srcRect/>
          <a:stretch>
            <a:fillRect/>
          </a:stretch>
        </p:blipFill>
        <p:spPr bwMode="auto">
          <a:xfrm>
            <a:off x="6440488" y="3332163"/>
            <a:ext cx="1624012" cy="1452562"/>
          </a:xfrm>
          <a:prstGeom prst="rect">
            <a:avLst/>
          </a:prstGeom>
          <a:noFill/>
          <a:ln w="9525">
            <a:noFill/>
            <a:miter lim="800000"/>
            <a:headEnd/>
            <a:tailEnd/>
          </a:ln>
          <a:effectLst/>
        </p:spPr>
      </p:pic>
      <p:pic>
        <p:nvPicPr>
          <p:cNvPr id="3350562" name="Picture 34"/>
          <p:cNvPicPr>
            <a:picLocks noChangeAspect="1" noChangeArrowheads="1"/>
          </p:cNvPicPr>
          <p:nvPr/>
        </p:nvPicPr>
        <p:blipFill>
          <a:blip r:embed="rId3" cstate="print"/>
          <a:srcRect/>
          <a:stretch>
            <a:fillRect/>
          </a:stretch>
        </p:blipFill>
        <p:spPr bwMode="auto">
          <a:xfrm>
            <a:off x="5049838" y="3846513"/>
            <a:ext cx="1624012" cy="1452562"/>
          </a:xfrm>
          <a:prstGeom prst="rect">
            <a:avLst/>
          </a:prstGeom>
          <a:noFill/>
          <a:ln w="9525">
            <a:noFill/>
            <a:miter lim="800000"/>
            <a:headEnd/>
            <a:tailEnd/>
          </a:ln>
          <a:effectLst/>
        </p:spPr>
      </p:pic>
      <p:sp>
        <p:nvSpPr>
          <p:cNvPr id="3350563" name="Text Box 35"/>
          <p:cNvSpPr txBox="1">
            <a:spLocks noChangeArrowheads="1"/>
          </p:cNvSpPr>
          <p:nvPr/>
        </p:nvSpPr>
        <p:spPr bwMode="auto">
          <a:xfrm>
            <a:off x="4395788" y="415925"/>
            <a:ext cx="3870325" cy="915988"/>
          </a:xfrm>
          <a:prstGeom prst="rect">
            <a:avLst/>
          </a:prstGeom>
          <a:noFill/>
          <a:ln w="9525">
            <a:noFill/>
            <a:miter lim="800000"/>
            <a:headEnd/>
            <a:tailEnd/>
          </a:ln>
          <a:effectLst/>
        </p:spPr>
        <p:txBody>
          <a:bodyPr>
            <a:spAutoFit/>
          </a:bodyPr>
          <a:lstStyle/>
          <a:p>
            <a:pPr algn="ctr" eaLnBrk="1" hangingPunct="1"/>
            <a:r>
              <a:rPr lang="en-US" sz="1800" b="1">
                <a:solidFill>
                  <a:srgbClr val="FFFFFF"/>
                </a:solidFill>
                <a:effectLst/>
              </a:rPr>
              <a:t>Hippocampal hyperactivity would allow more DA neurons to be available for behavioral activation</a:t>
            </a:r>
          </a:p>
        </p:txBody>
      </p:sp>
      <p:sp>
        <p:nvSpPr>
          <p:cNvPr id="3350564" name="Line 36"/>
          <p:cNvSpPr>
            <a:spLocks noChangeShapeType="1"/>
          </p:cNvSpPr>
          <p:nvPr/>
        </p:nvSpPr>
        <p:spPr bwMode="auto">
          <a:xfrm flipH="1">
            <a:off x="6146800" y="1416050"/>
            <a:ext cx="44450" cy="434975"/>
          </a:xfrm>
          <a:prstGeom prst="line">
            <a:avLst/>
          </a:prstGeom>
          <a:noFill/>
          <a:ln w="38100">
            <a:solidFill>
              <a:schemeClr val="bg1"/>
            </a:solidFill>
            <a:round/>
            <a:headEnd/>
            <a:tailEnd type="triangle" w="med" len="med"/>
          </a:ln>
          <a:effectLst/>
        </p:spPr>
        <p:txBody>
          <a:bodyPr/>
          <a:lstStyle/>
          <a:p>
            <a:endParaRPr lang="en-US" sz="2000"/>
          </a:p>
        </p:txBody>
      </p:sp>
      <p:sp>
        <p:nvSpPr>
          <p:cNvPr id="3350565" name="Text Box 37"/>
          <p:cNvSpPr txBox="1">
            <a:spLocks noChangeArrowheads="1"/>
          </p:cNvSpPr>
          <p:nvPr/>
        </p:nvSpPr>
        <p:spPr bwMode="auto">
          <a:xfrm>
            <a:off x="1143000" y="4291013"/>
            <a:ext cx="2222500" cy="581025"/>
          </a:xfrm>
          <a:prstGeom prst="rect">
            <a:avLst/>
          </a:prstGeom>
          <a:noFill/>
          <a:ln w="9525">
            <a:noFill/>
            <a:miter lim="800000"/>
            <a:headEnd/>
            <a:tailEnd/>
          </a:ln>
          <a:effectLst/>
        </p:spPr>
        <p:txBody>
          <a:bodyPr>
            <a:spAutoFit/>
          </a:bodyPr>
          <a:lstStyle/>
          <a:p>
            <a:pPr algn="ctr" eaLnBrk="1" hangingPunct="1"/>
            <a:r>
              <a:rPr lang="en-US" sz="1600">
                <a:solidFill>
                  <a:srgbClr val="FFFFFF"/>
                </a:solidFill>
                <a:effectLst/>
                <a:latin typeface="Arial" charset="0"/>
              </a:rPr>
              <a:t>VP inactivation </a:t>
            </a:r>
          </a:p>
          <a:p>
            <a:pPr algn="ctr" eaLnBrk="1" hangingPunct="1"/>
            <a:endParaRPr lang="en-US" sz="1600">
              <a:solidFill>
                <a:srgbClr val="FFFFFF"/>
              </a:solidFill>
              <a:effectLst/>
              <a:latin typeface="Arial" charset="0"/>
            </a:endParaRPr>
          </a:p>
        </p:txBody>
      </p:sp>
      <p:sp>
        <p:nvSpPr>
          <p:cNvPr id="3350566" name="Oval 38"/>
          <p:cNvSpPr>
            <a:spLocks noChangeArrowheads="1"/>
          </p:cNvSpPr>
          <p:nvPr/>
        </p:nvSpPr>
        <p:spPr bwMode="auto">
          <a:xfrm>
            <a:off x="838200" y="1117600"/>
            <a:ext cx="2057400" cy="490538"/>
          </a:xfrm>
          <a:prstGeom prst="ellipse">
            <a:avLst/>
          </a:prstGeom>
          <a:solidFill>
            <a:srgbClr val="66FFFF"/>
          </a:solidFill>
          <a:ln w="9525" algn="ctr">
            <a:solidFill>
              <a:schemeClr val="bg1"/>
            </a:solidFill>
            <a:round/>
            <a:headEnd/>
            <a:tailEnd/>
          </a:ln>
          <a:effectLst/>
        </p:spPr>
        <p:txBody>
          <a:bodyPr lIns="92075" tIns="46038" rIns="92075" bIns="46038" anchor="ctr">
            <a:spAutoFit/>
          </a:bodyPr>
          <a:lstStyle/>
          <a:p>
            <a:pPr algn="ctr"/>
            <a:r>
              <a:rPr lang="en-US" sz="1800">
                <a:solidFill>
                  <a:srgbClr val="000000"/>
                </a:solidFill>
                <a:effectLst>
                  <a:outerShdw blurRad="38100" dist="38100" dir="2700000" algn="tl">
                    <a:srgbClr val="FFFFFF"/>
                  </a:outerShdw>
                </a:effectLst>
              </a:rPr>
              <a:t>Hippocampus</a:t>
            </a:r>
          </a:p>
        </p:txBody>
      </p:sp>
      <p:sp>
        <p:nvSpPr>
          <p:cNvPr id="3350567" name="Oval 39"/>
          <p:cNvSpPr>
            <a:spLocks noChangeArrowheads="1"/>
          </p:cNvSpPr>
          <p:nvPr/>
        </p:nvSpPr>
        <p:spPr bwMode="auto">
          <a:xfrm>
            <a:off x="228600" y="2073275"/>
            <a:ext cx="1903413" cy="877888"/>
          </a:xfrm>
          <a:prstGeom prst="ellipse">
            <a:avLst/>
          </a:prstGeom>
          <a:solidFill>
            <a:srgbClr val="66FFFF"/>
          </a:solidFill>
          <a:ln w="9525" algn="ctr">
            <a:solidFill>
              <a:schemeClr val="bg1"/>
            </a:solidFill>
            <a:round/>
            <a:headEnd/>
            <a:tailEnd/>
          </a:ln>
          <a:effectLst/>
        </p:spPr>
        <p:txBody>
          <a:bodyPr lIns="92075" tIns="46038" rIns="92075" bIns="46038" anchor="ctr">
            <a:spAutoFit/>
          </a:bodyPr>
          <a:lstStyle/>
          <a:p>
            <a:pPr algn="ctr"/>
            <a:r>
              <a:rPr lang="en-US" sz="1800">
                <a:solidFill>
                  <a:srgbClr val="000000"/>
                </a:solidFill>
                <a:effectLst>
                  <a:outerShdw blurRad="38100" dist="38100" dir="2700000" algn="tl">
                    <a:srgbClr val="FFFFFF"/>
                  </a:outerShdw>
                </a:effectLst>
              </a:rPr>
              <a:t>N. Accumbens</a:t>
            </a:r>
          </a:p>
        </p:txBody>
      </p:sp>
      <p:sp>
        <p:nvSpPr>
          <p:cNvPr id="3350568" name="AutoShape 40"/>
          <p:cNvSpPr>
            <a:spLocks noChangeArrowheads="1"/>
          </p:cNvSpPr>
          <p:nvPr/>
        </p:nvSpPr>
        <p:spPr bwMode="auto">
          <a:xfrm>
            <a:off x="228600" y="1371600"/>
            <a:ext cx="457200" cy="762000"/>
          </a:xfrm>
          <a:prstGeom prst="curvedRightArrow">
            <a:avLst>
              <a:gd name="adj1" fmla="val 33333"/>
              <a:gd name="adj2" fmla="val 66667"/>
              <a:gd name="adj3" fmla="val 33333"/>
            </a:avLst>
          </a:prstGeom>
          <a:solidFill>
            <a:srgbClr val="FFFF00"/>
          </a:solidFill>
          <a:ln w="9525">
            <a:noFill/>
            <a:miter lim="800000"/>
            <a:headEnd/>
            <a:tailEnd/>
          </a:ln>
          <a:effectLst/>
        </p:spPr>
        <p:txBody>
          <a:bodyPr wrap="none" lIns="92075" tIns="46038" rIns="92075" bIns="46038" anchor="ctr">
            <a:spAutoFit/>
          </a:bodyPr>
          <a:lstStyle/>
          <a:p>
            <a:endParaRPr lang="en-US" sz="2000"/>
          </a:p>
        </p:txBody>
      </p:sp>
      <p:sp>
        <p:nvSpPr>
          <p:cNvPr id="3350569" name="AutoShape 41"/>
          <p:cNvSpPr>
            <a:spLocks noChangeArrowheads="1"/>
          </p:cNvSpPr>
          <p:nvPr/>
        </p:nvSpPr>
        <p:spPr bwMode="auto">
          <a:xfrm>
            <a:off x="2209800" y="2438400"/>
            <a:ext cx="609600" cy="762000"/>
          </a:xfrm>
          <a:prstGeom prst="curvedLeftArrow">
            <a:avLst>
              <a:gd name="adj1" fmla="val 25000"/>
              <a:gd name="adj2" fmla="val 50000"/>
              <a:gd name="adj3" fmla="val 33333"/>
            </a:avLst>
          </a:prstGeom>
          <a:solidFill>
            <a:srgbClr val="FFFF00"/>
          </a:solidFill>
          <a:ln w="9525">
            <a:noFill/>
            <a:miter lim="800000"/>
            <a:headEnd/>
            <a:tailEnd/>
          </a:ln>
          <a:effectLst/>
        </p:spPr>
        <p:txBody>
          <a:bodyPr lIns="92075" tIns="46038" rIns="92075" bIns="46038" anchor="ctr">
            <a:spAutoFit/>
          </a:bodyPr>
          <a:lstStyle/>
          <a:p>
            <a:endParaRPr lang="en-US" sz="2000"/>
          </a:p>
        </p:txBody>
      </p:sp>
      <p:sp>
        <p:nvSpPr>
          <p:cNvPr id="3350570" name="Text Box 42"/>
          <p:cNvSpPr txBox="1">
            <a:spLocks noChangeArrowheads="1"/>
          </p:cNvSpPr>
          <p:nvPr/>
        </p:nvSpPr>
        <p:spPr bwMode="auto">
          <a:xfrm>
            <a:off x="746125" y="1641475"/>
            <a:ext cx="558800" cy="457200"/>
          </a:xfrm>
          <a:prstGeom prst="rect">
            <a:avLst/>
          </a:prstGeom>
          <a:noFill/>
          <a:ln w="9525" algn="ctr">
            <a:noFill/>
            <a:miter lim="800000"/>
            <a:headEnd/>
            <a:tailEnd/>
          </a:ln>
          <a:effectLst/>
        </p:spPr>
        <p:txBody>
          <a:bodyPr wrap="none" lIns="92075" tIns="46038" rIns="92075" bIns="46038">
            <a:spAutoFit/>
          </a:bodyPr>
          <a:lstStyle/>
          <a:p>
            <a:r>
              <a:rPr lang="en-US" sz="2400">
                <a:solidFill>
                  <a:srgbClr val="FFFFFF"/>
                </a:solidFill>
                <a:effectLst>
                  <a:outerShdw blurRad="38100" dist="38100" dir="2700000" algn="tl">
                    <a:srgbClr val="000000"/>
                  </a:outerShdw>
                </a:effectLst>
              </a:rPr>
              <a:t>(+)</a:t>
            </a:r>
          </a:p>
        </p:txBody>
      </p:sp>
      <p:sp>
        <p:nvSpPr>
          <p:cNvPr id="3350571" name="Text Box 43"/>
          <p:cNvSpPr txBox="1">
            <a:spLocks noChangeArrowheads="1"/>
          </p:cNvSpPr>
          <p:nvPr/>
        </p:nvSpPr>
        <p:spPr bwMode="auto">
          <a:xfrm>
            <a:off x="1600200" y="2819400"/>
            <a:ext cx="488950" cy="457200"/>
          </a:xfrm>
          <a:prstGeom prst="rect">
            <a:avLst/>
          </a:prstGeom>
          <a:noFill/>
          <a:ln w="9525" algn="ctr">
            <a:noFill/>
            <a:miter lim="800000"/>
            <a:headEnd/>
            <a:tailEnd/>
          </a:ln>
          <a:effectLst/>
        </p:spPr>
        <p:txBody>
          <a:bodyPr wrap="none" lIns="92075" tIns="46038" rIns="92075" bIns="46038">
            <a:spAutoFit/>
          </a:bodyPr>
          <a:lstStyle/>
          <a:p>
            <a:r>
              <a:rPr lang="en-US" sz="2400">
                <a:solidFill>
                  <a:srgbClr val="FFFFFF"/>
                </a:solidFill>
                <a:effectLst>
                  <a:outerShdw blurRad="38100" dist="38100" dir="2700000" algn="tl">
                    <a:srgbClr val="000000"/>
                  </a:outerShdw>
                </a:effectLs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500" fill="hold"/>
                                        <p:tgtEl>
                                          <p:spTgt spid="3350568"/>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500" fill="hold"/>
                                        <p:tgtEl>
                                          <p:spTgt spid="3350569"/>
                                        </p:tgtEl>
                                      </p:cBhvr>
                                      <p:by x="120000" y="120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grpId="0" nodeType="clickEffect">
                                  <p:stCondLst>
                                    <p:cond delay="0"/>
                                  </p:stCondLst>
                                  <p:childTnLst>
                                    <p:animScale>
                                      <p:cBhvr>
                                        <p:cTn id="14" dur="500" fill="hold"/>
                                        <p:tgtEl>
                                          <p:spTgt spid="3350548"/>
                                        </p:tgtEl>
                                      </p:cBhvr>
                                      <p:by x="80000" y="80000"/>
                                    </p:animScale>
                                  </p:childTnLst>
                                </p:cTn>
                              </p:par>
                              <p:par>
                                <p:cTn id="15" presetID="6" presetClass="emph" presetSubtype="0" repeatCount="indefinite" autoRev="1" fill="hold" nodeType="withEffect">
                                  <p:stCondLst>
                                    <p:cond delay="0"/>
                                  </p:stCondLst>
                                  <p:childTnLst>
                                    <p:animScale>
                                      <p:cBhvr>
                                        <p:cTn id="16" dur="500" fill="hold"/>
                                        <p:tgtEl>
                                          <p:spTgt spid="3350530"/>
                                        </p:tgtEl>
                                      </p:cBhvr>
                                      <p:by x="110000" y="110000"/>
                                    </p:animScale>
                                  </p:childTnLst>
                                </p:cTn>
                              </p:par>
                              <p:par>
                                <p:cTn id="17" presetID="6" presetClass="emph" presetSubtype="0" repeatCount="indefinite" autoRev="1" fill="hold" nodeType="withEffect">
                                  <p:stCondLst>
                                    <p:cond delay="0"/>
                                  </p:stCondLst>
                                  <p:childTnLst>
                                    <p:animScale>
                                      <p:cBhvr>
                                        <p:cTn id="18" dur="500" fill="hold"/>
                                        <p:tgtEl>
                                          <p:spTgt spid="3350533"/>
                                        </p:tgtEl>
                                      </p:cBhvr>
                                      <p:by x="110000" y="110000"/>
                                    </p:animScale>
                                  </p:childTnLst>
                                </p:cTn>
                              </p:par>
                              <p:par>
                                <p:cTn id="19" presetID="6" presetClass="emph" presetSubtype="0" repeatCount="indefinite" autoRev="1" fill="hold" nodeType="withEffect">
                                  <p:stCondLst>
                                    <p:cond delay="0"/>
                                  </p:stCondLst>
                                  <p:childTnLst>
                                    <p:animScale>
                                      <p:cBhvr>
                                        <p:cTn id="20" dur="500" fill="hold"/>
                                        <p:tgtEl>
                                          <p:spTgt spid="3350531"/>
                                        </p:tgtEl>
                                      </p:cBhvr>
                                      <p:by x="110000" y="110000"/>
                                    </p:animScale>
                                  </p:childTnLst>
                                </p:cTn>
                              </p:par>
                              <p:par>
                                <p:cTn id="21" presetID="6" presetClass="emph" presetSubtype="0" repeatCount="indefinite" fill="hold" nodeType="withEffect">
                                  <p:stCondLst>
                                    <p:cond delay="0"/>
                                  </p:stCondLst>
                                  <p:childTnLst>
                                    <p:animScale>
                                      <p:cBhvr>
                                        <p:cTn id="22" dur="500" fill="hold"/>
                                        <p:tgtEl>
                                          <p:spTgt spid="3350532"/>
                                        </p:tgtEl>
                                      </p:cBhvr>
                                      <p:by x="110000" y="110000"/>
                                    </p:animScale>
                                  </p:childTnLst>
                                </p:cTn>
                              </p:par>
                              <p:par>
                                <p:cTn id="23" presetID="22" presetClass="exit" presetSubtype="2" fill="hold" nodeType="withEffect">
                                  <p:stCondLst>
                                    <p:cond delay="0"/>
                                  </p:stCondLst>
                                  <p:childTnLst>
                                    <p:animEffect transition="out" filter="wipe(right)">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par>
                                <p:cTn id="26" presetID="22" presetClass="entr" presetSubtype="2"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right)">
                                      <p:cBhvr>
                                        <p:cTn id="28" dur="500"/>
                                        <p:tgtEl>
                                          <p:spTgt spid="4"/>
                                        </p:tgtEl>
                                      </p:cBhvr>
                                    </p:animEffect>
                                  </p:childTnLst>
                                </p:cTn>
                              </p:par>
                              <p:par>
                                <p:cTn id="29" presetID="9" presetClass="exit" presetSubtype="0" fill="hold" nodeType="withEffect">
                                  <p:stCondLst>
                                    <p:cond delay="0"/>
                                  </p:stCondLst>
                                  <p:childTnLst>
                                    <p:animEffect transition="out" filter="dissolv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9" presetClass="exit" presetSubtype="0" fill="hold" grpId="0" nodeType="withEffect">
                                  <p:stCondLst>
                                    <p:cond delay="0"/>
                                  </p:stCondLst>
                                  <p:childTnLst>
                                    <p:animEffect transition="out" filter="dissolve">
                                      <p:cBhvr>
                                        <p:cTn id="33" dur="500"/>
                                        <p:tgtEl>
                                          <p:spTgt spid="3350549"/>
                                        </p:tgtEl>
                                      </p:cBhvr>
                                    </p:animEffect>
                                    <p:set>
                                      <p:cBhvr>
                                        <p:cTn id="34" dur="1" fill="hold">
                                          <p:stCondLst>
                                            <p:cond delay="499"/>
                                          </p:stCondLst>
                                        </p:cTn>
                                        <p:tgtEl>
                                          <p:spTgt spid="3350549"/>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3350558"/>
                                        </p:tgtEl>
                                        <p:attrNameLst>
                                          <p:attrName>style.visibility</p:attrName>
                                        </p:attrNameLst>
                                      </p:cBhvr>
                                      <p:to>
                                        <p:strVal val="visible"/>
                                      </p:to>
                                    </p:set>
                                    <p:animEffect transition="in" filter="dissolve">
                                      <p:cBhvr>
                                        <p:cTn id="37" dur="500"/>
                                        <p:tgtEl>
                                          <p:spTgt spid="3350558"/>
                                        </p:tgtEl>
                                      </p:cBhvr>
                                    </p:animEffect>
                                  </p:childTnLst>
                                </p:cTn>
                              </p:par>
                              <p:par>
                                <p:cTn id="38" presetID="9" presetClass="entr" presetSubtype="0" fill="hold" nodeType="withEffect">
                                  <p:stCondLst>
                                    <p:cond delay="0"/>
                                  </p:stCondLst>
                                  <p:childTnLst>
                                    <p:set>
                                      <p:cBhvr>
                                        <p:cTn id="39" dur="1" fill="hold">
                                          <p:stCondLst>
                                            <p:cond delay="0"/>
                                          </p:stCondLst>
                                        </p:cTn>
                                        <p:tgtEl>
                                          <p:spTgt spid="3350557"/>
                                        </p:tgtEl>
                                        <p:attrNameLst>
                                          <p:attrName>style.visibility</p:attrName>
                                        </p:attrNameLst>
                                      </p:cBhvr>
                                      <p:to>
                                        <p:strVal val="visible"/>
                                      </p:to>
                                    </p:set>
                                    <p:animEffect transition="in" filter="dissolve">
                                      <p:cBhvr>
                                        <p:cTn id="40" dur="500"/>
                                        <p:tgtEl>
                                          <p:spTgt spid="3350557"/>
                                        </p:tgtEl>
                                      </p:cBhvr>
                                    </p:animEffect>
                                  </p:childTnLst>
                                </p:cTn>
                              </p:par>
                              <p:par>
                                <p:cTn id="41" presetID="9" presetClass="entr" presetSubtype="0" fill="hold" nodeType="withEffect">
                                  <p:stCondLst>
                                    <p:cond delay="0"/>
                                  </p:stCondLst>
                                  <p:childTnLst>
                                    <p:set>
                                      <p:cBhvr>
                                        <p:cTn id="42" dur="1" fill="hold">
                                          <p:stCondLst>
                                            <p:cond delay="0"/>
                                          </p:stCondLst>
                                        </p:cTn>
                                        <p:tgtEl>
                                          <p:spTgt spid="3350561"/>
                                        </p:tgtEl>
                                        <p:attrNameLst>
                                          <p:attrName>style.visibility</p:attrName>
                                        </p:attrNameLst>
                                      </p:cBhvr>
                                      <p:to>
                                        <p:strVal val="visible"/>
                                      </p:to>
                                    </p:set>
                                    <p:animEffect transition="in" filter="dissolve">
                                      <p:cBhvr>
                                        <p:cTn id="43" dur="500"/>
                                        <p:tgtEl>
                                          <p:spTgt spid="3350561"/>
                                        </p:tgtEl>
                                      </p:cBhvr>
                                    </p:animEffect>
                                  </p:childTnLst>
                                </p:cTn>
                              </p:par>
                              <p:par>
                                <p:cTn id="44" presetID="9" presetClass="entr" presetSubtype="0" fill="hold" nodeType="withEffect">
                                  <p:stCondLst>
                                    <p:cond delay="0"/>
                                  </p:stCondLst>
                                  <p:childTnLst>
                                    <p:set>
                                      <p:cBhvr>
                                        <p:cTn id="45" dur="1" fill="hold">
                                          <p:stCondLst>
                                            <p:cond delay="0"/>
                                          </p:stCondLst>
                                        </p:cTn>
                                        <p:tgtEl>
                                          <p:spTgt spid="3350560"/>
                                        </p:tgtEl>
                                        <p:attrNameLst>
                                          <p:attrName>style.visibility</p:attrName>
                                        </p:attrNameLst>
                                      </p:cBhvr>
                                      <p:to>
                                        <p:strVal val="visible"/>
                                      </p:to>
                                    </p:set>
                                    <p:animEffect transition="in" filter="dissolve">
                                      <p:cBhvr>
                                        <p:cTn id="46" dur="500"/>
                                        <p:tgtEl>
                                          <p:spTgt spid="3350560"/>
                                        </p:tgtEl>
                                      </p:cBhvr>
                                    </p:animEffect>
                                  </p:childTnLst>
                                </p:cTn>
                              </p:par>
                              <p:par>
                                <p:cTn id="47" presetID="9" presetClass="entr" presetSubtype="0" fill="hold" nodeType="withEffect">
                                  <p:stCondLst>
                                    <p:cond delay="0"/>
                                  </p:stCondLst>
                                  <p:childTnLst>
                                    <p:set>
                                      <p:cBhvr>
                                        <p:cTn id="48" dur="1" fill="hold">
                                          <p:stCondLst>
                                            <p:cond delay="0"/>
                                          </p:stCondLst>
                                        </p:cTn>
                                        <p:tgtEl>
                                          <p:spTgt spid="3350562"/>
                                        </p:tgtEl>
                                        <p:attrNameLst>
                                          <p:attrName>style.visibility</p:attrName>
                                        </p:attrNameLst>
                                      </p:cBhvr>
                                      <p:to>
                                        <p:strVal val="visible"/>
                                      </p:to>
                                    </p:set>
                                    <p:animEffect transition="in" filter="dissolve">
                                      <p:cBhvr>
                                        <p:cTn id="49" dur="500"/>
                                        <p:tgtEl>
                                          <p:spTgt spid="3350562"/>
                                        </p:tgtEl>
                                      </p:cBhvr>
                                    </p:animEffect>
                                  </p:childTnLst>
                                </p:cTn>
                              </p:par>
                              <p:par>
                                <p:cTn id="50" presetID="9" presetClass="entr" presetSubtype="0" fill="hold" nodeType="withEffect">
                                  <p:stCondLst>
                                    <p:cond delay="0"/>
                                  </p:stCondLst>
                                  <p:childTnLst>
                                    <p:set>
                                      <p:cBhvr>
                                        <p:cTn id="51" dur="1" fill="hold">
                                          <p:stCondLst>
                                            <p:cond delay="0"/>
                                          </p:stCondLst>
                                        </p:cTn>
                                        <p:tgtEl>
                                          <p:spTgt spid="3350559"/>
                                        </p:tgtEl>
                                        <p:attrNameLst>
                                          <p:attrName>style.visibility</p:attrName>
                                        </p:attrNameLst>
                                      </p:cBhvr>
                                      <p:to>
                                        <p:strVal val="visible"/>
                                      </p:to>
                                    </p:set>
                                    <p:animEffect transition="in" filter="dissolve">
                                      <p:cBhvr>
                                        <p:cTn id="52" dur="500"/>
                                        <p:tgtEl>
                                          <p:spTgt spid="3350559"/>
                                        </p:tgtEl>
                                      </p:cBhvr>
                                    </p:animEffect>
                                  </p:childTnLst>
                                </p:cTn>
                              </p:par>
                              <p:par>
                                <p:cTn id="53" presetID="6" presetClass="emph" presetSubtype="0" repeatCount="indefinite" autoRev="1" fill="hold" nodeType="withEffect">
                                  <p:stCondLst>
                                    <p:cond delay="0"/>
                                  </p:stCondLst>
                                  <p:childTnLst>
                                    <p:animScale>
                                      <p:cBhvr>
                                        <p:cTn id="54" dur="2000" fill="hold"/>
                                        <p:tgtEl>
                                          <p:spTgt spid="3350558"/>
                                        </p:tgtEl>
                                      </p:cBhvr>
                                      <p:by x="110000" y="110000"/>
                                    </p:animScale>
                                  </p:childTnLst>
                                </p:cTn>
                              </p:par>
                              <p:par>
                                <p:cTn id="55" presetID="6" presetClass="emph" presetSubtype="0" repeatCount="indefinite" fill="hold" nodeType="withEffect">
                                  <p:stCondLst>
                                    <p:cond delay="0"/>
                                  </p:stCondLst>
                                  <p:childTnLst>
                                    <p:animScale>
                                      <p:cBhvr>
                                        <p:cTn id="56" dur="500" fill="hold"/>
                                        <p:tgtEl>
                                          <p:spTgt spid="3350557"/>
                                        </p:tgtEl>
                                      </p:cBhvr>
                                      <p:by x="110000" y="110000"/>
                                    </p:animScale>
                                  </p:childTnLst>
                                </p:cTn>
                              </p:par>
                              <p:par>
                                <p:cTn id="57" presetID="6" presetClass="emph" presetSubtype="0" repeatCount="indefinite" autoRev="1" fill="hold" nodeType="withEffect">
                                  <p:stCondLst>
                                    <p:cond delay="0"/>
                                  </p:stCondLst>
                                  <p:childTnLst>
                                    <p:animScale>
                                      <p:cBhvr>
                                        <p:cTn id="58" dur="500" fill="hold"/>
                                        <p:tgtEl>
                                          <p:spTgt spid="3350561"/>
                                        </p:tgtEl>
                                      </p:cBhvr>
                                      <p:by x="110000" y="110000"/>
                                    </p:animScale>
                                  </p:childTnLst>
                                </p:cTn>
                              </p:par>
                              <p:par>
                                <p:cTn id="59" presetID="6" presetClass="emph" presetSubtype="0" repeatCount="indefinite" autoRev="1" fill="hold" nodeType="withEffect">
                                  <p:stCondLst>
                                    <p:cond delay="0"/>
                                  </p:stCondLst>
                                  <p:childTnLst>
                                    <p:animScale>
                                      <p:cBhvr>
                                        <p:cTn id="60" dur="2000" fill="hold"/>
                                        <p:tgtEl>
                                          <p:spTgt spid="3350560"/>
                                        </p:tgtEl>
                                      </p:cBhvr>
                                      <p:by x="110000" y="110000"/>
                                    </p:animScale>
                                  </p:childTnLst>
                                </p:cTn>
                              </p:par>
                              <p:par>
                                <p:cTn id="61" presetID="6" presetClass="emph" presetSubtype="0" repeatCount="indefinite" autoRev="1" fill="hold" nodeType="withEffect">
                                  <p:stCondLst>
                                    <p:cond delay="0"/>
                                  </p:stCondLst>
                                  <p:childTnLst>
                                    <p:animScale>
                                      <p:cBhvr>
                                        <p:cTn id="62" dur="2000" fill="hold"/>
                                        <p:tgtEl>
                                          <p:spTgt spid="3350559"/>
                                        </p:tgtEl>
                                      </p:cBhvr>
                                      <p:by x="110000" y="110000"/>
                                    </p:animScale>
                                  </p:childTnLst>
                                </p:cTn>
                              </p:par>
                              <p:par>
                                <p:cTn id="63" presetID="6" presetClass="emph" presetSubtype="0" repeatCount="indefinite" fill="hold" nodeType="withEffect">
                                  <p:stCondLst>
                                    <p:cond delay="0"/>
                                  </p:stCondLst>
                                  <p:childTnLst>
                                    <p:animScale>
                                      <p:cBhvr>
                                        <p:cTn id="64" dur="500" fill="hold"/>
                                        <p:tgtEl>
                                          <p:spTgt spid="3350562"/>
                                        </p:tgtEl>
                                      </p:cBhvr>
                                      <p:by x="110000" y="110000"/>
                                    </p:animScale>
                                  </p:childTnLst>
                                </p:cTn>
                              </p:par>
                              <p:par>
                                <p:cTn id="65" presetID="9" presetClass="entr" presetSubtype="0" fill="hold" grpId="0" nodeType="withEffect">
                                  <p:stCondLst>
                                    <p:cond delay="0"/>
                                  </p:stCondLst>
                                  <p:childTnLst>
                                    <p:set>
                                      <p:cBhvr>
                                        <p:cTn id="66" dur="1" fill="hold">
                                          <p:stCondLst>
                                            <p:cond delay="0"/>
                                          </p:stCondLst>
                                        </p:cTn>
                                        <p:tgtEl>
                                          <p:spTgt spid="3350563"/>
                                        </p:tgtEl>
                                        <p:attrNameLst>
                                          <p:attrName>style.visibility</p:attrName>
                                        </p:attrNameLst>
                                      </p:cBhvr>
                                      <p:to>
                                        <p:strVal val="visible"/>
                                      </p:to>
                                    </p:set>
                                    <p:animEffect transition="in" filter="dissolve">
                                      <p:cBhvr>
                                        <p:cTn id="67" dur="500"/>
                                        <p:tgtEl>
                                          <p:spTgt spid="3350563"/>
                                        </p:tgtEl>
                                      </p:cBhvr>
                                    </p:animEffect>
                                  </p:childTnLst>
                                </p:cTn>
                              </p:par>
                              <p:par>
                                <p:cTn id="68" presetID="22" presetClass="entr" presetSubtype="4" fill="hold" grpId="0" nodeType="withEffect">
                                  <p:stCondLst>
                                    <p:cond delay="0"/>
                                  </p:stCondLst>
                                  <p:childTnLst>
                                    <p:set>
                                      <p:cBhvr>
                                        <p:cTn id="69" dur="1" fill="hold">
                                          <p:stCondLst>
                                            <p:cond delay="0"/>
                                          </p:stCondLst>
                                        </p:cTn>
                                        <p:tgtEl>
                                          <p:spTgt spid="3350565"/>
                                        </p:tgtEl>
                                        <p:attrNameLst>
                                          <p:attrName>style.visibility</p:attrName>
                                        </p:attrNameLst>
                                      </p:cBhvr>
                                      <p:to>
                                        <p:strVal val="visible"/>
                                      </p:to>
                                    </p:set>
                                    <p:animEffect transition="in" filter="wipe(down)">
                                      <p:cBhvr>
                                        <p:cTn id="70" dur="500"/>
                                        <p:tgtEl>
                                          <p:spTgt spid="33505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0548" grpId="0" animBg="1"/>
      <p:bldP spid="3350549" grpId="0"/>
      <p:bldP spid="3350563" grpId="0"/>
      <p:bldP spid="3350565" grpId="0"/>
      <p:bldP spid="3350568" grpId="0" animBg="1"/>
      <p:bldP spid="335056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40AFC">
                <a:gamma/>
                <a:shade val="0"/>
                <a:invGamma/>
              </a:srgbClr>
            </a:gs>
            <a:gs pos="100000">
              <a:srgbClr val="040AFC"/>
            </a:gs>
          </a:gsLst>
          <a:lin ang="5400000" scaled="1"/>
        </a:gradFill>
        <a:effectLst/>
      </p:bgPr>
    </p:bg>
    <p:spTree>
      <p:nvGrpSpPr>
        <p:cNvPr id="1" name=""/>
        <p:cNvGrpSpPr/>
        <p:nvPr/>
      </p:nvGrpSpPr>
      <p:grpSpPr>
        <a:xfrm>
          <a:off x="0" y="0"/>
          <a:ext cx="0" cy="0"/>
          <a:chOff x="0" y="0"/>
          <a:chExt cx="0" cy="0"/>
        </a:xfrm>
      </p:grpSpPr>
      <p:sp>
        <p:nvSpPr>
          <p:cNvPr id="3372034" name="Text Box 2"/>
          <p:cNvSpPr txBox="1">
            <a:spLocks noChangeArrowheads="1"/>
          </p:cNvSpPr>
          <p:nvPr/>
        </p:nvSpPr>
        <p:spPr bwMode="auto">
          <a:xfrm>
            <a:off x="1587500" y="676275"/>
            <a:ext cx="5956300" cy="946150"/>
          </a:xfrm>
          <a:prstGeom prst="rect">
            <a:avLst/>
          </a:prstGeom>
          <a:noFill/>
          <a:ln w="9525" algn="ctr">
            <a:noFill/>
            <a:miter lim="800000"/>
            <a:headEnd/>
            <a:tailEnd/>
          </a:ln>
          <a:effectLst/>
        </p:spPr>
        <p:txBody>
          <a:bodyPr wrap="none" lIns="92075" tIns="46038" rIns="92075" bIns="46038">
            <a:spAutoFit/>
          </a:bodyPr>
          <a:lstStyle/>
          <a:p>
            <a:pPr algn="ctr"/>
            <a:r>
              <a:rPr lang="en-US" sz="2800">
                <a:solidFill>
                  <a:srgbClr val="FFFFFF"/>
                </a:solidFill>
                <a:effectLst>
                  <a:outerShdw blurRad="38100" dist="38100" dir="2700000" algn="tl">
                    <a:srgbClr val="000000"/>
                  </a:outerShdw>
                </a:effectLst>
              </a:rPr>
              <a:t>Effects of Hippocampus Inactivation on </a:t>
            </a:r>
          </a:p>
          <a:p>
            <a:pPr algn="ctr"/>
            <a:r>
              <a:rPr lang="en-US" sz="2800">
                <a:solidFill>
                  <a:srgbClr val="FFFFFF"/>
                </a:solidFill>
                <a:effectLst>
                  <a:outerShdw blurRad="38100" dist="38100" dir="2700000" algn="tl">
                    <a:srgbClr val="000000"/>
                  </a:outerShdw>
                </a:effectLst>
              </a:rPr>
              <a:t>DA Neuron Activity</a:t>
            </a:r>
          </a:p>
        </p:txBody>
      </p:sp>
      <p:sp>
        <p:nvSpPr>
          <p:cNvPr id="3372035" name="AutoShape 3"/>
          <p:cNvSpPr>
            <a:spLocks noChangeAspect="1" noChangeArrowheads="1" noTextEdit="1"/>
          </p:cNvSpPr>
          <p:nvPr/>
        </p:nvSpPr>
        <p:spPr bwMode="auto">
          <a:xfrm>
            <a:off x="403225" y="1752600"/>
            <a:ext cx="3101975" cy="4724400"/>
          </a:xfrm>
          <a:prstGeom prst="rect">
            <a:avLst/>
          </a:prstGeom>
          <a:noFill/>
          <a:ln w="9525">
            <a:noFill/>
            <a:miter lim="800000"/>
            <a:headEnd/>
            <a:tailEnd/>
          </a:ln>
        </p:spPr>
        <p:txBody>
          <a:bodyPr/>
          <a:lstStyle/>
          <a:p>
            <a:endParaRPr lang="en-US" sz="2000" dirty="0"/>
          </a:p>
        </p:txBody>
      </p:sp>
      <p:sp>
        <p:nvSpPr>
          <p:cNvPr id="3372036" name="Rectangle 4"/>
          <p:cNvSpPr>
            <a:spLocks noChangeArrowheads="1"/>
          </p:cNvSpPr>
          <p:nvPr/>
        </p:nvSpPr>
        <p:spPr bwMode="auto">
          <a:xfrm>
            <a:off x="998538" y="2430463"/>
            <a:ext cx="2192337" cy="3006725"/>
          </a:xfrm>
          <a:prstGeom prst="rect">
            <a:avLst/>
          </a:prstGeom>
          <a:noFill/>
          <a:ln w="9525">
            <a:noFill/>
            <a:miter lim="800000"/>
            <a:headEnd/>
            <a:tailEnd/>
          </a:ln>
        </p:spPr>
        <p:txBody>
          <a:bodyPr/>
          <a:lstStyle/>
          <a:p>
            <a:endParaRPr lang="en-US" sz="2000"/>
          </a:p>
        </p:txBody>
      </p:sp>
      <p:sp>
        <p:nvSpPr>
          <p:cNvPr id="3372037" name="Rectangle 5"/>
          <p:cNvSpPr>
            <a:spLocks noChangeArrowheads="1"/>
          </p:cNvSpPr>
          <p:nvPr/>
        </p:nvSpPr>
        <p:spPr bwMode="auto">
          <a:xfrm>
            <a:off x="1203325" y="4049713"/>
            <a:ext cx="273050" cy="1374775"/>
          </a:xfrm>
          <a:prstGeom prst="rect">
            <a:avLst/>
          </a:prstGeom>
          <a:solidFill>
            <a:srgbClr val="000092"/>
          </a:solidFill>
          <a:ln w="9525">
            <a:noFill/>
            <a:miter lim="800000"/>
            <a:headEnd/>
            <a:tailEnd/>
          </a:ln>
        </p:spPr>
        <p:txBody>
          <a:bodyPr/>
          <a:lstStyle/>
          <a:p>
            <a:endParaRPr lang="en-US" sz="2000"/>
          </a:p>
        </p:txBody>
      </p:sp>
      <p:sp>
        <p:nvSpPr>
          <p:cNvPr id="3372038" name="Freeform 6"/>
          <p:cNvSpPr>
            <a:spLocks/>
          </p:cNvSpPr>
          <p:nvPr/>
        </p:nvSpPr>
        <p:spPr bwMode="auto">
          <a:xfrm>
            <a:off x="1203325" y="4049713"/>
            <a:ext cx="271463" cy="1374775"/>
          </a:xfrm>
          <a:custGeom>
            <a:avLst/>
            <a:gdLst/>
            <a:ahLst/>
            <a:cxnLst>
              <a:cxn ang="0">
                <a:pos x="0" y="551"/>
              </a:cxn>
              <a:cxn ang="0">
                <a:pos x="0" y="551"/>
              </a:cxn>
              <a:cxn ang="0">
                <a:pos x="0" y="0"/>
              </a:cxn>
              <a:cxn ang="0">
                <a:pos x="223" y="0"/>
              </a:cxn>
              <a:cxn ang="0">
                <a:pos x="223" y="551"/>
              </a:cxn>
            </a:cxnLst>
            <a:rect l="0" t="0" r="r" b="b"/>
            <a:pathLst>
              <a:path w="223" h="551">
                <a:moveTo>
                  <a:pt x="0" y="551"/>
                </a:moveTo>
                <a:lnTo>
                  <a:pt x="0" y="551"/>
                </a:lnTo>
                <a:lnTo>
                  <a:pt x="0" y="0"/>
                </a:lnTo>
                <a:lnTo>
                  <a:pt x="223" y="0"/>
                </a:lnTo>
                <a:lnTo>
                  <a:pt x="223" y="551"/>
                </a:lnTo>
              </a:path>
            </a:pathLst>
          </a:custGeom>
          <a:noFill/>
          <a:ln w="7938">
            <a:solidFill>
              <a:srgbClr val="000000"/>
            </a:solidFill>
            <a:prstDash val="solid"/>
            <a:round/>
            <a:headEnd/>
            <a:tailEnd/>
          </a:ln>
        </p:spPr>
        <p:txBody>
          <a:bodyPr/>
          <a:lstStyle/>
          <a:p>
            <a:endParaRPr lang="en-US" sz="2000"/>
          </a:p>
        </p:txBody>
      </p:sp>
      <p:sp>
        <p:nvSpPr>
          <p:cNvPr id="3372039" name="Freeform 7"/>
          <p:cNvSpPr>
            <a:spLocks/>
          </p:cNvSpPr>
          <p:nvPr/>
        </p:nvSpPr>
        <p:spPr bwMode="auto">
          <a:xfrm>
            <a:off x="1271588" y="3989388"/>
            <a:ext cx="136525" cy="1587"/>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040" name="Line 8"/>
          <p:cNvSpPr>
            <a:spLocks noChangeShapeType="1"/>
          </p:cNvSpPr>
          <p:nvPr/>
        </p:nvSpPr>
        <p:spPr bwMode="auto">
          <a:xfrm>
            <a:off x="1339850" y="3989388"/>
            <a:ext cx="1588" cy="60325"/>
          </a:xfrm>
          <a:prstGeom prst="line">
            <a:avLst/>
          </a:prstGeom>
          <a:noFill/>
          <a:ln w="7938">
            <a:solidFill>
              <a:schemeClr val="tx1"/>
            </a:solidFill>
            <a:round/>
            <a:headEnd/>
            <a:tailEnd/>
          </a:ln>
        </p:spPr>
        <p:txBody>
          <a:bodyPr/>
          <a:lstStyle/>
          <a:p>
            <a:endParaRPr lang="en-US" sz="2000"/>
          </a:p>
        </p:txBody>
      </p:sp>
      <p:sp>
        <p:nvSpPr>
          <p:cNvPr id="3372041" name="Rectangle 9"/>
          <p:cNvSpPr>
            <a:spLocks noChangeArrowheads="1"/>
          </p:cNvSpPr>
          <p:nvPr/>
        </p:nvSpPr>
        <p:spPr bwMode="auto">
          <a:xfrm>
            <a:off x="1616075" y="4024313"/>
            <a:ext cx="271463" cy="1400175"/>
          </a:xfrm>
          <a:prstGeom prst="rect">
            <a:avLst/>
          </a:prstGeom>
          <a:solidFill>
            <a:srgbClr val="000092"/>
          </a:solidFill>
          <a:ln w="9525">
            <a:noFill/>
            <a:miter lim="800000"/>
            <a:headEnd/>
            <a:tailEnd/>
          </a:ln>
        </p:spPr>
        <p:txBody>
          <a:bodyPr/>
          <a:lstStyle/>
          <a:p>
            <a:endParaRPr lang="en-US" sz="2000"/>
          </a:p>
        </p:txBody>
      </p:sp>
      <p:sp>
        <p:nvSpPr>
          <p:cNvPr id="3372042" name="Freeform 10"/>
          <p:cNvSpPr>
            <a:spLocks/>
          </p:cNvSpPr>
          <p:nvPr/>
        </p:nvSpPr>
        <p:spPr bwMode="auto">
          <a:xfrm>
            <a:off x="1616075" y="4024313"/>
            <a:ext cx="271463" cy="1400175"/>
          </a:xfrm>
          <a:custGeom>
            <a:avLst/>
            <a:gdLst/>
            <a:ahLst/>
            <a:cxnLst>
              <a:cxn ang="0">
                <a:pos x="0" y="561"/>
              </a:cxn>
              <a:cxn ang="0">
                <a:pos x="0" y="561"/>
              </a:cxn>
              <a:cxn ang="0">
                <a:pos x="0" y="0"/>
              </a:cxn>
              <a:cxn ang="0">
                <a:pos x="223" y="0"/>
              </a:cxn>
              <a:cxn ang="0">
                <a:pos x="223" y="561"/>
              </a:cxn>
            </a:cxnLst>
            <a:rect l="0" t="0" r="r" b="b"/>
            <a:pathLst>
              <a:path w="223" h="561">
                <a:moveTo>
                  <a:pt x="0" y="561"/>
                </a:moveTo>
                <a:lnTo>
                  <a:pt x="0" y="561"/>
                </a:lnTo>
                <a:lnTo>
                  <a:pt x="0" y="0"/>
                </a:lnTo>
                <a:lnTo>
                  <a:pt x="223" y="0"/>
                </a:lnTo>
                <a:lnTo>
                  <a:pt x="223" y="561"/>
                </a:lnTo>
              </a:path>
            </a:pathLst>
          </a:custGeom>
          <a:noFill/>
          <a:ln w="7938">
            <a:solidFill>
              <a:srgbClr val="000000"/>
            </a:solidFill>
            <a:prstDash val="solid"/>
            <a:round/>
            <a:headEnd/>
            <a:tailEnd/>
          </a:ln>
        </p:spPr>
        <p:txBody>
          <a:bodyPr/>
          <a:lstStyle/>
          <a:p>
            <a:endParaRPr lang="en-US" sz="2000"/>
          </a:p>
        </p:txBody>
      </p:sp>
      <p:sp>
        <p:nvSpPr>
          <p:cNvPr id="3372043" name="Freeform 11"/>
          <p:cNvSpPr>
            <a:spLocks/>
          </p:cNvSpPr>
          <p:nvPr/>
        </p:nvSpPr>
        <p:spPr bwMode="auto">
          <a:xfrm>
            <a:off x="1684338" y="3917950"/>
            <a:ext cx="134937"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044" name="Line 12"/>
          <p:cNvSpPr>
            <a:spLocks noChangeShapeType="1"/>
          </p:cNvSpPr>
          <p:nvPr/>
        </p:nvSpPr>
        <p:spPr bwMode="auto">
          <a:xfrm>
            <a:off x="1752600" y="3917950"/>
            <a:ext cx="1588" cy="106363"/>
          </a:xfrm>
          <a:prstGeom prst="line">
            <a:avLst/>
          </a:prstGeom>
          <a:noFill/>
          <a:ln w="7938">
            <a:solidFill>
              <a:schemeClr val="tx1"/>
            </a:solidFill>
            <a:round/>
            <a:headEnd/>
            <a:tailEnd/>
          </a:ln>
        </p:spPr>
        <p:txBody>
          <a:bodyPr/>
          <a:lstStyle/>
          <a:p>
            <a:endParaRPr lang="en-US" sz="2000"/>
          </a:p>
        </p:txBody>
      </p:sp>
      <p:sp>
        <p:nvSpPr>
          <p:cNvPr id="3372045" name="Rectangle 13"/>
          <p:cNvSpPr>
            <a:spLocks noChangeArrowheads="1"/>
          </p:cNvSpPr>
          <p:nvPr/>
        </p:nvSpPr>
        <p:spPr bwMode="auto">
          <a:xfrm>
            <a:off x="2301875" y="2849563"/>
            <a:ext cx="271463" cy="2574925"/>
          </a:xfrm>
          <a:prstGeom prst="rect">
            <a:avLst/>
          </a:prstGeom>
          <a:solidFill>
            <a:schemeClr val="accent1"/>
          </a:solidFill>
          <a:ln w="9525">
            <a:noFill/>
            <a:miter lim="800000"/>
            <a:headEnd/>
            <a:tailEnd/>
          </a:ln>
        </p:spPr>
        <p:txBody>
          <a:bodyPr/>
          <a:lstStyle/>
          <a:p>
            <a:endParaRPr lang="en-US" sz="2000"/>
          </a:p>
        </p:txBody>
      </p:sp>
      <p:sp>
        <p:nvSpPr>
          <p:cNvPr id="3372046" name="Freeform 14"/>
          <p:cNvSpPr>
            <a:spLocks/>
          </p:cNvSpPr>
          <p:nvPr/>
        </p:nvSpPr>
        <p:spPr bwMode="auto">
          <a:xfrm>
            <a:off x="2301875" y="2849563"/>
            <a:ext cx="271463" cy="2574925"/>
          </a:xfrm>
          <a:custGeom>
            <a:avLst/>
            <a:gdLst/>
            <a:ahLst/>
            <a:cxnLst>
              <a:cxn ang="0">
                <a:pos x="0" y="1032"/>
              </a:cxn>
              <a:cxn ang="0">
                <a:pos x="0" y="1032"/>
              </a:cxn>
              <a:cxn ang="0">
                <a:pos x="0" y="0"/>
              </a:cxn>
              <a:cxn ang="0">
                <a:pos x="223" y="0"/>
              </a:cxn>
              <a:cxn ang="0">
                <a:pos x="223" y="1032"/>
              </a:cxn>
            </a:cxnLst>
            <a:rect l="0" t="0" r="r" b="b"/>
            <a:pathLst>
              <a:path w="223" h="1032">
                <a:moveTo>
                  <a:pt x="0" y="1032"/>
                </a:moveTo>
                <a:lnTo>
                  <a:pt x="0" y="1032"/>
                </a:lnTo>
                <a:lnTo>
                  <a:pt x="0" y="0"/>
                </a:lnTo>
                <a:lnTo>
                  <a:pt x="223" y="0"/>
                </a:lnTo>
                <a:lnTo>
                  <a:pt x="223" y="1032"/>
                </a:lnTo>
              </a:path>
            </a:pathLst>
          </a:custGeom>
          <a:noFill/>
          <a:ln w="7938">
            <a:solidFill>
              <a:srgbClr val="000000"/>
            </a:solidFill>
            <a:prstDash val="solid"/>
            <a:round/>
            <a:headEnd/>
            <a:tailEnd/>
          </a:ln>
        </p:spPr>
        <p:txBody>
          <a:bodyPr/>
          <a:lstStyle/>
          <a:p>
            <a:endParaRPr lang="en-US" sz="2000"/>
          </a:p>
        </p:txBody>
      </p:sp>
      <p:sp>
        <p:nvSpPr>
          <p:cNvPr id="3372047" name="Freeform 15"/>
          <p:cNvSpPr>
            <a:spLocks/>
          </p:cNvSpPr>
          <p:nvPr/>
        </p:nvSpPr>
        <p:spPr bwMode="auto">
          <a:xfrm>
            <a:off x="2368550" y="2682875"/>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048" name="Line 16"/>
          <p:cNvSpPr>
            <a:spLocks noChangeShapeType="1"/>
          </p:cNvSpPr>
          <p:nvPr/>
        </p:nvSpPr>
        <p:spPr bwMode="auto">
          <a:xfrm>
            <a:off x="2436813" y="2682875"/>
            <a:ext cx="1587" cy="166688"/>
          </a:xfrm>
          <a:prstGeom prst="line">
            <a:avLst/>
          </a:prstGeom>
          <a:noFill/>
          <a:ln w="7938">
            <a:solidFill>
              <a:schemeClr val="tx1"/>
            </a:solidFill>
            <a:round/>
            <a:headEnd/>
            <a:tailEnd/>
          </a:ln>
        </p:spPr>
        <p:txBody>
          <a:bodyPr/>
          <a:lstStyle/>
          <a:p>
            <a:endParaRPr lang="en-US" sz="2000"/>
          </a:p>
        </p:txBody>
      </p:sp>
      <p:sp>
        <p:nvSpPr>
          <p:cNvPr id="3372049" name="Rectangle 17"/>
          <p:cNvSpPr>
            <a:spLocks noChangeArrowheads="1"/>
          </p:cNvSpPr>
          <p:nvPr/>
        </p:nvSpPr>
        <p:spPr bwMode="auto">
          <a:xfrm>
            <a:off x="2713038" y="4240213"/>
            <a:ext cx="273050" cy="1184275"/>
          </a:xfrm>
          <a:prstGeom prst="rect">
            <a:avLst/>
          </a:prstGeom>
          <a:solidFill>
            <a:srgbClr val="A0A0A4"/>
          </a:solidFill>
          <a:ln w="9525">
            <a:noFill/>
            <a:miter lim="800000"/>
            <a:headEnd/>
            <a:tailEnd/>
          </a:ln>
        </p:spPr>
        <p:txBody>
          <a:bodyPr/>
          <a:lstStyle/>
          <a:p>
            <a:endParaRPr lang="en-US" sz="2000"/>
          </a:p>
        </p:txBody>
      </p:sp>
      <p:sp>
        <p:nvSpPr>
          <p:cNvPr id="3372050" name="Freeform 18"/>
          <p:cNvSpPr>
            <a:spLocks/>
          </p:cNvSpPr>
          <p:nvPr/>
        </p:nvSpPr>
        <p:spPr bwMode="auto">
          <a:xfrm>
            <a:off x="2713038" y="4240213"/>
            <a:ext cx="271462" cy="1184275"/>
          </a:xfrm>
          <a:custGeom>
            <a:avLst/>
            <a:gdLst/>
            <a:ahLst/>
            <a:cxnLst>
              <a:cxn ang="0">
                <a:pos x="0" y="475"/>
              </a:cxn>
              <a:cxn ang="0">
                <a:pos x="0" y="475"/>
              </a:cxn>
              <a:cxn ang="0">
                <a:pos x="0" y="0"/>
              </a:cxn>
              <a:cxn ang="0">
                <a:pos x="223" y="0"/>
              </a:cxn>
              <a:cxn ang="0">
                <a:pos x="223" y="475"/>
              </a:cxn>
            </a:cxnLst>
            <a:rect l="0" t="0" r="r" b="b"/>
            <a:pathLst>
              <a:path w="223" h="475">
                <a:moveTo>
                  <a:pt x="0" y="475"/>
                </a:moveTo>
                <a:lnTo>
                  <a:pt x="0" y="475"/>
                </a:lnTo>
                <a:lnTo>
                  <a:pt x="0" y="0"/>
                </a:lnTo>
                <a:lnTo>
                  <a:pt x="223" y="0"/>
                </a:lnTo>
                <a:lnTo>
                  <a:pt x="223" y="475"/>
                </a:lnTo>
              </a:path>
            </a:pathLst>
          </a:custGeom>
          <a:solidFill>
            <a:schemeClr val="accent1"/>
          </a:solidFill>
          <a:ln w="7938">
            <a:solidFill>
              <a:srgbClr val="000000"/>
            </a:solidFill>
            <a:prstDash val="solid"/>
            <a:round/>
            <a:headEnd/>
            <a:tailEnd/>
          </a:ln>
        </p:spPr>
        <p:txBody>
          <a:bodyPr/>
          <a:lstStyle/>
          <a:p>
            <a:endParaRPr lang="en-US" sz="2000"/>
          </a:p>
        </p:txBody>
      </p:sp>
      <p:sp>
        <p:nvSpPr>
          <p:cNvPr id="3372051" name="Freeform 19"/>
          <p:cNvSpPr>
            <a:spLocks/>
          </p:cNvSpPr>
          <p:nvPr/>
        </p:nvSpPr>
        <p:spPr bwMode="auto">
          <a:xfrm>
            <a:off x="2781300" y="4097338"/>
            <a:ext cx="136525" cy="1587"/>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052" name="Line 20"/>
          <p:cNvSpPr>
            <a:spLocks noChangeShapeType="1"/>
          </p:cNvSpPr>
          <p:nvPr/>
        </p:nvSpPr>
        <p:spPr bwMode="auto">
          <a:xfrm>
            <a:off x="2849563" y="4097338"/>
            <a:ext cx="1587" cy="142875"/>
          </a:xfrm>
          <a:prstGeom prst="line">
            <a:avLst/>
          </a:prstGeom>
          <a:noFill/>
          <a:ln w="7938">
            <a:solidFill>
              <a:schemeClr val="tx1"/>
            </a:solidFill>
            <a:round/>
            <a:headEnd/>
            <a:tailEnd/>
          </a:ln>
        </p:spPr>
        <p:txBody>
          <a:bodyPr/>
          <a:lstStyle/>
          <a:p>
            <a:endParaRPr lang="en-US" sz="2000"/>
          </a:p>
        </p:txBody>
      </p:sp>
      <p:sp>
        <p:nvSpPr>
          <p:cNvPr id="3372053" name="Line 21"/>
          <p:cNvSpPr>
            <a:spLocks noChangeShapeType="1"/>
          </p:cNvSpPr>
          <p:nvPr/>
        </p:nvSpPr>
        <p:spPr bwMode="auto">
          <a:xfrm>
            <a:off x="998538" y="5424488"/>
            <a:ext cx="2192337" cy="1587"/>
          </a:xfrm>
          <a:prstGeom prst="line">
            <a:avLst/>
          </a:prstGeom>
          <a:noFill/>
          <a:ln w="7938">
            <a:solidFill>
              <a:schemeClr val="tx1"/>
            </a:solidFill>
            <a:round/>
            <a:headEnd/>
            <a:tailEnd/>
          </a:ln>
        </p:spPr>
        <p:txBody>
          <a:bodyPr/>
          <a:lstStyle/>
          <a:p>
            <a:endParaRPr lang="en-US" sz="2000"/>
          </a:p>
        </p:txBody>
      </p:sp>
      <p:sp>
        <p:nvSpPr>
          <p:cNvPr id="3372054" name="Line 22"/>
          <p:cNvSpPr>
            <a:spLocks noChangeShapeType="1"/>
          </p:cNvSpPr>
          <p:nvPr/>
        </p:nvSpPr>
        <p:spPr bwMode="auto">
          <a:xfrm>
            <a:off x="1547813" y="5424488"/>
            <a:ext cx="1587" cy="84137"/>
          </a:xfrm>
          <a:prstGeom prst="line">
            <a:avLst/>
          </a:prstGeom>
          <a:noFill/>
          <a:ln w="7938">
            <a:solidFill>
              <a:schemeClr val="tx1"/>
            </a:solidFill>
            <a:round/>
            <a:headEnd/>
            <a:tailEnd/>
          </a:ln>
        </p:spPr>
        <p:txBody>
          <a:bodyPr/>
          <a:lstStyle/>
          <a:p>
            <a:endParaRPr lang="en-US" sz="2000"/>
          </a:p>
        </p:txBody>
      </p:sp>
      <p:sp>
        <p:nvSpPr>
          <p:cNvPr id="3372055" name="Rectangle 23"/>
          <p:cNvSpPr>
            <a:spLocks noChangeArrowheads="1"/>
          </p:cNvSpPr>
          <p:nvPr/>
        </p:nvSpPr>
        <p:spPr bwMode="auto">
          <a:xfrm>
            <a:off x="1390650" y="5516563"/>
            <a:ext cx="527050"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SAL</a:t>
            </a:r>
            <a:endParaRPr lang="en-US">
              <a:solidFill>
                <a:srgbClr val="FFFF00"/>
              </a:solidFill>
              <a:effectLst>
                <a:outerShdw blurRad="38100" dist="38100" dir="2700000" algn="tl">
                  <a:srgbClr val="000000"/>
                </a:outerShdw>
              </a:effectLst>
            </a:endParaRPr>
          </a:p>
        </p:txBody>
      </p:sp>
      <p:sp>
        <p:nvSpPr>
          <p:cNvPr id="3372056" name="Line 24"/>
          <p:cNvSpPr>
            <a:spLocks noChangeShapeType="1"/>
          </p:cNvSpPr>
          <p:nvPr/>
        </p:nvSpPr>
        <p:spPr bwMode="auto">
          <a:xfrm>
            <a:off x="2644775" y="5424488"/>
            <a:ext cx="1588" cy="84137"/>
          </a:xfrm>
          <a:prstGeom prst="line">
            <a:avLst/>
          </a:prstGeom>
          <a:noFill/>
          <a:ln w="7938">
            <a:solidFill>
              <a:schemeClr val="tx1"/>
            </a:solidFill>
            <a:round/>
            <a:headEnd/>
            <a:tailEnd/>
          </a:ln>
        </p:spPr>
        <p:txBody>
          <a:bodyPr/>
          <a:lstStyle/>
          <a:p>
            <a:endParaRPr lang="en-US" sz="2000"/>
          </a:p>
        </p:txBody>
      </p:sp>
      <p:sp>
        <p:nvSpPr>
          <p:cNvPr id="3372057" name="Rectangle 25"/>
          <p:cNvSpPr>
            <a:spLocks noChangeArrowheads="1"/>
          </p:cNvSpPr>
          <p:nvPr/>
        </p:nvSpPr>
        <p:spPr bwMode="auto">
          <a:xfrm>
            <a:off x="2438400" y="5516563"/>
            <a:ext cx="728663"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MAM</a:t>
            </a:r>
            <a:endParaRPr lang="en-US">
              <a:solidFill>
                <a:srgbClr val="FFFF00"/>
              </a:solidFill>
              <a:effectLst>
                <a:outerShdw blurRad="38100" dist="38100" dir="2700000" algn="tl">
                  <a:srgbClr val="000000"/>
                </a:outerShdw>
              </a:effectLst>
            </a:endParaRPr>
          </a:p>
        </p:txBody>
      </p:sp>
      <p:sp>
        <p:nvSpPr>
          <p:cNvPr id="3372058" name="Line 26"/>
          <p:cNvSpPr>
            <a:spLocks noChangeShapeType="1"/>
          </p:cNvSpPr>
          <p:nvPr/>
        </p:nvSpPr>
        <p:spPr bwMode="auto">
          <a:xfrm flipV="1">
            <a:off x="931863" y="2430463"/>
            <a:ext cx="1587" cy="2994025"/>
          </a:xfrm>
          <a:prstGeom prst="line">
            <a:avLst/>
          </a:prstGeom>
          <a:noFill/>
          <a:ln w="7938">
            <a:solidFill>
              <a:schemeClr val="tx1"/>
            </a:solidFill>
            <a:round/>
            <a:headEnd/>
            <a:tailEnd/>
          </a:ln>
        </p:spPr>
        <p:txBody>
          <a:bodyPr/>
          <a:lstStyle/>
          <a:p>
            <a:endParaRPr lang="en-US" sz="2000"/>
          </a:p>
        </p:txBody>
      </p:sp>
      <p:sp>
        <p:nvSpPr>
          <p:cNvPr id="3372059" name="Line 27"/>
          <p:cNvSpPr>
            <a:spLocks noChangeShapeType="1"/>
          </p:cNvSpPr>
          <p:nvPr/>
        </p:nvSpPr>
        <p:spPr bwMode="auto">
          <a:xfrm flipH="1">
            <a:off x="890588" y="5424488"/>
            <a:ext cx="41275" cy="1587"/>
          </a:xfrm>
          <a:prstGeom prst="line">
            <a:avLst/>
          </a:prstGeom>
          <a:noFill/>
          <a:ln w="7938">
            <a:solidFill>
              <a:schemeClr val="tx1"/>
            </a:solidFill>
            <a:round/>
            <a:headEnd/>
            <a:tailEnd/>
          </a:ln>
        </p:spPr>
        <p:txBody>
          <a:bodyPr/>
          <a:lstStyle/>
          <a:p>
            <a:endParaRPr lang="en-US" sz="2000"/>
          </a:p>
        </p:txBody>
      </p:sp>
      <p:sp>
        <p:nvSpPr>
          <p:cNvPr id="3372060" name="Rectangle 28"/>
          <p:cNvSpPr>
            <a:spLocks noChangeArrowheads="1"/>
          </p:cNvSpPr>
          <p:nvPr/>
        </p:nvSpPr>
        <p:spPr bwMode="auto">
          <a:xfrm>
            <a:off x="495300" y="5259388"/>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0.0</a:t>
            </a:r>
            <a:endParaRPr lang="en-US">
              <a:solidFill>
                <a:srgbClr val="FFFF00"/>
              </a:solidFill>
              <a:effectLst>
                <a:outerShdw blurRad="38100" dist="38100" dir="2700000" algn="tl">
                  <a:srgbClr val="000000"/>
                </a:outerShdw>
              </a:effectLst>
            </a:endParaRPr>
          </a:p>
        </p:txBody>
      </p:sp>
      <p:sp>
        <p:nvSpPr>
          <p:cNvPr id="3372061" name="Line 29"/>
          <p:cNvSpPr>
            <a:spLocks noChangeShapeType="1"/>
          </p:cNvSpPr>
          <p:nvPr/>
        </p:nvSpPr>
        <p:spPr bwMode="auto">
          <a:xfrm flipH="1">
            <a:off x="890588" y="4826000"/>
            <a:ext cx="41275" cy="1588"/>
          </a:xfrm>
          <a:prstGeom prst="line">
            <a:avLst/>
          </a:prstGeom>
          <a:noFill/>
          <a:ln w="7938">
            <a:solidFill>
              <a:schemeClr val="tx1"/>
            </a:solidFill>
            <a:round/>
            <a:headEnd/>
            <a:tailEnd/>
          </a:ln>
        </p:spPr>
        <p:txBody>
          <a:bodyPr/>
          <a:lstStyle/>
          <a:p>
            <a:endParaRPr lang="en-US" sz="2000"/>
          </a:p>
        </p:txBody>
      </p:sp>
      <p:sp>
        <p:nvSpPr>
          <p:cNvPr id="3372062" name="Rectangle 30"/>
          <p:cNvSpPr>
            <a:spLocks noChangeArrowheads="1"/>
          </p:cNvSpPr>
          <p:nvPr/>
        </p:nvSpPr>
        <p:spPr bwMode="auto">
          <a:xfrm>
            <a:off x="495300" y="4660900"/>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0.5</a:t>
            </a:r>
            <a:endParaRPr lang="en-US">
              <a:solidFill>
                <a:srgbClr val="FFFF00"/>
              </a:solidFill>
              <a:effectLst>
                <a:outerShdw blurRad="38100" dist="38100" dir="2700000" algn="tl">
                  <a:srgbClr val="000000"/>
                </a:outerShdw>
              </a:effectLst>
            </a:endParaRPr>
          </a:p>
        </p:txBody>
      </p:sp>
      <p:sp>
        <p:nvSpPr>
          <p:cNvPr id="3372063" name="Line 31"/>
          <p:cNvSpPr>
            <a:spLocks noChangeShapeType="1"/>
          </p:cNvSpPr>
          <p:nvPr/>
        </p:nvSpPr>
        <p:spPr bwMode="auto">
          <a:xfrm flipH="1">
            <a:off x="890588" y="4227513"/>
            <a:ext cx="41275" cy="1587"/>
          </a:xfrm>
          <a:prstGeom prst="line">
            <a:avLst/>
          </a:prstGeom>
          <a:noFill/>
          <a:ln w="7938">
            <a:solidFill>
              <a:schemeClr val="tx1"/>
            </a:solidFill>
            <a:round/>
            <a:headEnd/>
            <a:tailEnd/>
          </a:ln>
        </p:spPr>
        <p:txBody>
          <a:bodyPr/>
          <a:lstStyle/>
          <a:p>
            <a:endParaRPr lang="en-US" sz="2000"/>
          </a:p>
        </p:txBody>
      </p:sp>
      <p:sp>
        <p:nvSpPr>
          <p:cNvPr id="3372064" name="Rectangle 32"/>
          <p:cNvSpPr>
            <a:spLocks noChangeArrowheads="1"/>
          </p:cNvSpPr>
          <p:nvPr/>
        </p:nvSpPr>
        <p:spPr bwMode="auto">
          <a:xfrm>
            <a:off x="495300" y="4062413"/>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1.0</a:t>
            </a:r>
            <a:endParaRPr lang="en-US">
              <a:solidFill>
                <a:srgbClr val="FFFF00"/>
              </a:solidFill>
              <a:effectLst>
                <a:outerShdw blurRad="38100" dist="38100" dir="2700000" algn="tl">
                  <a:srgbClr val="000000"/>
                </a:outerShdw>
              </a:effectLst>
            </a:endParaRPr>
          </a:p>
        </p:txBody>
      </p:sp>
      <p:sp>
        <p:nvSpPr>
          <p:cNvPr id="3372065" name="Line 33"/>
          <p:cNvSpPr>
            <a:spLocks noChangeShapeType="1"/>
          </p:cNvSpPr>
          <p:nvPr/>
        </p:nvSpPr>
        <p:spPr bwMode="auto">
          <a:xfrm flipH="1">
            <a:off x="890588" y="3629025"/>
            <a:ext cx="41275" cy="1588"/>
          </a:xfrm>
          <a:prstGeom prst="line">
            <a:avLst/>
          </a:prstGeom>
          <a:noFill/>
          <a:ln w="7938">
            <a:solidFill>
              <a:schemeClr val="tx1"/>
            </a:solidFill>
            <a:round/>
            <a:headEnd/>
            <a:tailEnd/>
          </a:ln>
        </p:spPr>
        <p:txBody>
          <a:bodyPr/>
          <a:lstStyle/>
          <a:p>
            <a:endParaRPr lang="en-US" sz="2000"/>
          </a:p>
        </p:txBody>
      </p:sp>
      <p:sp>
        <p:nvSpPr>
          <p:cNvPr id="3372066" name="Rectangle 34"/>
          <p:cNvSpPr>
            <a:spLocks noChangeArrowheads="1"/>
          </p:cNvSpPr>
          <p:nvPr/>
        </p:nvSpPr>
        <p:spPr bwMode="auto">
          <a:xfrm>
            <a:off x="495300" y="3463925"/>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1.5</a:t>
            </a:r>
            <a:endParaRPr lang="en-US">
              <a:solidFill>
                <a:srgbClr val="FFFF00"/>
              </a:solidFill>
              <a:effectLst>
                <a:outerShdw blurRad="38100" dist="38100" dir="2700000" algn="tl">
                  <a:srgbClr val="000000"/>
                </a:outerShdw>
              </a:effectLst>
            </a:endParaRPr>
          </a:p>
        </p:txBody>
      </p:sp>
      <p:sp>
        <p:nvSpPr>
          <p:cNvPr id="3372067" name="Line 35"/>
          <p:cNvSpPr>
            <a:spLocks noChangeShapeType="1"/>
          </p:cNvSpPr>
          <p:nvPr/>
        </p:nvSpPr>
        <p:spPr bwMode="auto">
          <a:xfrm flipH="1">
            <a:off x="890588" y="3028950"/>
            <a:ext cx="41275" cy="1588"/>
          </a:xfrm>
          <a:prstGeom prst="line">
            <a:avLst/>
          </a:prstGeom>
          <a:noFill/>
          <a:ln w="7938">
            <a:solidFill>
              <a:schemeClr val="tx1"/>
            </a:solidFill>
            <a:round/>
            <a:headEnd/>
            <a:tailEnd/>
          </a:ln>
        </p:spPr>
        <p:txBody>
          <a:bodyPr/>
          <a:lstStyle/>
          <a:p>
            <a:endParaRPr lang="en-US" sz="2000"/>
          </a:p>
        </p:txBody>
      </p:sp>
      <p:sp>
        <p:nvSpPr>
          <p:cNvPr id="3372068" name="Rectangle 36"/>
          <p:cNvSpPr>
            <a:spLocks noChangeArrowheads="1"/>
          </p:cNvSpPr>
          <p:nvPr/>
        </p:nvSpPr>
        <p:spPr bwMode="auto">
          <a:xfrm>
            <a:off x="495300" y="2865438"/>
            <a:ext cx="3365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2.0</a:t>
            </a:r>
            <a:endParaRPr lang="en-US">
              <a:solidFill>
                <a:srgbClr val="FFFF00"/>
              </a:solidFill>
              <a:effectLst>
                <a:outerShdw blurRad="38100" dist="38100" dir="2700000" algn="tl">
                  <a:srgbClr val="000000"/>
                </a:outerShdw>
              </a:effectLst>
            </a:endParaRPr>
          </a:p>
        </p:txBody>
      </p:sp>
      <p:sp>
        <p:nvSpPr>
          <p:cNvPr id="3372069" name="Line 37"/>
          <p:cNvSpPr>
            <a:spLocks noChangeShapeType="1"/>
          </p:cNvSpPr>
          <p:nvPr/>
        </p:nvSpPr>
        <p:spPr bwMode="auto">
          <a:xfrm flipH="1">
            <a:off x="890588" y="2430463"/>
            <a:ext cx="41275" cy="1587"/>
          </a:xfrm>
          <a:prstGeom prst="line">
            <a:avLst/>
          </a:prstGeom>
          <a:noFill/>
          <a:ln w="7938">
            <a:solidFill>
              <a:schemeClr val="tx1"/>
            </a:solidFill>
            <a:round/>
            <a:headEnd/>
            <a:tailEnd/>
          </a:ln>
        </p:spPr>
        <p:txBody>
          <a:bodyPr/>
          <a:lstStyle/>
          <a:p>
            <a:endParaRPr lang="en-US" sz="2000"/>
          </a:p>
        </p:txBody>
      </p:sp>
      <p:sp>
        <p:nvSpPr>
          <p:cNvPr id="3372070" name="Rectangle 38"/>
          <p:cNvSpPr>
            <a:spLocks noChangeArrowheads="1"/>
          </p:cNvSpPr>
          <p:nvPr/>
        </p:nvSpPr>
        <p:spPr bwMode="auto">
          <a:xfrm>
            <a:off x="495300" y="2266950"/>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2.5</a:t>
            </a:r>
            <a:endParaRPr lang="en-US">
              <a:solidFill>
                <a:srgbClr val="FFFF00"/>
              </a:solidFill>
              <a:effectLst>
                <a:outerShdw blurRad="38100" dist="38100" dir="2700000" algn="tl">
                  <a:srgbClr val="000000"/>
                </a:outerShdw>
              </a:effectLst>
            </a:endParaRPr>
          </a:p>
        </p:txBody>
      </p:sp>
      <p:sp>
        <p:nvSpPr>
          <p:cNvPr id="3372071" name="Line 39"/>
          <p:cNvSpPr>
            <a:spLocks noChangeShapeType="1"/>
          </p:cNvSpPr>
          <p:nvPr/>
        </p:nvSpPr>
        <p:spPr bwMode="auto">
          <a:xfrm flipV="1">
            <a:off x="2435225" y="2541588"/>
            <a:ext cx="1588" cy="44450"/>
          </a:xfrm>
          <a:prstGeom prst="line">
            <a:avLst/>
          </a:prstGeom>
          <a:noFill/>
          <a:ln w="7938">
            <a:solidFill>
              <a:schemeClr val="tx1"/>
            </a:solidFill>
            <a:round/>
            <a:headEnd/>
            <a:tailEnd/>
          </a:ln>
        </p:spPr>
        <p:txBody>
          <a:bodyPr/>
          <a:lstStyle/>
          <a:p>
            <a:endParaRPr lang="en-US" sz="2000"/>
          </a:p>
        </p:txBody>
      </p:sp>
      <p:sp>
        <p:nvSpPr>
          <p:cNvPr id="3372072" name="Line 40"/>
          <p:cNvSpPr>
            <a:spLocks noChangeShapeType="1"/>
          </p:cNvSpPr>
          <p:nvPr/>
        </p:nvSpPr>
        <p:spPr bwMode="auto">
          <a:xfrm flipV="1">
            <a:off x="2435225" y="2465388"/>
            <a:ext cx="1588" cy="46037"/>
          </a:xfrm>
          <a:prstGeom prst="line">
            <a:avLst/>
          </a:prstGeom>
          <a:noFill/>
          <a:ln w="7938">
            <a:solidFill>
              <a:schemeClr val="tx1"/>
            </a:solidFill>
            <a:round/>
            <a:headEnd/>
            <a:tailEnd/>
          </a:ln>
        </p:spPr>
        <p:txBody>
          <a:bodyPr/>
          <a:lstStyle/>
          <a:p>
            <a:endParaRPr lang="en-US" sz="2000"/>
          </a:p>
        </p:txBody>
      </p:sp>
      <p:sp>
        <p:nvSpPr>
          <p:cNvPr id="3372073" name="Line 41"/>
          <p:cNvSpPr>
            <a:spLocks noChangeShapeType="1"/>
          </p:cNvSpPr>
          <p:nvPr/>
        </p:nvSpPr>
        <p:spPr bwMode="auto">
          <a:xfrm flipV="1">
            <a:off x="2435225" y="2390775"/>
            <a:ext cx="1588" cy="46038"/>
          </a:xfrm>
          <a:prstGeom prst="line">
            <a:avLst/>
          </a:prstGeom>
          <a:noFill/>
          <a:ln w="7938">
            <a:solidFill>
              <a:schemeClr val="tx1"/>
            </a:solidFill>
            <a:round/>
            <a:headEnd/>
            <a:tailEnd/>
          </a:ln>
        </p:spPr>
        <p:txBody>
          <a:bodyPr/>
          <a:lstStyle/>
          <a:p>
            <a:endParaRPr lang="en-US" sz="2000"/>
          </a:p>
        </p:txBody>
      </p:sp>
      <p:sp>
        <p:nvSpPr>
          <p:cNvPr id="3372074" name="Line 42"/>
          <p:cNvSpPr>
            <a:spLocks noChangeShapeType="1"/>
          </p:cNvSpPr>
          <p:nvPr/>
        </p:nvSpPr>
        <p:spPr bwMode="auto">
          <a:xfrm flipV="1">
            <a:off x="2435225" y="2346325"/>
            <a:ext cx="1588" cy="14288"/>
          </a:xfrm>
          <a:prstGeom prst="line">
            <a:avLst/>
          </a:prstGeom>
          <a:noFill/>
          <a:ln w="7938">
            <a:solidFill>
              <a:schemeClr val="tx1"/>
            </a:solidFill>
            <a:round/>
            <a:headEnd/>
            <a:tailEnd/>
          </a:ln>
        </p:spPr>
        <p:txBody>
          <a:bodyPr/>
          <a:lstStyle/>
          <a:p>
            <a:endParaRPr lang="en-US" sz="2000"/>
          </a:p>
        </p:txBody>
      </p:sp>
      <p:sp>
        <p:nvSpPr>
          <p:cNvPr id="3372075" name="Line 43"/>
          <p:cNvSpPr>
            <a:spLocks noChangeShapeType="1"/>
          </p:cNvSpPr>
          <p:nvPr/>
        </p:nvSpPr>
        <p:spPr bwMode="auto">
          <a:xfrm flipV="1">
            <a:off x="2843213" y="3948113"/>
            <a:ext cx="1587" cy="44450"/>
          </a:xfrm>
          <a:prstGeom prst="line">
            <a:avLst/>
          </a:prstGeom>
          <a:noFill/>
          <a:ln w="7938">
            <a:solidFill>
              <a:schemeClr val="tx1"/>
            </a:solidFill>
            <a:round/>
            <a:headEnd/>
            <a:tailEnd/>
          </a:ln>
        </p:spPr>
        <p:txBody>
          <a:bodyPr/>
          <a:lstStyle/>
          <a:p>
            <a:endParaRPr lang="en-US" sz="2000"/>
          </a:p>
        </p:txBody>
      </p:sp>
      <p:sp>
        <p:nvSpPr>
          <p:cNvPr id="3372076" name="Line 44"/>
          <p:cNvSpPr>
            <a:spLocks noChangeShapeType="1"/>
          </p:cNvSpPr>
          <p:nvPr/>
        </p:nvSpPr>
        <p:spPr bwMode="auto">
          <a:xfrm flipV="1">
            <a:off x="2843213" y="3873500"/>
            <a:ext cx="1587" cy="44450"/>
          </a:xfrm>
          <a:prstGeom prst="line">
            <a:avLst/>
          </a:prstGeom>
          <a:noFill/>
          <a:ln w="7938">
            <a:solidFill>
              <a:schemeClr val="tx1"/>
            </a:solidFill>
            <a:round/>
            <a:headEnd/>
            <a:tailEnd/>
          </a:ln>
        </p:spPr>
        <p:txBody>
          <a:bodyPr/>
          <a:lstStyle/>
          <a:p>
            <a:endParaRPr lang="en-US" sz="2000"/>
          </a:p>
        </p:txBody>
      </p:sp>
      <p:sp>
        <p:nvSpPr>
          <p:cNvPr id="3372077" name="Line 45"/>
          <p:cNvSpPr>
            <a:spLocks noChangeShapeType="1"/>
          </p:cNvSpPr>
          <p:nvPr/>
        </p:nvSpPr>
        <p:spPr bwMode="auto">
          <a:xfrm flipV="1">
            <a:off x="2843213" y="3797300"/>
            <a:ext cx="1587" cy="46038"/>
          </a:xfrm>
          <a:prstGeom prst="line">
            <a:avLst/>
          </a:prstGeom>
          <a:noFill/>
          <a:ln w="7938">
            <a:solidFill>
              <a:schemeClr val="tx1"/>
            </a:solidFill>
            <a:round/>
            <a:headEnd/>
            <a:tailEnd/>
          </a:ln>
        </p:spPr>
        <p:txBody>
          <a:bodyPr/>
          <a:lstStyle/>
          <a:p>
            <a:endParaRPr lang="en-US" sz="2000"/>
          </a:p>
        </p:txBody>
      </p:sp>
      <p:sp>
        <p:nvSpPr>
          <p:cNvPr id="3372078" name="Line 46"/>
          <p:cNvSpPr>
            <a:spLocks noChangeShapeType="1"/>
          </p:cNvSpPr>
          <p:nvPr/>
        </p:nvSpPr>
        <p:spPr bwMode="auto">
          <a:xfrm flipV="1">
            <a:off x="2843213" y="3722688"/>
            <a:ext cx="1587" cy="46037"/>
          </a:xfrm>
          <a:prstGeom prst="line">
            <a:avLst/>
          </a:prstGeom>
          <a:noFill/>
          <a:ln w="7938">
            <a:solidFill>
              <a:schemeClr val="tx1"/>
            </a:solidFill>
            <a:round/>
            <a:headEnd/>
            <a:tailEnd/>
          </a:ln>
        </p:spPr>
        <p:txBody>
          <a:bodyPr/>
          <a:lstStyle/>
          <a:p>
            <a:endParaRPr lang="en-US" sz="2000"/>
          </a:p>
        </p:txBody>
      </p:sp>
      <p:sp>
        <p:nvSpPr>
          <p:cNvPr id="3372079" name="Line 47"/>
          <p:cNvSpPr>
            <a:spLocks noChangeShapeType="1"/>
          </p:cNvSpPr>
          <p:nvPr/>
        </p:nvSpPr>
        <p:spPr bwMode="auto">
          <a:xfrm flipV="1">
            <a:off x="2843213" y="3648075"/>
            <a:ext cx="1587" cy="44450"/>
          </a:xfrm>
          <a:prstGeom prst="line">
            <a:avLst/>
          </a:prstGeom>
          <a:noFill/>
          <a:ln w="7938">
            <a:solidFill>
              <a:schemeClr val="tx1"/>
            </a:solidFill>
            <a:round/>
            <a:headEnd/>
            <a:tailEnd/>
          </a:ln>
        </p:spPr>
        <p:txBody>
          <a:bodyPr/>
          <a:lstStyle/>
          <a:p>
            <a:endParaRPr lang="en-US" sz="2000"/>
          </a:p>
        </p:txBody>
      </p:sp>
      <p:sp>
        <p:nvSpPr>
          <p:cNvPr id="3372080" name="Line 48"/>
          <p:cNvSpPr>
            <a:spLocks noChangeShapeType="1"/>
          </p:cNvSpPr>
          <p:nvPr/>
        </p:nvSpPr>
        <p:spPr bwMode="auto">
          <a:xfrm flipV="1">
            <a:off x="2843213" y="3573463"/>
            <a:ext cx="1587" cy="44450"/>
          </a:xfrm>
          <a:prstGeom prst="line">
            <a:avLst/>
          </a:prstGeom>
          <a:noFill/>
          <a:ln w="7938">
            <a:solidFill>
              <a:schemeClr val="tx1"/>
            </a:solidFill>
            <a:round/>
            <a:headEnd/>
            <a:tailEnd/>
          </a:ln>
        </p:spPr>
        <p:txBody>
          <a:bodyPr/>
          <a:lstStyle/>
          <a:p>
            <a:endParaRPr lang="en-US" sz="2000"/>
          </a:p>
        </p:txBody>
      </p:sp>
      <p:sp>
        <p:nvSpPr>
          <p:cNvPr id="3372081" name="Line 49"/>
          <p:cNvSpPr>
            <a:spLocks noChangeShapeType="1"/>
          </p:cNvSpPr>
          <p:nvPr/>
        </p:nvSpPr>
        <p:spPr bwMode="auto">
          <a:xfrm flipV="1">
            <a:off x="2843213" y="3498850"/>
            <a:ext cx="1587" cy="44450"/>
          </a:xfrm>
          <a:prstGeom prst="line">
            <a:avLst/>
          </a:prstGeom>
          <a:noFill/>
          <a:ln w="7938">
            <a:solidFill>
              <a:schemeClr val="tx1"/>
            </a:solidFill>
            <a:round/>
            <a:headEnd/>
            <a:tailEnd/>
          </a:ln>
        </p:spPr>
        <p:txBody>
          <a:bodyPr/>
          <a:lstStyle/>
          <a:p>
            <a:endParaRPr lang="en-US" sz="2000"/>
          </a:p>
        </p:txBody>
      </p:sp>
      <p:sp>
        <p:nvSpPr>
          <p:cNvPr id="3372082" name="Line 50"/>
          <p:cNvSpPr>
            <a:spLocks noChangeShapeType="1"/>
          </p:cNvSpPr>
          <p:nvPr/>
        </p:nvSpPr>
        <p:spPr bwMode="auto">
          <a:xfrm flipV="1">
            <a:off x="2843213" y="3424238"/>
            <a:ext cx="1587" cy="44450"/>
          </a:xfrm>
          <a:prstGeom prst="line">
            <a:avLst/>
          </a:prstGeom>
          <a:noFill/>
          <a:ln w="7938">
            <a:solidFill>
              <a:schemeClr val="tx1"/>
            </a:solidFill>
            <a:round/>
            <a:headEnd/>
            <a:tailEnd/>
          </a:ln>
        </p:spPr>
        <p:txBody>
          <a:bodyPr/>
          <a:lstStyle/>
          <a:p>
            <a:endParaRPr lang="en-US" sz="2000"/>
          </a:p>
        </p:txBody>
      </p:sp>
      <p:sp>
        <p:nvSpPr>
          <p:cNvPr id="3372083" name="Line 51"/>
          <p:cNvSpPr>
            <a:spLocks noChangeShapeType="1"/>
          </p:cNvSpPr>
          <p:nvPr/>
        </p:nvSpPr>
        <p:spPr bwMode="auto">
          <a:xfrm flipV="1">
            <a:off x="2843213" y="3349625"/>
            <a:ext cx="1587" cy="44450"/>
          </a:xfrm>
          <a:prstGeom prst="line">
            <a:avLst/>
          </a:prstGeom>
          <a:noFill/>
          <a:ln w="7938">
            <a:solidFill>
              <a:schemeClr val="tx1"/>
            </a:solidFill>
            <a:round/>
            <a:headEnd/>
            <a:tailEnd/>
          </a:ln>
        </p:spPr>
        <p:txBody>
          <a:bodyPr/>
          <a:lstStyle/>
          <a:p>
            <a:endParaRPr lang="en-US" sz="2000"/>
          </a:p>
        </p:txBody>
      </p:sp>
      <p:sp>
        <p:nvSpPr>
          <p:cNvPr id="3372084" name="Line 52"/>
          <p:cNvSpPr>
            <a:spLocks noChangeShapeType="1"/>
          </p:cNvSpPr>
          <p:nvPr/>
        </p:nvSpPr>
        <p:spPr bwMode="auto">
          <a:xfrm flipV="1">
            <a:off x="2843213" y="3273425"/>
            <a:ext cx="1587" cy="46038"/>
          </a:xfrm>
          <a:prstGeom prst="line">
            <a:avLst/>
          </a:prstGeom>
          <a:noFill/>
          <a:ln w="7938">
            <a:solidFill>
              <a:schemeClr val="tx1"/>
            </a:solidFill>
            <a:round/>
            <a:headEnd/>
            <a:tailEnd/>
          </a:ln>
        </p:spPr>
        <p:txBody>
          <a:bodyPr/>
          <a:lstStyle/>
          <a:p>
            <a:endParaRPr lang="en-US" sz="2000"/>
          </a:p>
        </p:txBody>
      </p:sp>
      <p:sp>
        <p:nvSpPr>
          <p:cNvPr id="3372085" name="Line 53"/>
          <p:cNvSpPr>
            <a:spLocks noChangeShapeType="1"/>
          </p:cNvSpPr>
          <p:nvPr/>
        </p:nvSpPr>
        <p:spPr bwMode="auto">
          <a:xfrm flipV="1">
            <a:off x="2843213" y="3198813"/>
            <a:ext cx="1587" cy="46037"/>
          </a:xfrm>
          <a:prstGeom prst="line">
            <a:avLst/>
          </a:prstGeom>
          <a:noFill/>
          <a:ln w="7938">
            <a:solidFill>
              <a:schemeClr val="tx1"/>
            </a:solidFill>
            <a:round/>
            <a:headEnd/>
            <a:tailEnd/>
          </a:ln>
        </p:spPr>
        <p:txBody>
          <a:bodyPr/>
          <a:lstStyle/>
          <a:p>
            <a:endParaRPr lang="en-US" sz="2000"/>
          </a:p>
        </p:txBody>
      </p:sp>
      <p:sp>
        <p:nvSpPr>
          <p:cNvPr id="3372086" name="Line 54"/>
          <p:cNvSpPr>
            <a:spLocks noChangeShapeType="1"/>
          </p:cNvSpPr>
          <p:nvPr/>
        </p:nvSpPr>
        <p:spPr bwMode="auto">
          <a:xfrm flipV="1">
            <a:off x="2843213" y="3124200"/>
            <a:ext cx="1587" cy="44450"/>
          </a:xfrm>
          <a:prstGeom prst="line">
            <a:avLst/>
          </a:prstGeom>
          <a:noFill/>
          <a:ln w="7938">
            <a:solidFill>
              <a:schemeClr val="tx1"/>
            </a:solidFill>
            <a:round/>
            <a:headEnd/>
            <a:tailEnd/>
          </a:ln>
        </p:spPr>
        <p:txBody>
          <a:bodyPr/>
          <a:lstStyle/>
          <a:p>
            <a:endParaRPr lang="en-US" sz="2000"/>
          </a:p>
        </p:txBody>
      </p:sp>
      <p:sp>
        <p:nvSpPr>
          <p:cNvPr id="3372087" name="Line 55"/>
          <p:cNvSpPr>
            <a:spLocks noChangeShapeType="1"/>
          </p:cNvSpPr>
          <p:nvPr/>
        </p:nvSpPr>
        <p:spPr bwMode="auto">
          <a:xfrm flipV="1">
            <a:off x="2843213" y="3049588"/>
            <a:ext cx="1587" cy="44450"/>
          </a:xfrm>
          <a:prstGeom prst="line">
            <a:avLst/>
          </a:prstGeom>
          <a:noFill/>
          <a:ln w="7938">
            <a:solidFill>
              <a:schemeClr val="tx1"/>
            </a:solidFill>
            <a:round/>
            <a:headEnd/>
            <a:tailEnd/>
          </a:ln>
        </p:spPr>
        <p:txBody>
          <a:bodyPr/>
          <a:lstStyle/>
          <a:p>
            <a:endParaRPr lang="en-US" sz="2000"/>
          </a:p>
        </p:txBody>
      </p:sp>
      <p:sp>
        <p:nvSpPr>
          <p:cNvPr id="3372088" name="Line 56"/>
          <p:cNvSpPr>
            <a:spLocks noChangeShapeType="1"/>
          </p:cNvSpPr>
          <p:nvPr/>
        </p:nvSpPr>
        <p:spPr bwMode="auto">
          <a:xfrm flipV="1">
            <a:off x="2843213" y="2974975"/>
            <a:ext cx="1587" cy="44450"/>
          </a:xfrm>
          <a:prstGeom prst="line">
            <a:avLst/>
          </a:prstGeom>
          <a:noFill/>
          <a:ln w="7938">
            <a:solidFill>
              <a:schemeClr val="tx1"/>
            </a:solidFill>
            <a:round/>
            <a:headEnd/>
            <a:tailEnd/>
          </a:ln>
        </p:spPr>
        <p:txBody>
          <a:bodyPr/>
          <a:lstStyle/>
          <a:p>
            <a:endParaRPr lang="en-US" sz="2000"/>
          </a:p>
        </p:txBody>
      </p:sp>
      <p:sp>
        <p:nvSpPr>
          <p:cNvPr id="3372089" name="Line 57"/>
          <p:cNvSpPr>
            <a:spLocks noChangeShapeType="1"/>
          </p:cNvSpPr>
          <p:nvPr/>
        </p:nvSpPr>
        <p:spPr bwMode="auto">
          <a:xfrm flipV="1">
            <a:off x="2843213" y="2900363"/>
            <a:ext cx="1587" cy="44450"/>
          </a:xfrm>
          <a:prstGeom prst="line">
            <a:avLst/>
          </a:prstGeom>
          <a:noFill/>
          <a:ln w="7938">
            <a:solidFill>
              <a:schemeClr val="tx1"/>
            </a:solidFill>
            <a:round/>
            <a:headEnd/>
            <a:tailEnd/>
          </a:ln>
        </p:spPr>
        <p:txBody>
          <a:bodyPr/>
          <a:lstStyle/>
          <a:p>
            <a:endParaRPr lang="en-US" sz="2000"/>
          </a:p>
        </p:txBody>
      </p:sp>
      <p:sp>
        <p:nvSpPr>
          <p:cNvPr id="3372090" name="Line 58"/>
          <p:cNvSpPr>
            <a:spLocks noChangeShapeType="1"/>
          </p:cNvSpPr>
          <p:nvPr/>
        </p:nvSpPr>
        <p:spPr bwMode="auto">
          <a:xfrm flipV="1">
            <a:off x="2843213" y="2825750"/>
            <a:ext cx="1587" cy="44450"/>
          </a:xfrm>
          <a:prstGeom prst="line">
            <a:avLst/>
          </a:prstGeom>
          <a:noFill/>
          <a:ln w="7938">
            <a:solidFill>
              <a:schemeClr val="tx1"/>
            </a:solidFill>
            <a:round/>
            <a:headEnd/>
            <a:tailEnd/>
          </a:ln>
        </p:spPr>
        <p:txBody>
          <a:bodyPr/>
          <a:lstStyle/>
          <a:p>
            <a:endParaRPr lang="en-US" sz="2000"/>
          </a:p>
        </p:txBody>
      </p:sp>
      <p:sp>
        <p:nvSpPr>
          <p:cNvPr id="3372091" name="Line 59"/>
          <p:cNvSpPr>
            <a:spLocks noChangeShapeType="1"/>
          </p:cNvSpPr>
          <p:nvPr/>
        </p:nvSpPr>
        <p:spPr bwMode="auto">
          <a:xfrm flipV="1">
            <a:off x="2843213" y="2751138"/>
            <a:ext cx="1587" cy="44450"/>
          </a:xfrm>
          <a:prstGeom prst="line">
            <a:avLst/>
          </a:prstGeom>
          <a:noFill/>
          <a:ln w="7938">
            <a:solidFill>
              <a:schemeClr val="tx1"/>
            </a:solidFill>
            <a:round/>
            <a:headEnd/>
            <a:tailEnd/>
          </a:ln>
        </p:spPr>
        <p:txBody>
          <a:bodyPr/>
          <a:lstStyle/>
          <a:p>
            <a:endParaRPr lang="en-US" sz="2000"/>
          </a:p>
        </p:txBody>
      </p:sp>
      <p:sp>
        <p:nvSpPr>
          <p:cNvPr id="3372092" name="Line 60"/>
          <p:cNvSpPr>
            <a:spLocks noChangeShapeType="1"/>
          </p:cNvSpPr>
          <p:nvPr/>
        </p:nvSpPr>
        <p:spPr bwMode="auto">
          <a:xfrm flipV="1">
            <a:off x="2843213" y="2674938"/>
            <a:ext cx="1587" cy="46037"/>
          </a:xfrm>
          <a:prstGeom prst="line">
            <a:avLst/>
          </a:prstGeom>
          <a:noFill/>
          <a:ln w="7938">
            <a:solidFill>
              <a:schemeClr val="tx1"/>
            </a:solidFill>
            <a:round/>
            <a:headEnd/>
            <a:tailEnd/>
          </a:ln>
        </p:spPr>
        <p:txBody>
          <a:bodyPr/>
          <a:lstStyle/>
          <a:p>
            <a:endParaRPr lang="en-US" sz="2000"/>
          </a:p>
        </p:txBody>
      </p:sp>
      <p:sp>
        <p:nvSpPr>
          <p:cNvPr id="3372093" name="Line 61"/>
          <p:cNvSpPr>
            <a:spLocks noChangeShapeType="1"/>
          </p:cNvSpPr>
          <p:nvPr/>
        </p:nvSpPr>
        <p:spPr bwMode="auto">
          <a:xfrm flipV="1">
            <a:off x="2843213" y="2600325"/>
            <a:ext cx="1587" cy="46038"/>
          </a:xfrm>
          <a:prstGeom prst="line">
            <a:avLst/>
          </a:prstGeom>
          <a:noFill/>
          <a:ln w="7938">
            <a:solidFill>
              <a:schemeClr val="tx1"/>
            </a:solidFill>
            <a:round/>
            <a:headEnd/>
            <a:tailEnd/>
          </a:ln>
        </p:spPr>
        <p:txBody>
          <a:bodyPr/>
          <a:lstStyle/>
          <a:p>
            <a:endParaRPr lang="en-US" sz="2000"/>
          </a:p>
        </p:txBody>
      </p:sp>
      <p:sp>
        <p:nvSpPr>
          <p:cNvPr id="3372094" name="Line 62"/>
          <p:cNvSpPr>
            <a:spLocks noChangeShapeType="1"/>
          </p:cNvSpPr>
          <p:nvPr/>
        </p:nvSpPr>
        <p:spPr bwMode="auto">
          <a:xfrm flipV="1">
            <a:off x="2843213" y="2525713"/>
            <a:ext cx="1587" cy="44450"/>
          </a:xfrm>
          <a:prstGeom prst="line">
            <a:avLst/>
          </a:prstGeom>
          <a:noFill/>
          <a:ln w="7938">
            <a:solidFill>
              <a:schemeClr val="tx1"/>
            </a:solidFill>
            <a:round/>
            <a:headEnd/>
            <a:tailEnd/>
          </a:ln>
        </p:spPr>
        <p:txBody>
          <a:bodyPr/>
          <a:lstStyle/>
          <a:p>
            <a:endParaRPr lang="en-US" sz="2000"/>
          </a:p>
        </p:txBody>
      </p:sp>
      <p:sp>
        <p:nvSpPr>
          <p:cNvPr id="3372095" name="Line 63"/>
          <p:cNvSpPr>
            <a:spLocks noChangeShapeType="1"/>
          </p:cNvSpPr>
          <p:nvPr/>
        </p:nvSpPr>
        <p:spPr bwMode="auto">
          <a:xfrm flipV="1">
            <a:off x="2843213" y="2451100"/>
            <a:ext cx="1587" cy="44450"/>
          </a:xfrm>
          <a:prstGeom prst="line">
            <a:avLst/>
          </a:prstGeom>
          <a:noFill/>
          <a:ln w="7938">
            <a:solidFill>
              <a:schemeClr val="tx1"/>
            </a:solidFill>
            <a:round/>
            <a:headEnd/>
            <a:tailEnd/>
          </a:ln>
        </p:spPr>
        <p:txBody>
          <a:bodyPr/>
          <a:lstStyle/>
          <a:p>
            <a:endParaRPr lang="en-US" sz="2000"/>
          </a:p>
        </p:txBody>
      </p:sp>
      <p:sp>
        <p:nvSpPr>
          <p:cNvPr id="3372096" name="Line 64"/>
          <p:cNvSpPr>
            <a:spLocks noChangeShapeType="1"/>
          </p:cNvSpPr>
          <p:nvPr/>
        </p:nvSpPr>
        <p:spPr bwMode="auto">
          <a:xfrm flipV="1">
            <a:off x="2843213" y="2376488"/>
            <a:ext cx="1587" cy="44450"/>
          </a:xfrm>
          <a:prstGeom prst="line">
            <a:avLst/>
          </a:prstGeom>
          <a:noFill/>
          <a:ln w="7938">
            <a:solidFill>
              <a:schemeClr val="tx1"/>
            </a:solidFill>
            <a:round/>
            <a:headEnd/>
            <a:tailEnd/>
          </a:ln>
        </p:spPr>
        <p:txBody>
          <a:bodyPr/>
          <a:lstStyle/>
          <a:p>
            <a:endParaRPr lang="en-US" sz="2000"/>
          </a:p>
        </p:txBody>
      </p:sp>
      <p:sp>
        <p:nvSpPr>
          <p:cNvPr id="3372097" name="Line 65"/>
          <p:cNvSpPr>
            <a:spLocks noChangeShapeType="1"/>
          </p:cNvSpPr>
          <p:nvPr/>
        </p:nvSpPr>
        <p:spPr bwMode="auto">
          <a:xfrm>
            <a:off x="2441575" y="2346325"/>
            <a:ext cx="22225" cy="1588"/>
          </a:xfrm>
          <a:prstGeom prst="line">
            <a:avLst/>
          </a:prstGeom>
          <a:noFill/>
          <a:ln w="7938">
            <a:solidFill>
              <a:schemeClr val="tx1"/>
            </a:solidFill>
            <a:round/>
            <a:headEnd/>
            <a:tailEnd/>
          </a:ln>
        </p:spPr>
        <p:txBody>
          <a:bodyPr/>
          <a:lstStyle/>
          <a:p>
            <a:endParaRPr lang="en-US" sz="2000"/>
          </a:p>
        </p:txBody>
      </p:sp>
      <p:sp>
        <p:nvSpPr>
          <p:cNvPr id="3372098" name="Line 66"/>
          <p:cNvSpPr>
            <a:spLocks noChangeShapeType="1"/>
          </p:cNvSpPr>
          <p:nvPr/>
        </p:nvSpPr>
        <p:spPr bwMode="auto">
          <a:xfrm>
            <a:off x="2478088" y="2346325"/>
            <a:ext cx="22225" cy="1588"/>
          </a:xfrm>
          <a:prstGeom prst="line">
            <a:avLst/>
          </a:prstGeom>
          <a:noFill/>
          <a:ln w="7938">
            <a:solidFill>
              <a:schemeClr val="tx1"/>
            </a:solidFill>
            <a:round/>
            <a:headEnd/>
            <a:tailEnd/>
          </a:ln>
        </p:spPr>
        <p:txBody>
          <a:bodyPr/>
          <a:lstStyle/>
          <a:p>
            <a:endParaRPr lang="en-US" sz="2000"/>
          </a:p>
        </p:txBody>
      </p:sp>
      <p:sp>
        <p:nvSpPr>
          <p:cNvPr id="3372099" name="Line 67"/>
          <p:cNvSpPr>
            <a:spLocks noChangeShapeType="1"/>
          </p:cNvSpPr>
          <p:nvPr/>
        </p:nvSpPr>
        <p:spPr bwMode="auto">
          <a:xfrm>
            <a:off x="2514600" y="2346325"/>
            <a:ext cx="22225" cy="1588"/>
          </a:xfrm>
          <a:prstGeom prst="line">
            <a:avLst/>
          </a:prstGeom>
          <a:noFill/>
          <a:ln w="7938">
            <a:solidFill>
              <a:schemeClr val="tx1"/>
            </a:solidFill>
            <a:round/>
            <a:headEnd/>
            <a:tailEnd/>
          </a:ln>
        </p:spPr>
        <p:txBody>
          <a:bodyPr/>
          <a:lstStyle/>
          <a:p>
            <a:endParaRPr lang="en-US" sz="2000"/>
          </a:p>
        </p:txBody>
      </p:sp>
      <p:sp>
        <p:nvSpPr>
          <p:cNvPr id="3372100" name="Line 68"/>
          <p:cNvSpPr>
            <a:spLocks noChangeShapeType="1"/>
          </p:cNvSpPr>
          <p:nvPr/>
        </p:nvSpPr>
        <p:spPr bwMode="auto">
          <a:xfrm>
            <a:off x="2551113" y="2346325"/>
            <a:ext cx="22225" cy="1588"/>
          </a:xfrm>
          <a:prstGeom prst="line">
            <a:avLst/>
          </a:prstGeom>
          <a:noFill/>
          <a:ln w="7938">
            <a:solidFill>
              <a:schemeClr val="tx1"/>
            </a:solidFill>
            <a:round/>
            <a:headEnd/>
            <a:tailEnd/>
          </a:ln>
        </p:spPr>
        <p:txBody>
          <a:bodyPr/>
          <a:lstStyle/>
          <a:p>
            <a:endParaRPr lang="en-US" sz="2000"/>
          </a:p>
        </p:txBody>
      </p:sp>
      <p:sp>
        <p:nvSpPr>
          <p:cNvPr id="3372101" name="Line 69"/>
          <p:cNvSpPr>
            <a:spLocks noChangeShapeType="1"/>
          </p:cNvSpPr>
          <p:nvPr/>
        </p:nvSpPr>
        <p:spPr bwMode="auto">
          <a:xfrm>
            <a:off x="2587625" y="2346325"/>
            <a:ext cx="22225" cy="1588"/>
          </a:xfrm>
          <a:prstGeom prst="line">
            <a:avLst/>
          </a:prstGeom>
          <a:noFill/>
          <a:ln w="7938">
            <a:solidFill>
              <a:schemeClr val="tx1"/>
            </a:solidFill>
            <a:round/>
            <a:headEnd/>
            <a:tailEnd/>
          </a:ln>
        </p:spPr>
        <p:txBody>
          <a:bodyPr/>
          <a:lstStyle/>
          <a:p>
            <a:endParaRPr lang="en-US" sz="2000"/>
          </a:p>
        </p:txBody>
      </p:sp>
      <p:sp>
        <p:nvSpPr>
          <p:cNvPr id="3372102" name="Line 70"/>
          <p:cNvSpPr>
            <a:spLocks noChangeShapeType="1"/>
          </p:cNvSpPr>
          <p:nvPr/>
        </p:nvSpPr>
        <p:spPr bwMode="auto">
          <a:xfrm>
            <a:off x="2624138" y="2346325"/>
            <a:ext cx="22225" cy="1588"/>
          </a:xfrm>
          <a:prstGeom prst="line">
            <a:avLst/>
          </a:prstGeom>
          <a:noFill/>
          <a:ln w="7938">
            <a:solidFill>
              <a:schemeClr val="tx1"/>
            </a:solidFill>
            <a:round/>
            <a:headEnd/>
            <a:tailEnd/>
          </a:ln>
        </p:spPr>
        <p:txBody>
          <a:bodyPr/>
          <a:lstStyle/>
          <a:p>
            <a:endParaRPr lang="en-US" sz="2000"/>
          </a:p>
        </p:txBody>
      </p:sp>
      <p:sp>
        <p:nvSpPr>
          <p:cNvPr id="3372103" name="Line 71"/>
          <p:cNvSpPr>
            <a:spLocks noChangeShapeType="1"/>
          </p:cNvSpPr>
          <p:nvPr/>
        </p:nvSpPr>
        <p:spPr bwMode="auto">
          <a:xfrm>
            <a:off x="2660650" y="2346325"/>
            <a:ext cx="22225" cy="1588"/>
          </a:xfrm>
          <a:prstGeom prst="line">
            <a:avLst/>
          </a:prstGeom>
          <a:noFill/>
          <a:ln w="7938">
            <a:solidFill>
              <a:schemeClr val="tx1"/>
            </a:solidFill>
            <a:round/>
            <a:headEnd/>
            <a:tailEnd/>
          </a:ln>
        </p:spPr>
        <p:txBody>
          <a:bodyPr/>
          <a:lstStyle/>
          <a:p>
            <a:endParaRPr lang="en-US" sz="2000"/>
          </a:p>
        </p:txBody>
      </p:sp>
      <p:sp>
        <p:nvSpPr>
          <p:cNvPr id="3372104" name="Line 72"/>
          <p:cNvSpPr>
            <a:spLocks noChangeShapeType="1"/>
          </p:cNvSpPr>
          <p:nvPr/>
        </p:nvSpPr>
        <p:spPr bwMode="auto">
          <a:xfrm>
            <a:off x="2697163" y="2346325"/>
            <a:ext cx="22225" cy="1588"/>
          </a:xfrm>
          <a:prstGeom prst="line">
            <a:avLst/>
          </a:prstGeom>
          <a:noFill/>
          <a:ln w="7938">
            <a:solidFill>
              <a:schemeClr val="tx1"/>
            </a:solidFill>
            <a:round/>
            <a:headEnd/>
            <a:tailEnd/>
          </a:ln>
        </p:spPr>
        <p:txBody>
          <a:bodyPr/>
          <a:lstStyle/>
          <a:p>
            <a:endParaRPr lang="en-US" sz="2000"/>
          </a:p>
        </p:txBody>
      </p:sp>
      <p:sp>
        <p:nvSpPr>
          <p:cNvPr id="3372105" name="Line 73"/>
          <p:cNvSpPr>
            <a:spLocks noChangeShapeType="1"/>
          </p:cNvSpPr>
          <p:nvPr/>
        </p:nvSpPr>
        <p:spPr bwMode="auto">
          <a:xfrm>
            <a:off x="2733675" y="2346325"/>
            <a:ext cx="22225" cy="1588"/>
          </a:xfrm>
          <a:prstGeom prst="line">
            <a:avLst/>
          </a:prstGeom>
          <a:noFill/>
          <a:ln w="7938">
            <a:solidFill>
              <a:schemeClr val="tx1"/>
            </a:solidFill>
            <a:round/>
            <a:headEnd/>
            <a:tailEnd/>
          </a:ln>
        </p:spPr>
        <p:txBody>
          <a:bodyPr/>
          <a:lstStyle/>
          <a:p>
            <a:endParaRPr lang="en-US" sz="2000"/>
          </a:p>
        </p:txBody>
      </p:sp>
      <p:sp>
        <p:nvSpPr>
          <p:cNvPr id="3372106" name="Line 74"/>
          <p:cNvSpPr>
            <a:spLocks noChangeShapeType="1"/>
          </p:cNvSpPr>
          <p:nvPr/>
        </p:nvSpPr>
        <p:spPr bwMode="auto">
          <a:xfrm>
            <a:off x="2770188" y="2346325"/>
            <a:ext cx="22225" cy="1588"/>
          </a:xfrm>
          <a:prstGeom prst="line">
            <a:avLst/>
          </a:prstGeom>
          <a:noFill/>
          <a:ln w="7938">
            <a:solidFill>
              <a:schemeClr val="tx1"/>
            </a:solidFill>
            <a:round/>
            <a:headEnd/>
            <a:tailEnd/>
          </a:ln>
        </p:spPr>
        <p:txBody>
          <a:bodyPr/>
          <a:lstStyle/>
          <a:p>
            <a:endParaRPr lang="en-US" sz="2000"/>
          </a:p>
        </p:txBody>
      </p:sp>
      <p:sp>
        <p:nvSpPr>
          <p:cNvPr id="3372107" name="Line 75"/>
          <p:cNvSpPr>
            <a:spLocks noChangeShapeType="1"/>
          </p:cNvSpPr>
          <p:nvPr/>
        </p:nvSpPr>
        <p:spPr bwMode="auto">
          <a:xfrm>
            <a:off x="2806700" y="2346325"/>
            <a:ext cx="22225" cy="1588"/>
          </a:xfrm>
          <a:prstGeom prst="line">
            <a:avLst/>
          </a:prstGeom>
          <a:noFill/>
          <a:ln w="7938">
            <a:solidFill>
              <a:schemeClr val="tx1"/>
            </a:solidFill>
            <a:round/>
            <a:headEnd/>
            <a:tailEnd/>
          </a:ln>
        </p:spPr>
        <p:txBody>
          <a:bodyPr/>
          <a:lstStyle/>
          <a:p>
            <a:endParaRPr lang="en-US" sz="2000"/>
          </a:p>
        </p:txBody>
      </p:sp>
      <p:sp>
        <p:nvSpPr>
          <p:cNvPr id="3372108" name="Line 76"/>
          <p:cNvSpPr>
            <a:spLocks noChangeShapeType="1"/>
          </p:cNvSpPr>
          <p:nvPr/>
        </p:nvSpPr>
        <p:spPr bwMode="auto">
          <a:xfrm>
            <a:off x="2843213" y="2346325"/>
            <a:ext cx="12700" cy="1588"/>
          </a:xfrm>
          <a:prstGeom prst="line">
            <a:avLst/>
          </a:prstGeom>
          <a:noFill/>
          <a:ln w="7938">
            <a:solidFill>
              <a:schemeClr val="tx1"/>
            </a:solidFill>
            <a:round/>
            <a:headEnd/>
            <a:tailEnd/>
          </a:ln>
        </p:spPr>
        <p:txBody>
          <a:bodyPr/>
          <a:lstStyle/>
          <a:p>
            <a:endParaRPr lang="en-US" sz="2000"/>
          </a:p>
        </p:txBody>
      </p:sp>
      <p:sp>
        <p:nvSpPr>
          <p:cNvPr id="3372109" name="Rectangle 77"/>
          <p:cNvSpPr>
            <a:spLocks noChangeArrowheads="1"/>
          </p:cNvSpPr>
          <p:nvPr/>
        </p:nvSpPr>
        <p:spPr bwMode="auto">
          <a:xfrm>
            <a:off x="2600325" y="2006600"/>
            <a:ext cx="209550" cy="503238"/>
          </a:xfrm>
          <a:prstGeom prst="rect">
            <a:avLst/>
          </a:prstGeom>
          <a:noFill/>
          <a:ln w="9525">
            <a:noFill/>
            <a:miter lim="800000"/>
            <a:headEnd/>
            <a:tailEnd/>
          </a:ln>
        </p:spPr>
        <p:txBody>
          <a:bodyPr wrap="none" lIns="0" tIns="0" rIns="0" bIns="0">
            <a:spAutoFit/>
          </a:bodyPr>
          <a:lstStyle/>
          <a:p>
            <a:r>
              <a:rPr lang="en-US" sz="3300">
                <a:solidFill>
                  <a:srgbClr val="FFFF00"/>
                </a:solidFill>
                <a:effectLst/>
              </a:rPr>
              <a:t>*</a:t>
            </a:r>
            <a:endParaRPr lang="en-US">
              <a:solidFill>
                <a:srgbClr val="FFFF00"/>
              </a:solidFill>
              <a:effectLst>
                <a:outerShdw blurRad="38100" dist="38100" dir="2700000" algn="tl">
                  <a:srgbClr val="000000"/>
                </a:outerShdw>
              </a:effectLst>
            </a:endParaRPr>
          </a:p>
        </p:txBody>
      </p:sp>
      <p:sp>
        <p:nvSpPr>
          <p:cNvPr id="3372110" name="Rectangle 78"/>
          <p:cNvSpPr>
            <a:spLocks noChangeArrowheads="1"/>
          </p:cNvSpPr>
          <p:nvPr/>
        </p:nvSpPr>
        <p:spPr bwMode="auto">
          <a:xfrm rot="16200000">
            <a:off x="-500856" y="3709194"/>
            <a:ext cx="1504950"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Cells/Track</a:t>
            </a:r>
            <a:endParaRPr lang="en-US">
              <a:solidFill>
                <a:srgbClr val="FFFF00"/>
              </a:solidFill>
              <a:effectLst>
                <a:outerShdw blurRad="38100" dist="38100" dir="2700000" algn="tl">
                  <a:srgbClr val="000000"/>
                </a:outerShdw>
              </a:effectLst>
            </a:endParaRPr>
          </a:p>
        </p:txBody>
      </p:sp>
      <p:sp>
        <p:nvSpPr>
          <p:cNvPr id="3372111" name="AutoShape 79"/>
          <p:cNvSpPr>
            <a:spLocks noChangeAspect="1" noChangeArrowheads="1" noTextEdit="1"/>
          </p:cNvSpPr>
          <p:nvPr/>
        </p:nvSpPr>
        <p:spPr bwMode="auto">
          <a:xfrm>
            <a:off x="3162300" y="1981200"/>
            <a:ext cx="3162300" cy="4513263"/>
          </a:xfrm>
          <a:prstGeom prst="rect">
            <a:avLst/>
          </a:prstGeom>
          <a:noFill/>
          <a:ln w="9525">
            <a:noFill/>
            <a:miter lim="800000"/>
            <a:headEnd/>
            <a:tailEnd/>
          </a:ln>
        </p:spPr>
        <p:txBody>
          <a:bodyPr/>
          <a:lstStyle/>
          <a:p>
            <a:endParaRPr lang="en-US" sz="2000"/>
          </a:p>
        </p:txBody>
      </p:sp>
      <p:sp>
        <p:nvSpPr>
          <p:cNvPr id="3372112" name="Rectangle 80"/>
          <p:cNvSpPr>
            <a:spLocks noChangeArrowheads="1"/>
          </p:cNvSpPr>
          <p:nvPr/>
        </p:nvSpPr>
        <p:spPr bwMode="auto">
          <a:xfrm>
            <a:off x="3914775" y="2459038"/>
            <a:ext cx="2192338" cy="2997200"/>
          </a:xfrm>
          <a:prstGeom prst="rect">
            <a:avLst/>
          </a:prstGeom>
          <a:noFill/>
          <a:ln w="9525">
            <a:noFill/>
            <a:miter lim="800000"/>
            <a:headEnd/>
            <a:tailEnd/>
          </a:ln>
        </p:spPr>
        <p:txBody>
          <a:bodyPr/>
          <a:lstStyle/>
          <a:p>
            <a:endParaRPr lang="en-US" sz="2000"/>
          </a:p>
        </p:txBody>
      </p:sp>
      <p:sp>
        <p:nvSpPr>
          <p:cNvPr id="3372113" name="Rectangle 81"/>
          <p:cNvSpPr>
            <a:spLocks noChangeArrowheads="1"/>
          </p:cNvSpPr>
          <p:nvPr/>
        </p:nvSpPr>
        <p:spPr bwMode="auto">
          <a:xfrm>
            <a:off x="4119563" y="4270375"/>
            <a:ext cx="273050" cy="1174750"/>
          </a:xfrm>
          <a:prstGeom prst="rect">
            <a:avLst/>
          </a:prstGeom>
          <a:solidFill>
            <a:srgbClr val="0000C0"/>
          </a:solidFill>
          <a:ln w="9525">
            <a:noFill/>
            <a:miter lim="800000"/>
            <a:headEnd/>
            <a:tailEnd/>
          </a:ln>
        </p:spPr>
        <p:txBody>
          <a:bodyPr/>
          <a:lstStyle/>
          <a:p>
            <a:endParaRPr lang="en-US" sz="2000"/>
          </a:p>
        </p:txBody>
      </p:sp>
      <p:sp>
        <p:nvSpPr>
          <p:cNvPr id="3372114" name="Freeform 82"/>
          <p:cNvSpPr>
            <a:spLocks/>
          </p:cNvSpPr>
          <p:nvPr/>
        </p:nvSpPr>
        <p:spPr bwMode="auto">
          <a:xfrm>
            <a:off x="4119563" y="4270375"/>
            <a:ext cx="273050" cy="1174750"/>
          </a:xfrm>
          <a:custGeom>
            <a:avLst/>
            <a:gdLst/>
            <a:ahLst/>
            <a:cxnLst>
              <a:cxn ang="0">
                <a:pos x="0" y="472"/>
              </a:cxn>
              <a:cxn ang="0">
                <a:pos x="0" y="472"/>
              </a:cxn>
              <a:cxn ang="0">
                <a:pos x="0" y="0"/>
              </a:cxn>
              <a:cxn ang="0">
                <a:pos x="223" y="0"/>
              </a:cxn>
              <a:cxn ang="0">
                <a:pos x="223" y="472"/>
              </a:cxn>
            </a:cxnLst>
            <a:rect l="0" t="0" r="r" b="b"/>
            <a:pathLst>
              <a:path w="223" h="472">
                <a:moveTo>
                  <a:pt x="0" y="472"/>
                </a:moveTo>
                <a:lnTo>
                  <a:pt x="0" y="472"/>
                </a:lnTo>
                <a:lnTo>
                  <a:pt x="0" y="0"/>
                </a:lnTo>
                <a:lnTo>
                  <a:pt x="223" y="0"/>
                </a:lnTo>
                <a:lnTo>
                  <a:pt x="223" y="472"/>
                </a:lnTo>
              </a:path>
            </a:pathLst>
          </a:custGeom>
          <a:solidFill>
            <a:srgbClr val="000092"/>
          </a:solidFill>
          <a:ln w="7938">
            <a:solidFill>
              <a:srgbClr val="000000"/>
            </a:solidFill>
            <a:prstDash val="solid"/>
            <a:round/>
            <a:headEnd/>
            <a:tailEnd/>
          </a:ln>
        </p:spPr>
        <p:txBody>
          <a:bodyPr/>
          <a:lstStyle/>
          <a:p>
            <a:endParaRPr lang="en-US" sz="2000"/>
          </a:p>
        </p:txBody>
      </p:sp>
      <p:sp>
        <p:nvSpPr>
          <p:cNvPr id="3372115" name="Freeform 83"/>
          <p:cNvSpPr>
            <a:spLocks/>
          </p:cNvSpPr>
          <p:nvPr/>
        </p:nvSpPr>
        <p:spPr bwMode="auto">
          <a:xfrm>
            <a:off x="4187825" y="4187825"/>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16" name="Line 84"/>
          <p:cNvSpPr>
            <a:spLocks noChangeShapeType="1"/>
          </p:cNvSpPr>
          <p:nvPr/>
        </p:nvSpPr>
        <p:spPr bwMode="auto">
          <a:xfrm>
            <a:off x="4256088" y="4187825"/>
            <a:ext cx="1587" cy="82550"/>
          </a:xfrm>
          <a:prstGeom prst="line">
            <a:avLst/>
          </a:prstGeom>
          <a:noFill/>
          <a:ln w="7938">
            <a:solidFill>
              <a:schemeClr val="tx1"/>
            </a:solidFill>
            <a:round/>
            <a:headEnd/>
            <a:tailEnd/>
          </a:ln>
        </p:spPr>
        <p:txBody>
          <a:bodyPr/>
          <a:lstStyle/>
          <a:p>
            <a:endParaRPr lang="en-US" sz="2000"/>
          </a:p>
        </p:txBody>
      </p:sp>
      <p:sp>
        <p:nvSpPr>
          <p:cNvPr id="3372117" name="Rectangle 85"/>
          <p:cNvSpPr>
            <a:spLocks noChangeArrowheads="1"/>
          </p:cNvSpPr>
          <p:nvPr/>
        </p:nvSpPr>
        <p:spPr bwMode="auto">
          <a:xfrm>
            <a:off x="4532313" y="4302125"/>
            <a:ext cx="273050" cy="1143000"/>
          </a:xfrm>
          <a:prstGeom prst="rect">
            <a:avLst/>
          </a:prstGeom>
          <a:solidFill>
            <a:srgbClr val="FFFFFF"/>
          </a:solidFill>
          <a:ln w="9525">
            <a:noFill/>
            <a:miter lim="800000"/>
            <a:headEnd/>
            <a:tailEnd/>
          </a:ln>
        </p:spPr>
        <p:txBody>
          <a:bodyPr/>
          <a:lstStyle/>
          <a:p>
            <a:endParaRPr lang="en-US" sz="2000"/>
          </a:p>
        </p:txBody>
      </p:sp>
      <p:sp>
        <p:nvSpPr>
          <p:cNvPr id="3372118" name="Freeform 86"/>
          <p:cNvSpPr>
            <a:spLocks/>
          </p:cNvSpPr>
          <p:nvPr/>
        </p:nvSpPr>
        <p:spPr bwMode="auto">
          <a:xfrm>
            <a:off x="4532313" y="4302125"/>
            <a:ext cx="271462" cy="1143000"/>
          </a:xfrm>
          <a:custGeom>
            <a:avLst/>
            <a:gdLst/>
            <a:ahLst/>
            <a:cxnLst>
              <a:cxn ang="0">
                <a:pos x="0" y="459"/>
              </a:cxn>
              <a:cxn ang="0">
                <a:pos x="0" y="459"/>
              </a:cxn>
              <a:cxn ang="0">
                <a:pos x="0" y="0"/>
              </a:cxn>
              <a:cxn ang="0">
                <a:pos x="223" y="0"/>
              </a:cxn>
              <a:cxn ang="0">
                <a:pos x="223" y="459"/>
              </a:cxn>
            </a:cxnLst>
            <a:rect l="0" t="0" r="r" b="b"/>
            <a:pathLst>
              <a:path w="223" h="459">
                <a:moveTo>
                  <a:pt x="0" y="459"/>
                </a:moveTo>
                <a:lnTo>
                  <a:pt x="0" y="459"/>
                </a:lnTo>
                <a:lnTo>
                  <a:pt x="0" y="0"/>
                </a:lnTo>
                <a:lnTo>
                  <a:pt x="223" y="0"/>
                </a:lnTo>
                <a:lnTo>
                  <a:pt x="223" y="459"/>
                </a:lnTo>
              </a:path>
            </a:pathLst>
          </a:custGeom>
          <a:solidFill>
            <a:srgbClr val="000092"/>
          </a:solidFill>
          <a:ln w="7938">
            <a:solidFill>
              <a:srgbClr val="000000"/>
            </a:solidFill>
            <a:prstDash val="solid"/>
            <a:round/>
            <a:headEnd/>
            <a:tailEnd/>
          </a:ln>
        </p:spPr>
        <p:txBody>
          <a:bodyPr/>
          <a:lstStyle/>
          <a:p>
            <a:endParaRPr lang="en-US" sz="2000"/>
          </a:p>
        </p:txBody>
      </p:sp>
      <p:sp>
        <p:nvSpPr>
          <p:cNvPr id="3372119" name="Freeform 87"/>
          <p:cNvSpPr>
            <a:spLocks/>
          </p:cNvSpPr>
          <p:nvPr/>
        </p:nvSpPr>
        <p:spPr bwMode="auto">
          <a:xfrm>
            <a:off x="4600575" y="4225925"/>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20" name="Line 88"/>
          <p:cNvSpPr>
            <a:spLocks noChangeShapeType="1"/>
          </p:cNvSpPr>
          <p:nvPr/>
        </p:nvSpPr>
        <p:spPr bwMode="auto">
          <a:xfrm>
            <a:off x="4668838" y="4225925"/>
            <a:ext cx="1587" cy="76200"/>
          </a:xfrm>
          <a:prstGeom prst="line">
            <a:avLst/>
          </a:prstGeom>
          <a:noFill/>
          <a:ln w="7938">
            <a:solidFill>
              <a:schemeClr val="tx1"/>
            </a:solidFill>
            <a:round/>
            <a:headEnd/>
            <a:tailEnd/>
          </a:ln>
        </p:spPr>
        <p:txBody>
          <a:bodyPr/>
          <a:lstStyle/>
          <a:p>
            <a:endParaRPr lang="en-US" sz="2000"/>
          </a:p>
        </p:txBody>
      </p:sp>
      <p:sp>
        <p:nvSpPr>
          <p:cNvPr id="3372121" name="Rectangle 89"/>
          <p:cNvSpPr>
            <a:spLocks noChangeArrowheads="1"/>
          </p:cNvSpPr>
          <p:nvPr/>
        </p:nvSpPr>
        <p:spPr bwMode="auto">
          <a:xfrm>
            <a:off x="5218113" y="4130675"/>
            <a:ext cx="273050" cy="1314450"/>
          </a:xfrm>
          <a:prstGeom prst="rect">
            <a:avLst/>
          </a:prstGeom>
          <a:solidFill>
            <a:schemeClr val="accent1"/>
          </a:solidFill>
          <a:ln w="9525">
            <a:noFill/>
            <a:miter lim="800000"/>
            <a:headEnd/>
            <a:tailEnd/>
          </a:ln>
        </p:spPr>
        <p:txBody>
          <a:bodyPr/>
          <a:lstStyle/>
          <a:p>
            <a:endParaRPr lang="en-US" sz="2000"/>
          </a:p>
        </p:txBody>
      </p:sp>
      <p:sp>
        <p:nvSpPr>
          <p:cNvPr id="3372122" name="Freeform 90"/>
          <p:cNvSpPr>
            <a:spLocks/>
          </p:cNvSpPr>
          <p:nvPr/>
        </p:nvSpPr>
        <p:spPr bwMode="auto">
          <a:xfrm>
            <a:off x="5218113" y="4130675"/>
            <a:ext cx="271462" cy="1314450"/>
          </a:xfrm>
          <a:custGeom>
            <a:avLst/>
            <a:gdLst/>
            <a:ahLst/>
            <a:cxnLst>
              <a:cxn ang="0">
                <a:pos x="0" y="528"/>
              </a:cxn>
              <a:cxn ang="0">
                <a:pos x="0" y="528"/>
              </a:cxn>
              <a:cxn ang="0">
                <a:pos x="0" y="0"/>
              </a:cxn>
              <a:cxn ang="0">
                <a:pos x="223" y="0"/>
              </a:cxn>
              <a:cxn ang="0">
                <a:pos x="223" y="528"/>
              </a:cxn>
            </a:cxnLst>
            <a:rect l="0" t="0" r="r" b="b"/>
            <a:pathLst>
              <a:path w="223" h="528">
                <a:moveTo>
                  <a:pt x="0" y="528"/>
                </a:moveTo>
                <a:lnTo>
                  <a:pt x="0" y="528"/>
                </a:lnTo>
                <a:lnTo>
                  <a:pt x="0" y="0"/>
                </a:lnTo>
                <a:lnTo>
                  <a:pt x="223" y="0"/>
                </a:lnTo>
                <a:lnTo>
                  <a:pt x="223" y="528"/>
                </a:lnTo>
              </a:path>
            </a:pathLst>
          </a:custGeom>
          <a:noFill/>
          <a:ln w="7938">
            <a:solidFill>
              <a:srgbClr val="000000"/>
            </a:solidFill>
            <a:prstDash val="solid"/>
            <a:round/>
            <a:headEnd/>
            <a:tailEnd/>
          </a:ln>
        </p:spPr>
        <p:txBody>
          <a:bodyPr/>
          <a:lstStyle/>
          <a:p>
            <a:endParaRPr lang="en-US" sz="2000"/>
          </a:p>
        </p:txBody>
      </p:sp>
      <p:sp>
        <p:nvSpPr>
          <p:cNvPr id="3372123" name="Freeform 91"/>
          <p:cNvSpPr>
            <a:spLocks/>
          </p:cNvSpPr>
          <p:nvPr/>
        </p:nvSpPr>
        <p:spPr bwMode="auto">
          <a:xfrm>
            <a:off x="5286375" y="4056063"/>
            <a:ext cx="136525" cy="1587"/>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24" name="Line 92"/>
          <p:cNvSpPr>
            <a:spLocks noChangeShapeType="1"/>
          </p:cNvSpPr>
          <p:nvPr/>
        </p:nvSpPr>
        <p:spPr bwMode="auto">
          <a:xfrm>
            <a:off x="5354638" y="4056063"/>
            <a:ext cx="1587" cy="74612"/>
          </a:xfrm>
          <a:prstGeom prst="line">
            <a:avLst/>
          </a:prstGeom>
          <a:noFill/>
          <a:ln w="7938">
            <a:solidFill>
              <a:schemeClr val="tx1"/>
            </a:solidFill>
            <a:round/>
            <a:headEnd/>
            <a:tailEnd/>
          </a:ln>
        </p:spPr>
        <p:txBody>
          <a:bodyPr/>
          <a:lstStyle/>
          <a:p>
            <a:endParaRPr lang="en-US" sz="2000"/>
          </a:p>
        </p:txBody>
      </p:sp>
      <p:sp>
        <p:nvSpPr>
          <p:cNvPr id="3372125" name="Rectangle 93"/>
          <p:cNvSpPr>
            <a:spLocks noChangeArrowheads="1"/>
          </p:cNvSpPr>
          <p:nvPr/>
        </p:nvSpPr>
        <p:spPr bwMode="auto">
          <a:xfrm>
            <a:off x="5629275" y="4192588"/>
            <a:ext cx="273050" cy="1252537"/>
          </a:xfrm>
          <a:prstGeom prst="rect">
            <a:avLst/>
          </a:prstGeom>
          <a:solidFill>
            <a:schemeClr val="accent1"/>
          </a:solidFill>
          <a:ln w="9525">
            <a:noFill/>
            <a:miter lim="800000"/>
            <a:headEnd/>
            <a:tailEnd/>
          </a:ln>
        </p:spPr>
        <p:txBody>
          <a:bodyPr/>
          <a:lstStyle/>
          <a:p>
            <a:endParaRPr lang="en-US" sz="2000"/>
          </a:p>
        </p:txBody>
      </p:sp>
      <p:sp>
        <p:nvSpPr>
          <p:cNvPr id="3372126" name="Freeform 94"/>
          <p:cNvSpPr>
            <a:spLocks/>
          </p:cNvSpPr>
          <p:nvPr/>
        </p:nvSpPr>
        <p:spPr bwMode="auto">
          <a:xfrm>
            <a:off x="5629275" y="4192588"/>
            <a:ext cx="273050" cy="1252537"/>
          </a:xfrm>
          <a:custGeom>
            <a:avLst/>
            <a:gdLst/>
            <a:ahLst/>
            <a:cxnLst>
              <a:cxn ang="0">
                <a:pos x="0" y="503"/>
              </a:cxn>
              <a:cxn ang="0">
                <a:pos x="0" y="503"/>
              </a:cxn>
              <a:cxn ang="0">
                <a:pos x="0" y="0"/>
              </a:cxn>
              <a:cxn ang="0">
                <a:pos x="223" y="0"/>
              </a:cxn>
              <a:cxn ang="0">
                <a:pos x="223" y="503"/>
              </a:cxn>
            </a:cxnLst>
            <a:rect l="0" t="0" r="r" b="b"/>
            <a:pathLst>
              <a:path w="223" h="503">
                <a:moveTo>
                  <a:pt x="0" y="503"/>
                </a:moveTo>
                <a:lnTo>
                  <a:pt x="0" y="503"/>
                </a:lnTo>
                <a:lnTo>
                  <a:pt x="0" y="0"/>
                </a:lnTo>
                <a:lnTo>
                  <a:pt x="223" y="0"/>
                </a:lnTo>
                <a:lnTo>
                  <a:pt x="223" y="503"/>
                </a:lnTo>
              </a:path>
            </a:pathLst>
          </a:custGeom>
          <a:noFill/>
          <a:ln w="7938">
            <a:solidFill>
              <a:srgbClr val="000000"/>
            </a:solidFill>
            <a:prstDash val="solid"/>
            <a:round/>
            <a:headEnd/>
            <a:tailEnd/>
          </a:ln>
        </p:spPr>
        <p:txBody>
          <a:bodyPr/>
          <a:lstStyle/>
          <a:p>
            <a:endParaRPr lang="en-US" sz="2000"/>
          </a:p>
        </p:txBody>
      </p:sp>
      <p:sp>
        <p:nvSpPr>
          <p:cNvPr id="3372127" name="Freeform 95"/>
          <p:cNvSpPr>
            <a:spLocks/>
          </p:cNvSpPr>
          <p:nvPr/>
        </p:nvSpPr>
        <p:spPr bwMode="auto">
          <a:xfrm>
            <a:off x="5697538" y="4095750"/>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28" name="Line 96"/>
          <p:cNvSpPr>
            <a:spLocks noChangeShapeType="1"/>
          </p:cNvSpPr>
          <p:nvPr/>
        </p:nvSpPr>
        <p:spPr bwMode="auto">
          <a:xfrm>
            <a:off x="5765800" y="4095750"/>
            <a:ext cx="1588" cy="96838"/>
          </a:xfrm>
          <a:prstGeom prst="line">
            <a:avLst/>
          </a:prstGeom>
          <a:noFill/>
          <a:ln w="7938">
            <a:solidFill>
              <a:schemeClr val="tx1"/>
            </a:solidFill>
            <a:round/>
            <a:headEnd/>
            <a:tailEnd/>
          </a:ln>
        </p:spPr>
        <p:txBody>
          <a:bodyPr/>
          <a:lstStyle/>
          <a:p>
            <a:endParaRPr lang="en-US" sz="2000"/>
          </a:p>
        </p:txBody>
      </p:sp>
      <p:sp>
        <p:nvSpPr>
          <p:cNvPr id="3372129" name="Line 97"/>
          <p:cNvSpPr>
            <a:spLocks noChangeShapeType="1"/>
          </p:cNvSpPr>
          <p:nvPr/>
        </p:nvSpPr>
        <p:spPr bwMode="auto">
          <a:xfrm>
            <a:off x="3914775" y="5445125"/>
            <a:ext cx="2192338" cy="1588"/>
          </a:xfrm>
          <a:prstGeom prst="line">
            <a:avLst/>
          </a:prstGeom>
          <a:noFill/>
          <a:ln w="7938">
            <a:solidFill>
              <a:schemeClr val="tx1"/>
            </a:solidFill>
            <a:round/>
            <a:headEnd/>
            <a:tailEnd/>
          </a:ln>
        </p:spPr>
        <p:txBody>
          <a:bodyPr/>
          <a:lstStyle/>
          <a:p>
            <a:endParaRPr lang="en-US" sz="2000"/>
          </a:p>
        </p:txBody>
      </p:sp>
      <p:sp>
        <p:nvSpPr>
          <p:cNvPr id="3372130" name="Line 98"/>
          <p:cNvSpPr>
            <a:spLocks noChangeShapeType="1"/>
          </p:cNvSpPr>
          <p:nvPr/>
        </p:nvSpPr>
        <p:spPr bwMode="auto">
          <a:xfrm>
            <a:off x="4464050" y="5445125"/>
            <a:ext cx="1588" cy="84138"/>
          </a:xfrm>
          <a:prstGeom prst="line">
            <a:avLst/>
          </a:prstGeom>
          <a:noFill/>
          <a:ln w="7938">
            <a:solidFill>
              <a:schemeClr val="tx1"/>
            </a:solidFill>
            <a:round/>
            <a:headEnd/>
            <a:tailEnd/>
          </a:ln>
        </p:spPr>
        <p:txBody>
          <a:bodyPr/>
          <a:lstStyle/>
          <a:p>
            <a:endParaRPr lang="en-US" sz="2000"/>
          </a:p>
        </p:txBody>
      </p:sp>
      <p:sp>
        <p:nvSpPr>
          <p:cNvPr id="3372131" name="Rectangle 99"/>
          <p:cNvSpPr>
            <a:spLocks noChangeArrowheads="1"/>
          </p:cNvSpPr>
          <p:nvPr/>
        </p:nvSpPr>
        <p:spPr bwMode="auto">
          <a:xfrm>
            <a:off x="4305300" y="5537200"/>
            <a:ext cx="527050"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SAL</a:t>
            </a:r>
            <a:endParaRPr lang="en-US">
              <a:solidFill>
                <a:srgbClr val="FFFF00"/>
              </a:solidFill>
              <a:effectLst>
                <a:outerShdw blurRad="38100" dist="38100" dir="2700000" algn="tl">
                  <a:srgbClr val="000000"/>
                </a:outerShdw>
              </a:effectLst>
            </a:endParaRPr>
          </a:p>
        </p:txBody>
      </p:sp>
      <p:sp>
        <p:nvSpPr>
          <p:cNvPr id="3372132" name="Line 100"/>
          <p:cNvSpPr>
            <a:spLocks noChangeShapeType="1"/>
          </p:cNvSpPr>
          <p:nvPr/>
        </p:nvSpPr>
        <p:spPr bwMode="auto">
          <a:xfrm>
            <a:off x="5562600" y="5445125"/>
            <a:ext cx="1588" cy="84138"/>
          </a:xfrm>
          <a:prstGeom prst="line">
            <a:avLst/>
          </a:prstGeom>
          <a:noFill/>
          <a:ln w="7938">
            <a:solidFill>
              <a:schemeClr val="tx1"/>
            </a:solidFill>
            <a:round/>
            <a:headEnd/>
            <a:tailEnd/>
          </a:ln>
        </p:spPr>
        <p:txBody>
          <a:bodyPr/>
          <a:lstStyle/>
          <a:p>
            <a:endParaRPr lang="en-US" sz="2000"/>
          </a:p>
        </p:txBody>
      </p:sp>
      <p:sp>
        <p:nvSpPr>
          <p:cNvPr id="3372133" name="Rectangle 101"/>
          <p:cNvSpPr>
            <a:spLocks noChangeArrowheads="1"/>
          </p:cNvSpPr>
          <p:nvPr/>
        </p:nvSpPr>
        <p:spPr bwMode="auto">
          <a:xfrm>
            <a:off x="5356225" y="5537200"/>
            <a:ext cx="728663"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MAM</a:t>
            </a:r>
            <a:endParaRPr lang="en-US">
              <a:solidFill>
                <a:srgbClr val="FFFF00"/>
              </a:solidFill>
              <a:effectLst>
                <a:outerShdw blurRad="38100" dist="38100" dir="2700000" algn="tl">
                  <a:srgbClr val="000000"/>
                </a:outerShdw>
              </a:effectLst>
            </a:endParaRPr>
          </a:p>
        </p:txBody>
      </p:sp>
      <p:sp>
        <p:nvSpPr>
          <p:cNvPr id="3372134" name="Line 102"/>
          <p:cNvSpPr>
            <a:spLocks noChangeShapeType="1"/>
          </p:cNvSpPr>
          <p:nvPr/>
        </p:nvSpPr>
        <p:spPr bwMode="auto">
          <a:xfrm flipV="1">
            <a:off x="3914775" y="2459038"/>
            <a:ext cx="1588" cy="2986087"/>
          </a:xfrm>
          <a:prstGeom prst="line">
            <a:avLst/>
          </a:prstGeom>
          <a:noFill/>
          <a:ln w="7938">
            <a:solidFill>
              <a:schemeClr val="tx1"/>
            </a:solidFill>
            <a:round/>
            <a:headEnd/>
            <a:tailEnd/>
          </a:ln>
        </p:spPr>
        <p:txBody>
          <a:bodyPr/>
          <a:lstStyle/>
          <a:p>
            <a:endParaRPr lang="en-US" sz="2000"/>
          </a:p>
        </p:txBody>
      </p:sp>
      <p:sp>
        <p:nvSpPr>
          <p:cNvPr id="3372135" name="Line 103"/>
          <p:cNvSpPr>
            <a:spLocks noChangeShapeType="1"/>
          </p:cNvSpPr>
          <p:nvPr/>
        </p:nvSpPr>
        <p:spPr bwMode="auto">
          <a:xfrm flipH="1">
            <a:off x="3873500" y="5445125"/>
            <a:ext cx="41275" cy="1588"/>
          </a:xfrm>
          <a:prstGeom prst="line">
            <a:avLst/>
          </a:prstGeom>
          <a:noFill/>
          <a:ln w="7938">
            <a:solidFill>
              <a:schemeClr val="tx1"/>
            </a:solidFill>
            <a:round/>
            <a:headEnd/>
            <a:tailEnd/>
          </a:ln>
        </p:spPr>
        <p:txBody>
          <a:bodyPr/>
          <a:lstStyle/>
          <a:p>
            <a:endParaRPr lang="en-US" sz="2000"/>
          </a:p>
        </p:txBody>
      </p:sp>
      <p:sp>
        <p:nvSpPr>
          <p:cNvPr id="3372136" name="Rectangle 104"/>
          <p:cNvSpPr>
            <a:spLocks noChangeArrowheads="1"/>
          </p:cNvSpPr>
          <p:nvPr/>
        </p:nvSpPr>
        <p:spPr bwMode="auto">
          <a:xfrm>
            <a:off x="3495675" y="5280025"/>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0.0</a:t>
            </a:r>
            <a:endParaRPr lang="en-US">
              <a:solidFill>
                <a:srgbClr val="FFFF00"/>
              </a:solidFill>
              <a:effectLst>
                <a:outerShdw blurRad="38100" dist="38100" dir="2700000" algn="tl">
                  <a:srgbClr val="000000"/>
                </a:outerShdw>
              </a:effectLst>
            </a:endParaRPr>
          </a:p>
        </p:txBody>
      </p:sp>
      <p:sp>
        <p:nvSpPr>
          <p:cNvPr id="3372137" name="Line 105"/>
          <p:cNvSpPr>
            <a:spLocks noChangeShapeType="1"/>
          </p:cNvSpPr>
          <p:nvPr/>
        </p:nvSpPr>
        <p:spPr bwMode="auto">
          <a:xfrm flipH="1">
            <a:off x="3873500" y="4697413"/>
            <a:ext cx="41275" cy="1587"/>
          </a:xfrm>
          <a:prstGeom prst="line">
            <a:avLst/>
          </a:prstGeom>
          <a:noFill/>
          <a:ln w="7938">
            <a:solidFill>
              <a:schemeClr val="tx1"/>
            </a:solidFill>
            <a:round/>
            <a:headEnd/>
            <a:tailEnd/>
          </a:ln>
        </p:spPr>
        <p:txBody>
          <a:bodyPr/>
          <a:lstStyle/>
          <a:p>
            <a:endParaRPr lang="en-US" sz="2000"/>
          </a:p>
        </p:txBody>
      </p:sp>
      <p:sp>
        <p:nvSpPr>
          <p:cNvPr id="3372138" name="Rectangle 106"/>
          <p:cNvSpPr>
            <a:spLocks noChangeArrowheads="1"/>
          </p:cNvSpPr>
          <p:nvPr/>
        </p:nvSpPr>
        <p:spPr bwMode="auto">
          <a:xfrm>
            <a:off x="3495675" y="4533900"/>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2.5</a:t>
            </a:r>
            <a:endParaRPr lang="en-US">
              <a:solidFill>
                <a:srgbClr val="FFFF00"/>
              </a:solidFill>
              <a:effectLst>
                <a:outerShdw blurRad="38100" dist="38100" dir="2700000" algn="tl">
                  <a:srgbClr val="000000"/>
                </a:outerShdw>
              </a:effectLst>
            </a:endParaRPr>
          </a:p>
        </p:txBody>
      </p:sp>
      <p:sp>
        <p:nvSpPr>
          <p:cNvPr id="3372139" name="Line 107"/>
          <p:cNvSpPr>
            <a:spLocks noChangeShapeType="1"/>
          </p:cNvSpPr>
          <p:nvPr/>
        </p:nvSpPr>
        <p:spPr bwMode="auto">
          <a:xfrm flipH="1">
            <a:off x="3873500" y="3951288"/>
            <a:ext cx="41275" cy="1587"/>
          </a:xfrm>
          <a:prstGeom prst="line">
            <a:avLst/>
          </a:prstGeom>
          <a:noFill/>
          <a:ln w="7938">
            <a:solidFill>
              <a:schemeClr val="tx1"/>
            </a:solidFill>
            <a:round/>
            <a:headEnd/>
            <a:tailEnd/>
          </a:ln>
        </p:spPr>
        <p:txBody>
          <a:bodyPr/>
          <a:lstStyle/>
          <a:p>
            <a:endParaRPr lang="en-US" sz="2000"/>
          </a:p>
        </p:txBody>
      </p:sp>
      <p:sp>
        <p:nvSpPr>
          <p:cNvPr id="3372140" name="Rectangle 108"/>
          <p:cNvSpPr>
            <a:spLocks noChangeArrowheads="1"/>
          </p:cNvSpPr>
          <p:nvPr/>
        </p:nvSpPr>
        <p:spPr bwMode="auto">
          <a:xfrm>
            <a:off x="3495675" y="3787775"/>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5.0</a:t>
            </a:r>
            <a:endParaRPr lang="en-US">
              <a:solidFill>
                <a:srgbClr val="FFFF00"/>
              </a:solidFill>
              <a:effectLst>
                <a:outerShdw blurRad="38100" dist="38100" dir="2700000" algn="tl">
                  <a:srgbClr val="000000"/>
                </a:outerShdw>
              </a:effectLst>
            </a:endParaRPr>
          </a:p>
        </p:txBody>
      </p:sp>
      <p:sp>
        <p:nvSpPr>
          <p:cNvPr id="3372141" name="Line 109"/>
          <p:cNvSpPr>
            <a:spLocks noChangeShapeType="1"/>
          </p:cNvSpPr>
          <p:nvPr/>
        </p:nvSpPr>
        <p:spPr bwMode="auto">
          <a:xfrm flipH="1">
            <a:off x="3873500" y="3205163"/>
            <a:ext cx="41275" cy="1587"/>
          </a:xfrm>
          <a:prstGeom prst="line">
            <a:avLst/>
          </a:prstGeom>
          <a:noFill/>
          <a:ln w="7938">
            <a:solidFill>
              <a:schemeClr val="tx1"/>
            </a:solidFill>
            <a:round/>
            <a:headEnd/>
            <a:tailEnd/>
          </a:ln>
        </p:spPr>
        <p:txBody>
          <a:bodyPr/>
          <a:lstStyle/>
          <a:p>
            <a:endParaRPr lang="en-US" sz="2000"/>
          </a:p>
        </p:txBody>
      </p:sp>
      <p:sp>
        <p:nvSpPr>
          <p:cNvPr id="3372142" name="Rectangle 110"/>
          <p:cNvSpPr>
            <a:spLocks noChangeArrowheads="1"/>
          </p:cNvSpPr>
          <p:nvPr/>
        </p:nvSpPr>
        <p:spPr bwMode="auto">
          <a:xfrm>
            <a:off x="3495675" y="3041650"/>
            <a:ext cx="3365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7.5</a:t>
            </a:r>
            <a:endParaRPr lang="en-US">
              <a:solidFill>
                <a:srgbClr val="FFFF00"/>
              </a:solidFill>
              <a:effectLst>
                <a:outerShdw blurRad="38100" dist="38100" dir="2700000" algn="tl">
                  <a:srgbClr val="000000"/>
                </a:outerShdw>
              </a:effectLst>
            </a:endParaRPr>
          </a:p>
        </p:txBody>
      </p:sp>
      <p:sp>
        <p:nvSpPr>
          <p:cNvPr id="3372143" name="Line 111"/>
          <p:cNvSpPr>
            <a:spLocks noChangeShapeType="1"/>
          </p:cNvSpPr>
          <p:nvPr/>
        </p:nvSpPr>
        <p:spPr bwMode="auto">
          <a:xfrm flipH="1">
            <a:off x="3873500" y="2459038"/>
            <a:ext cx="41275" cy="1587"/>
          </a:xfrm>
          <a:prstGeom prst="line">
            <a:avLst/>
          </a:prstGeom>
          <a:noFill/>
          <a:ln w="7938">
            <a:solidFill>
              <a:schemeClr val="tx1"/>
            </a:solidFill>
            <a:round/>
            <a:headEnd/>
            <a:tailEnd/>
          </a:ln>
        </p:spPr>
        <p:txBody>
          <a:bodyPr/>
          <a:lstStyle/>
          <a:p>
            <a:endParaRPr lang="en-US" sz="2000"/>
          </a:p>
        </p:txBody>
      </p:sp>
      <p:sp>
        <p:nvSpPr>
          <p:cNvPr id="3372144" name="Rectangle 112"/>
          <p:cNvSpPr>
            <a:spLocks noChangeArrowheads="1"/>
          </p:cNvSpPr>
          <p:nvPr/>
        </p:nvSpPr>
        <p:spPr bwMode="auto">
          <a:xfrm>
            <a:off x="3429000" y="2293938"/>
            <a:ext cx="473075"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10.0</a:t>
            </a:r>
            <a:endParaRPr lang="en-US">
              <a:solidFill>
                <a:srgbClr val="FFFF00"/>
              </a:solidFill>
              <a:effectLst>
                <a:outerShdw blurRad="38100" dist="38100" dir="2700000" algn="tl">
                  <a:srgbClr val="000000"/>
                </a:outerShdw>
              </a:effectLst>
            </a:endParaRPr>
          </a:p>
        </p:txBody>
      </p:sp>
      <p:sp>
        <p:nvSpPr>
          <p:cNvPr id="3372145" name="Rectangle 113"/>
          <p:cNvSpPr>
            <a:spLocks noChangeArrowheads="1"/>
          </p:cNvSpPr>
          <p:nvPr/>
        </p:nvSpPr>
        <p:spPr bwMode="auto">
          <a:xfrm rot="16200000">
            <a:off x="2829719" y="3723481"/>
            <a:ext cx="939800"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Avg FR</a:t>
            </a:r>
            <a:endParaRPr lang="en-US">
              <a:solidFill>
                <a:srgbClr val="FFFF00"/>
              </a:solidFill>
              <a:effectLst>
                <a:outerShdw blurRad="38100" dist="38100" dir="2700000" algn="tl">
                  <a:srgbClr val="000000"/>
                </a:outerShdw>
              </a:effectLst>
            </a:endParaRPr>
          </a:p>
        </p:txBody>
      </p:sp>
      <p:sp>
        <p:nvSpPr>
          <p:cNvPr id="3372146" name="AutoShape 114"/>
          <p:cNvSpPr>
            <a:spLocks noChangeAspect="1" noChangeArrowheads="1" noTextEdit="1"/>
          </p:cNvSpPr>
          <p:nvPr/>
        </p:nvSpPr>
        <p:spPr bwMode="auto">
          <a:xfrm>
            <a:off x="6232525" y="1906588"/>
            <a:ext cx="3063875" cy="4513262"/>
          </a:xfrm>
          <a:prstGeom prst="rect">
            <a:avLst/>
          </a:prstGeom>
          <a:noFill/>
          <a:ln w="9525">
            <a:noFill/>
            <a:miter lim="800000"/>
            <a:headEnd/>
            <a:tailEnd/>
          </a:ln>
        </p:spPr>
        <p:txBody>
          <a:bodyPr/>
          <a:lstStyle/>
          <a:p>
            <a:endParaRPr lang="en-US" sz="2000"/>
          </a:p>
        </p:txBody>
      </p:sp>
      <p:sp>
        <p:nvSpPr>
          <p:cNvPr id="3372147" name="Rectangle 115"/>
          <p:cNvSpPr>
            <a:spLocks noChangeArrowheads="1"/>
          </p:cNvSpPr>
          <p:nvPr/>
        </p:nvSpPr>
        <p:spPr bwMode="auto">
          <a:xfrm>
            <a:off x="6735763" y="2384425"/>
            <a:ext cx="2192337" cy="2997200"/>
          </a:xfrm>
          <a:prstGeom prst="rect">
            <a:avLst/>
          </a:prstGeom>
          <a:noFill/>
          <a:ln w="9525">
            <a:noFill/>
            <a:miter lim="800000"/>
            <a:headEnd/>
            <a:tailEnd/>
          </a:ln>
        </p:spPr>
        <p:txBody>
          <a:bodyPr/>
          <a:lstStyle/>
          <a:p>
            <a:endParaRPr lang="en-US" sz="2000"/>
          </a:p>
        </p:txBody>
      </p:sp>
      <p:sp>
        <p:nvSpPr>
          <p:cNvPr id="3372148" name="Rectangle 116"/>
          <p:cNvSpPr>
            <a:spLocks noChangeArrowheads="1"/>
          </p:cNvSpPr>
          <p:nvPr/>
        </p:nvSpPr>
        <p:spPr bwMode="auto">
          <a:xfrm>
            <a:off x="6942138" y="3797300"/>
            <a:ext cx="273050" cy="1573213"/>
          </a:xfrm>
          <a:prstGeom prst="rect">
            <a:avLst/>
          </a:prstGeom>
          <a:solidFill>
            <a:srgbClr val="000092"/>
          </a:solidFill>
          <a:ln w="9525">
            <a:noFill/>
            <a:miter lim="800000"/>
            <a:headEnd/>
            <a:tailEnd/>
          </a:ln>
        </p:spPr>
        <p:txBody>
          <a:bodyPr/>
          <a:lstStyle/>
          <a:p>
            <a:endParaRPr lang="en-US" sz="2000"/>
          </a:p>
        </p:txBody>
      </p:sp>
      <p:sp>
        <p:nvSpPr>
          <p:cNvPr id="3372149" name="Freeform 117"/>
          <p:cNvSpPr>
            <a:spLocks/>
          </p:cNvSpPr>
          <p:nvPr/>
        </p:nvSpPr>
        <p:spPr bwMode="auto">
          <a:xfrm>
            <a:off x="6942138" y="3797300"/>
            <a:ext cx="271462" cy="1573213"/>
          </a:xfrm>
          <a:custGeom>
            <a:avLst/>
            <a:gdLst/>
            <a:ahLst/>
            <a:cxnLst>
              <a:cxn ang="0">
                <a:pos x="0" y="632"/>
              </a:cxn>
              <a:cxn ang="0">
                <a:pos x="0" y="632"/>
              </a:cxn>
              <a:cxn ang="0">
                <a:pos x="0" y="0"/>
              </a:cxn>
              <a:cxn ang="0">
                <a:pos x="223" y="0"/>
              </a:cxn>
              <a:cxn ang="0">
                <a:pos x="223" y="632"/>
              </a:cxn>
            </a:cxnLst>
            <a:rect l="0" t="0" r="r" b="b"/>
            <a:pathLst>
              <a:path w="223" h="632">
                <a:moveTo>
                  <a:pt x="0" y="632"/>
                </a:moveTo>
                <a:lnTo>
                  <a:pt x="0" y="632"/>
                </a:lnTo>
                <a:lnTo>
                  <a:pt x="0" y="0"/>
                </a:lnTo>
                <a:lnTo>
                  <a:pt x="223" y="0"/>
                </a:lnTo>
                <a:lnTo>
                  <a:pt x="223" y="632"/>
                </a:lnTo>
              </a:path>
            </a:pathLst>
          </a:custGeom>
          <a:noFill/>
          <a:ln w="7938">
            <a:solidFill>
              <a:srgbClr val="000000"/>
            </a:solidFill>
            <a:prstDash val="solid"/>
            <a:round/>
            <a:headEnd/>
            <a:tailEnd/>
          </a:ln>
        </p:spPr>
        <p:txBody>
          <a:bodyPr/>
          <a:lstStyle/>
          <a:p>
            <a:endParaRPr lang="en-US" sz="2000"/>
          </a:p>
        </p:txBody>
      </p:sp>
      <p:sp>
        <p:nvSpPr>
          <p:cNvPr id="3372150" name="Freeform 118"/>
          <p:cNvSpPr>
            <a:spLocks/>
          </p:cNvSpPr>
          <p:nvPr/>
        </p:nvSpPr>
        <p:spPr bwMode="auto">
          <a:xfrm>
            <a:off x="7010400" y="3581400"/>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51" name="Line 119"/>
          <p:cNvSpPr>
            <a:spLocks noChangeShapeType="1"/>
          </p:cNvSpPr>
          <p:nvPr/>
        </p:nvSpPr>
        <p:spPr bwMode="auto">
          <a:xfrm>
            <a:off x="7078663" y="3581400"/>
            <a:ext cx="1587" cy="215900"/>
          </a:xfrm>
          <a:prstGeom prst="line">
            <a:avLst/>
          </a:prstGeom>
          <a:noFill/>
          <a:ln w="7938">
            <a:solidFill>
              <a:schemeClr val="tx1"/>
            </a:solidFill>
            <a:round/>
            <a:headEnd/>
            <a:tailEnd/>
          </a:ln>
        </p:spPr>
        <p:txBody>
          <a:bodyPr/>
          <a:lstStyle/>
          <a:p>
            <a:endParaRPr lang="en-US" sz="2000"/>
          </a:p>
        </p:txBody>
      </p:sp>
      <p:sp>
        <p:nvSpPr>
          <p:cNvPr id="3372152" name="Rectangle 120"/>
          <p:cNvSpPr>
            <a:spLocks noChangeArrowheads="1"/>
          </p:cNvSpPr>
          <p:nvPr/>
        </p:nvSpPr>
        <p:spPr bwMode="auto">
          <a:xfrm>
            <a:off x="7353300" y="3767138"/>
            <a:ext cx="273050" cy="1603375"/>
          </a:xfrm>
          <a:prstGeom prst="rect">
            <a:avLst/>
          </a:prstGeom>
          <a:solidFill>
            <a:srgbClr val="000092"/>
          </a:solidFill>
          <a:ln w="9525">
            <a:noFill/>
            <a:miter lim="800000"/>
            <a:headEnd/>
            <a:tailEnd/>
          </a:ln>
        </p:spPr>
        <p:txBody>
          <a:bodyPr/>
          <a:lstStyle/>
          <a:p>
            <a:endParaRPr lang="en-US" sz="2000"/>
          </a:p>
        </p:txBody>
      </p:sp>
      <p:sp>
        <p:nvSpPr>
          <p:cNvPr id="3372153" name="Freeform 121"/>
          <p:cNvSpPr>
            <a:spLocks/>
          </p:cNvSpPr>
          <p:nvPr/>
        </p:nvSpPr>
        <p:spPr bwMode="auto">
          <a:xfrm>
            <a:off x="7353300" y="3767138"/>
            <a:ext cx="271463" cy="1603375"/>
          </a:xfrm>
          <a:custGeom>
            <a:avLst/>
            <a:gdLst/>
            <a:ahLst/>
            <a:cxnLst>
              <a:cxn ang="0">
                <a:pos x="0" y="644"/>
              </a:cxn>
              <a:cxn ang="0">
                <a:pos x="0" y="644"/>
              </a:cxn>
              <a:cxn ang="0">
                <a:pos x="0" y="0"/>
              </a:cxn>
              <a:cxn ang="0">
                <a:pos x="223" y="0"/>
              </a:cxn>
              <a:cxn ang="0">
                <a:pos x="223" y="644"/>
              </a:cxn>
            </a:cxnLst>
            <a:rect l="0" t="0" r="r" b="b"/>
            <a:pathLst>
              <a:path w="223" h="644">
                <a:moveTo>
                  <a:pt x="0" y="644"/>
                </a:moveTo>
                <a:lnTo>
                  <a:pt x="0" y="644"/>
                </a:lnTo>
                <a:lnTo>
                  <a:pt x="0" y="0"/>
                </a:lnTo>
                <a:lnTo>
                  <a:pt x="223" y="0"/>
                </a:lnTo>
                <a:lnTo>
                  <a:pt x="223" y="644"/>
                </a:lnTo>
              </a:path>
            </a:pathLst>
          </a:custGeom>
          <a:noFill/>
          <a:ln w="7938">
            <a:solidFill>
              <a:srgbClr val="000000"/>
            </a:solidFill>
            <a:prstDash val="solid"/>
            <a:round/>
            <a:headEnd/>
            <a:tailEnd/>
          </a:ln>
        </p:spPr>
        <p:txBody>
          <a:bodyPr/>
          <a:lstStyle/>
          <a:p>
            <a:endParaRPr lang="en-US" sz="2000"/>
          </a:p>
        </p:txBody>
      </p:sp>
      <p:sp>
        <p:nvSpPr>
          <p:cNvPr id="3372154" name="Freeform 122"/>
          <p:cNvSpPr>
            <a:spLocks/>
          </p:cNvSpPr>
          <p:nvPr/>
        </p:nvSpPr>
        <p:spPr bwMode="auto">
          <a:xfrm>
            <a:off x="7421563" y="3533775"/>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55" name="Line 123"/>
          <p:cNvSpPr>
            <a:spLocks noChangeShapeType="1"/>
          </p:cNvSpPr>
          <p:nvPr/>
        </p:nvSpPr>
        <p:spPr bwMode="auto">
          <a:xfrm>
            <a:off x="7489825" y="3533775"/>
            <a:ext cx="1588" cy="233363"/>
          </a:xfrm>
          <a:prstGeom prst="line">
            <a:avLst/>
          </a:prstGeom>
          <a:noFill/>
          <a:ln w="7938">
            <a:solidFill>
              <a:schemeClr val="tx1"/>
            </a:solidFill>
            <a:round/>
            <a:headEnd/>
            <a:tailEnd/>
          </a:ln>
        </p:spPr>
        <p:txBody>
          <a:bodyPr/>
          <a:lstStyle/>
          <a:p>
            <a:endParaRPr lang="en-US" sz="2000"/>
          </a:p>
        </p:txBody>
      </p:sp>
      <p:sp>
        <p:nvSpPr>
          <p:cNvPr id="3372156" name="Rectangle 124"/>
          <p:cNvSpPr>
            <a:spLocks noChangeArrowheads="1"/>
          </p:cNvSpPr>
          <p:nvPr/>
        </p:nvSpPr>
        <p:spPr bwMode="auto">
          <a:xfrm>
            <a:off x="8039100" y="3835400"/>
            <a:ext cx="273050" cy="1535113"/>
          </a:xfrm>
          <a:prstGeom prst="rect">
            <a:avLst/>
          </a:prstGeom>
          <a:solidFill>
            <a:schemeClr val="accent1"/>
          </a:solidFill>
          <a:ln w="9525">
            <a:noFill/>
            <a:miter lim="800000"/>
            <a:headEnd/>
            <a:tailEnd/>
          </a:ln>
        </p:spPr>
        <p:txBody>
          <a:bodyPr/>
          <a:lstStyle/>
          <a:p>
            <a:endParaRPr lang="en-US" sz="2000"/>
          </a:p>
        </p:txBody>
      </p:sp>
      <p:sp>
        <p:nvSpPr>
          <p:cNvPr id="3372157" name="Freeform 125"/>
          <p:cNvSpPr>
            <a:spLocks/>
          </p:cNvSpPr>
          <p:nvPr/>
        </p:nvSpPr>
        <p:spPr bwMode="auto">
          <a:xfrm>
            <a:off x="8039100" y="3835400"/>
            <a:ext cx="271463" cy="1535113"/>
          </a:xfrm>
          <a:custGeom>
            <a:avLst/>
            <a:gdLst/>
            <a:ahLst/>
            <a:cxnLst>
              <a:cxn ang="0">
                <a:pos x="0" y="617"/>
              </a:cxn>
              <a:cxn ang="0">
                <a:pos x="0" y="617"/>
              </a:cxn>
              <a:cxn ang="0">
                <a:pos x="0" y="0"/>
              </a:cxn>
              <a:cxn ang="0">
                <a:pos x="223" y="0"/>
              </a:cxn>
              <a:cxn ang="0">
                <a:pos x="223" y="617"/>
              </a:cxn>
            </a:cxnLst>
            <a:rect l="0" t="0" r="r" b="b"/>
            <a:pathLst>
              <a:path w="223" h="617">
                <a:moveTo>
                  <a:pt x="0" y="617"/>
                </a:moveTo>
                <a:lnTo>
                  <a:pt x="0" y="617"/>
                </a:lnTo>
                <a:lnTo>
                  <a:pt x="0" y="0"/>
                </a:lnTo>
                <a:lnTo>
                  <a:pt x="223" y="0"/>
                </a:lnTo>
                <a:lnTo>
                  <a:pt x="223" y="617"/>
                </a:lnTo>
              </a:path>
            </a:pathLst>
          </a:custGeom>
          <a:noFill/>
          <a:ln w="7938">
            <a:solidFill>
              <a:srgbClr val="000000"/>
            </a:solidFill>
            <a:prstDash val="solid"/>
            <a:round/>
            <a:headEnd/>
            <a:tailEnd/>
          </a:ln>
        </p:spPr>
        <p:txBody>
          <a:bodyPr/>
          <a:lstStyle/>
          <a:p>
            <a:endParaRPr lang="en-US" sz="2000"/>
          </a:p>
        </p:txBody>
      </p:sp>
      <p:sp>
        <p:nvSpPr>
          <p:cNvPr id="3372158" name="Freeform 126"/>
          <p:cNvSpPr>
            <a:spLocks/>
          </p:cNvSpPr>
          <p:nvPr/>
        </p:nvSpPr>
        <p:spPr bwMode="auto">
          <a:xfrm>
            <a:off x="8107363" y="3625850"/>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59" name="Line 127"/>
          <p:cNvSpPr>
            <a:spLocks noChangeShapeType="1"/>
          </p:cNvSpPr>
          <p:nvPr/>
        </p:nvSpPr>
        <p:spPr bwMode="auto">
          <a:xfrm>
            <a:off x="8175625" y="3625850"/>
            <a:ext cx="1588" cy="209550"/>
          </a:xfrm>
          <a:prstGeom prst="line">
            <a:avLst/>
          </a:prstGeom>
          <a:noFill/>
          <a:ln w="7938">
            <a:solidFill>
              <a:schemeClr val="tx1"/>
            </a:solidFill>
            <a:round/>
            <a:headEnd/>
            <a:tailEnd/>
          </a:ln>
        </p:spPr>
        <p:txBody>
          <a:bodyPr/>
          <a:lstStyle/>
          <a:p>
            <a:endParaRPr lang="en-US" sz="2000"/>
          </a:p>
        </p:txBody>
      </p:sp>
      <p:sp>
        <p:nvSpPr>
          <p:cNvPr id="3372160" name="Rectangle 128"/>
          <p:cNvSpPr>
            <a:spLocks noChangeArrowheads="1"/>
          </p:cNvSpPr>
          <p:nvPr/>
        </p:nvSpPr>
        <p:spPr bwMode="auto">
          <a:xfrm>
            <a:off x="8450263" y="3727450"/>
            <a:ext cx="273050" cy="1643063"/>
          </a:xfrm>
          <a:prstGeom prst="rect">
            <a:avLst/>
          </a:prstGeom>
          <a:solidFill>
            <a:schemeClr val="accent1"/>
          </a:solidFill>
          <a:ln w="9525">
            <a:noFill/>
            <a:miter lim="800000"/>
            <a:headEnd/>
            <a:tailEnd/>
          </a:ln>
        </p:spPr>
        <p:txBody>
          <a:bodyPr/>
          <a:lstStyle/>
          <a:p>
            <a:endParaRPr lang="en-US" sz="2000"/>
          </a:p>
        </p:txBody>
      </p:sp>
      <p:sp>
        <p:nvSpPr>
          <p:cNvPr id="3372161" name="Freeform 129"/>
          <p:cNvSpPr>
            <a:spLocks/>
          </p:cNvSpPr>
          <p:nvPr/>
        </p:nvSpPr>
        <p:spPr bwMode="auto">
          <a:xfrm>
            <a:off x="8450263" y="3727450"/>
            <a:ext cx="271462" cy="1643063"/>
          </a:xfrm>
          <a:custGeom>
            <a:avLst/>
            <a:gdLst/>
            <a:ahLst/>
            <a:cxnLst>
              <a:cxn ang="0">
                <a:pos x="0" y="660"/>
              </a:cxn>
              <a:cxn ang="0">
                <a:pos x="0" y="660"/>
              </a:cxn>
              <a:cxn ang="0">
                <a:pos x="0" y="0"/>
              </a:cxn>
              <a:cxn ang="0">
                <a:pos x="223" y="0"/>
              </a:cxn>
              <a:cxn ang="0">
                <a:pos x="223" y="660"/>
              </a:cxn>
            </a:cxnLst>
            <a:rect l="0" t="0" r="r" b="b"/>
            <a:pathLst>
              <a:path w="223" h="660">
                <a:moveTo>
                  <a:pt x="0" y="660"/>
                </a:moveTo>
                <a:lnTo>
                  <a:pt x="0" y="660"/>
                </a:lnTo>
                <a:lnTo>
                  <a:pt x="0" y="0"/>
                </a:lnTo>
                <a:lnTo>
                  <a:pt x="223" y="0"/>
                </a:lnTo>
                <a:lnTo>
                  <a:pt x="223" y="660"/>
                </a:lnTo>
              </a:path>
            </a:pathLst>
          </a:custGeom>
          <a:noFill/>
          <a:ln w="7938">
            <a:solidFill>
              <a:srgbClr val="000000"/>
            </a:solidFill>
            <a:prstDash val="solid"/>
            <a:round/>
            <a:headEnd/>
            <a:tailEnd/>
          </a:ln>
        </p:spPr>
        <p:txBody>
          <a:bodyPr/>
          <a:lstStyle/>
          <a:p>
            <a:endParaRPr lang="en-US" sz="2000"/>
          </a:p>
        </p:txBody>
      </p:sp>
      <p:sp>
        <p:nvSpPr>
          <p:cNvPr id="3372162" name="Freeform 130"/>
          <p:cNvSpPr>
            <a:spLocks/>
          </p:cNvSpPr>
          <p:nvPr/>
        </p:nvSpPr>
        <p:spPr bwMode="auto">
          <a:xfrm>
            <a:off x="8518525" y="3444875"/>
            <a:ext cx="136525" cy="1588"/>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7938">
            <a:solidFill>
              <a:schemeClr val="tx1"/>
            </a:solidFill>
            <a:prstDash val="solid"/>
            <a:round/>
            <a:headEnd/>
            <a:tailEnd/>
          </a:ln>
        </p:spPr>
        <p:txBody>
          <a:bodyPr/>
          <a:lstStyle/>
          <a:p>
            <a:endParaRPr lang="en-US" sz="2000"/>
          </a:p>
        </p:txBody>
      </p:sp>
      <p:sp>
        <p:nvSpPr>
          <p:cNvPr id="3372163" name="Line 131"/>
          <p:cNvSpPr>
            <a:spLocks noChangeShapeType="1"/>
          </p:cNvSpPr>
          <p:nvPr/>
        </p:nvSpPr>
        <p:spPr bwMode="auto">
          <a:xfrm>
            <a:off x="8586788" y="3444875"/>
            <a:ext cx="1587" cy="282575"/>
          </a:xfrm>
          <a:prstGeom prst="line">
            <a:avLst/>
          </a:prstGeom>
          <a:noFill/>
          <a:ln w="7938">
            <a:solidFill>
              <a:schemeClr val="tx1"/>
            </a:solidFill>
            <a:round/>
            <a:headEnd/>
            <a:tailEnd/>
          </a:ln>
        </p:spPr>
        <p:txBody>
          <a:bodyPr/>
          <a:lstStyle/>
          <a:p>
            <a:endParaRPr lang="en-US" sz="2000"/>
          </a:p>
        </p:txBody>
      </p:sp>
      <p:sp>
        <p:nvSpPr>
          <p:cNvPr id="3372164" name="Line 132"/>
          <p:cNvSpPr>
            <a:spLocks noChangeShapeType="1"/>
          </p:cNvSpPr>
          <p:nvPr/>
        </p:nvSpPr>
        <p:spPr bwMode="auto">
          <a:xfrm>
            <a:off x="6735763" y="5370513"/>
            <a:ext cx="2192337" cy="1587"/>
          </a:xfrm>
          <a:prstGeom prst="line">
            <a:avLst/>
          </a:prstGeom>
          <a:noFill/>
          <a:ln w="7938">
            <a:solidFill>
              <a:schemeClr val="tx1"/>
            </a:solidFill>
            <a:round/>
            <a:headEnd/>
            <a:tailEnd/>
          </a:ln>
        </p:spPr>
        <p:txBody>
          <a:bodyPr/>
          <a:lstStyle/>
          <a:p>
            <a:endParaRPr lang="en-US" sz="2000"/>
          </a:p>
        </p:txBody>
      </p:sp>
      <p:sp>
        <p:nvSpPr>
          <p:cNvPr id="3372165" name="Line 133"/>
          <p:cNvSpPr>
            <a:spLocks noChangeShapeType="1"/>
          </p:cNvSpPr>
          <p:nvPr/>
        </p:nvSpPr>
        <p:spPr bwMode="auto">
          <a:xfrm>
            <a:off x="7285038" y="5370513"/>
            <a:ext cx="1587" cy="84137"/>
          </a:xfrm>
          <a:prstGeom prst="line">
            <a:avLst/>
          </a:prstGeom>
          <a:noFill/>
          <a:ln w="7938">
            <a:solidFill>
              <a:schemeClr val="tx1"/>
            </a:solidFill>
            <a:round/>
            <a:headEnd/>
            <a:tailEnd/>
          </a:ln>
        </p:spPr>
        <p:txBody>
          <a:bodyPr/>
          <a:lstStyle/>
          <a:p>
            <a:endParaRPr lang="en-US" sz="2000"/>
          </a:p>
        </p:txBody>
      </p:sp>
      <p:sp>
        <p:nvSpPr>
          <p:cNvPr id="3372166" name="Rectangle 134"/>
          <p:cNvSpPr>
            <a:spLocks noChangeArrowheads="1"/>
          </p:cNvSpPr>
          <p:nvPr/>
        </p:nvSpPr>
        <p:spPr bwMode="auto">
          <a:xfrm>
            <a:off x="7127875" y="5462588"/>
            <a:ext cx="527050"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SAL</a:t>
            </a:r>
            <a:endParaRPr lang="en-US">
              <a:solidFill>
                <a:srgbClr val="FFFF00"/>
              </a:solidFill>
              <a:effectLst>
                <a:outerShdw blurRad="38100" dist="38100" dir="2700000" algn="tl">
                  <a:srgbClr val="000000"/>
                </a:outerShdw>
              </a:effectLst>
            </a:endParaRPr>
          </a:p>
        </p:txBody>
      </p:sp>
      <p:sp>
        <p:nvSpPr>
          <p:cNvPr id="3372167" name="Line 135"/>
          <p:cNvSpPr>
            <a:spLocks noChangeShapeType="1"/>
          </p:cNvSpPr>
          <p:nvPr/>
        </p:nvSpPr>
        <p:spPr bwMode="auto">
          <a:xfrm>
            <a:off x="8382000" y="5370513"/>
            <a:ext cx="1588" cy="84137"/>
          </a:xfrm>
          <a:prstGeom prst="line">
            <a:avLst/>
          </a:prstGeom>
          <a:noFill/>
          <a:ln w="7938">
            <a:solidFill>
              <a:schemeClr val="tx1"/>
            </a:solidFill>
            <a:round/>
            <a:headEnd/>
            <a:tailEnd/>
          </a:ln>
        </p:spPr>
        <p:txBody>
          <a:bodyPr/>
          <a:lstStyle/>
          <a:p>
            <a:endParaRPr lang="en-US" sz="2000"/>
          </a:p>
        </p:txBody>
      </p:sp>
      <p:sp>
        <p:nvSpPr>
          <p:cNvPr id="3372168" name="Rectangle 136"/>
          <p:cNvSpPr>
            <a:spLocks noChangeArrowheads="1"/>
          </p:cNvSpPr>
          <p:nvPr/>
        </p:nvSpPr>
        <p:spPr bwMode="auto">
          <a:xfrm>
            <a:off x="8175625" y="5462588"/>
            <a:ext cx="728663" cy="350837"/>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MAM</a:t>
            </a:r>
            <a:endParaRPr lang="en-US">
              <a:solidFill>
                <a:srgbClr val="FFFF00"/>
              </a:solidFill>
              <a:effectLst>
                <a:outerShdw blurRad="38100" dist="38100" dir="2700000" algn="tl">
                  <a:srgbClr val="000000"/>
                </a:outerShdw>
              </a:effectLst>
            </a:endParaRPr>
          </a:p>
        </p:txBody>
      </p:sp>
      <p:sp>
        <p:nvSpPr>
          <p:cNvPr id="3372169" name="Line 137"/>
          <p:cNvSpPr>
            <a:spLocks noChangeShapeType="1"/>
          </p:cNvSpPr>
          <p:nvPr/>
        </p:nvSpPr>
        <p:spPr bwMode="auto">
          <a:xfrm flipV="1">
            <a:off x="6735763" y="2384425"/>
            <a:ext cx="1587" cy="2986088"/>
          </a:xfrm>
          <a:prstGeom prst="line">
            <a:avLst/>
          </a:prstGeom>
          <a:noFill/>
          <a:ln w="7938">
            <a:solidFill>
              <a:schemeClr val="tx1"/>
            </a:solidFill>
            <a:round/>
            <a:headEnd/>
            <a:tailEnd/>
          </a:ln>
        </p:spPr>
        <p:txBody>
          <a:bodyPr/>
          <a:lstStyle/>
          <a:p>
            <a:endParaRPr lang="en-US" sz="2000"/>
          </a:p>
        </p:txBody>
      </p:sp>
      <p:sp>
        <p:nvSpPr>
          <p:cNvPr id="3372170" name="Line 138"/>
          <p:cNvSpPr>
            <a:spLocks noChangeShapeType="1"/>
          </p:cNvSpPr>
          <p:nvPr/>
        </p:nvSpPr>
        <p:spPr bwMode="auto">
          <a:xfrm flipH="1">
            <a:off x="6694488" y="5370513"/>
            <a:ext cx="41275" cy="1587"/>
          </a:xfrm>
          <a:prstGeom prst="line">
            <a:avLst/>
          </a:prstGeom>
          <a:noFill/>
          <a:ln w="7938">
            <a:solidFill>
              <a:schemeClr val="tx1"/>
            </a:solidFill>
            <a:round/>
            <a:headEnd/>
            <a:tailEnd/>
          </a:ln>
        </p:spPr>
        <p:txBody>
          <a:bodyPr/>
          <a:lstStyle/>
          <a:p>
            <a:endParaRPr lang="en-US" sz="2000"/>
          </a:p>
        </p:txBody>
      </p:sp>
      <p:sp>
        <p:nvSpPr>
          <p:cNvPr id="3372171" name="Rectangle 139"/>
          <p:cNvSpPr>
            <a:spLocks noChangeArrowheads="1"/>
          </p:cNvSpPr>
          <p:nvPr/>
        </p:nvSpPr>
        <p:spPr bwMode="auto">
          <a:xfrm>
            <a:off x="6467475" y="5205413"/>
            <a:ext cx="136525"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0</a:t>
            </a:r>
            <a:endParaRPr lang="en-US">
              <a:solidFill>
                <a:srgbClr val="FFFF00"/>
              </a:solidFill>
              <a:effectLst>
                <a:outerShdw blurRad="38100" dist="38100" dir="2700000" algn="tl">
                  <a:srgbClr val="000000"/>
                </a:outerShdw>
              </a:effectLst>
            </a:endParaRPr>
          </a:p>
        </p:txBody>
      </p:sp>
      <p:sp>
        <p:nvSpPr>
          <p:cNvPr id="3372172" name="Line 140"/>
          <p:cNvSpPr>
            <a:spLocks noChangeShapeType="1"/>
          </p:cNvSpPr>
          <p:nvPr/>
        </p:nvSpPr>
        <p:spPr bwMode="auto">
          <a:xfrm flipH="1">
            <a:off x="6694488" y="4772025"/>
            <a:ext cx="41275" cy="1588"/>
          </a:xfrm>
          <a:prstGeom prst="line">
            <a:avLst/>
          </a:prstGeom>
          <a:noFill/>
          <a:ln w="7938">
            <a:solidFill>
              <a:schemeClr val="tx1"/>
            </a:solidFill>
            <a:round/>
            <a:headEnd/>
            <a:tailEnd/>
          </a:ln>
        </p:spPr>
        <p:txBody>
          <a:bodyPr/>
          <a:lstStyle/>
          <a:p>
            <a:endParaRPr lang="en-US" sz="2000"/>
          </a:p>
        </p:txBody>
      </p:sp>
      <p:sp>
        <p:nvSpPr>
          <p:cNvPr id="3372173" name="Rectangle 141"/>
          <p:cNvSpPr>
            <a:spLocks noChangeArrowheads="1"/>
          </p:cNvSpPr>
          <p:nvPr/>
        </p:nvSpPr>
        <p:spPr bwMode="auto">
          <a:xfrm>
            <a:off x="6400800" y="4608513"/>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10</a:t>
            </a:r>
            <a:endParaRPr lang="en-US">
              <a:solidFill>
                <a:srgbClr val="FFFF00"/>
              </a:solidFill>
              <a:effectLst>
                <a:outerShdw blurRad="38100" dist="38100" dir="2700000" algn="tl">
                  <a:srgbClr val="000000"/>
                </a:outerShdw>
              </a:effectLst>
            </a:endParaRPr>
          </a:p>
        </p:txBody>
      </p:sp>
      <p:sp>
        <p:nvSpPr>
          <p:cNvPr id="3372174" name="Line 142"/>
          <p:cNvSpPr>
            <a:spLocks noChangeShapeType="1"/>
          </p:cNvSpPr>
          <p:nvPr/>
        </p:nvSpPr>
        <p:spPr bwMode="auto">
          <a:xfrm flipH="1">
            <a:off x="6694488" y="4175125"/>
            <a:ext cx="41275" cy="1588"/>
          </a:xfrm>
          <a:prstGeom prst="line">
            <a:avLst/>
          </a:prstGeom>
          <a:noFill/>
          <a:ln w="7938">
            <a:solidFill>
              <a:schemeClr val="tx1"/>
            </a:solidFill>
            <a:round/>
            <a:headEnd/>
            <a:tailEnd/>
          </a:ln>
        </p:spPr>
        <p:txBody>
          <a:bodyPr/>
          <a:lstStyle/>
          <a:p>
            <a:endParaRPr lang="en-US" sz="2000"/>
          </a:p>
        </p:txBody>
      </p:sp>
      <p:sp>
        <p:nvSpPr>
          <p:cNvPr id="3372175" name="Rectangle 143"/>
          <p:cNvSpPr>
            <a:spLocks noChangeArrowheads="1"/>
          </p:cNvSpPr>
          <p:nvPr/>
        </p:nvSpPr>
        <p:spPr bwMode="auto">
          <a:xfrm>
            <a:off x="6400800" y="4011613"/>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20</a:t>
            </a:r>
            <a:endParaRPr lang="en-US">
              <a:solidFill>
                <a:srgbClr val="FFFF00"/>
              </a:solidFill>
              <a:effectLst>
                <a:outerShdw blurRad="38100" dist="38100" dir="2700000" algn="tl">
                  <a:srgbClr val="000000"/>
                </a:outerShdw>
              </a:effectLst>
            </a:endParaRPr>
          </a:p>
        </p:txBody>
      </p:sp>
      <p:sp>
        <p:nvSpPr>
          <p:cNvPr id="3372176" name="Line 144"/>
          <p:cNvSpPr>
            <a:spLocks noChangeShapeType="1"/>
          </p:cNvSpPr>
          <p:nvPr/>
        </p:nvSpPr>
        <p:spPr bwMode="auto">
          <a:xfrm flipH="1">
            <a:off x="6694488" y="3578225"/>
            <a:ext cx="41275" cy="1588"/>
          </a:xfrm>
          <a:prstGeom prst="line">
            <a:avLst/>
          </a:prstGeom>
          <a:noFill/>
          <a:ln w="7938">
            <a:solidFill>
              <a:schemeClr val="tx1"/>
            </a:solidFill>
            <a:round/>
            <a:headEnd/>
            <a:tailEnd/>
          </a:ln>
        </p:spPr>
        <p:txBody>
          <a:bodyPr/>
          <a:lstStyle/>
          <a:p>
            <a:endParaRPr lang="en-US" sz="2000"/>
          </a:p>
        </p:txBody>
      </p:sp>
      <p:sp>
        <p:nvSpPr>
          <p:cNvPr id="3372177" name="Rectangle 145"/>
          <p:cNvSpPr>
            <a:spLocks noChangeArrowheads="1"/>
          </p:cNvSpPr>
          <p:nvPr/>
        </p:nvSpPr>
        <p:spPr bwMode="auto">
          <a:xfrm>
            <a:off x="6400800" y="3414713"/>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30</a:t>
            </a:r>
            <a:endParaRPr lang="en-US">
              <a:solidFill>
                <a:srgbClr val="FFFF00"/>
              </a:solidFill>
              <a:effectLst>
                <a:outerShdw blurRad="38100" dist="38100" dir="2700000" algn="tl">
                  <a:srgbClr val="000000"/>
                </a:outerShdw>
              </a:effectLst>
            </a:endParaRPr>
          </a:p>
        </p:txBody>
      </p:sp>
      <p:sp>
        <p:nvSpPr>
          <p:cNvPr id="3372178" name="Line 146"/>
          <p:cNvSpPr>
            <a:spLocks noChangeShapeType="1"/>
          </p:cNvSpPr>
          <p:nvPr/>
        </p:nvSpPr>
        <p:spPr bwMode="auto">
          <a:xfrm flipH="1">
            <a:off x="6694488" y="2981325"/>
            <a:ext cx="41275" cy="1588"/>
          </a:xfrm>
          <a:prstGeom prst="line">
            <a:avLst/>
          </a:prstGeom>
          <a:noFill/>
          <a:ln w="7938">
            <a:solidFill>
              <a:schemeClr val="tx1"/>
            </a:solidFill>
            <a:round/>
            <a:headEnd/>
            <a:tailEnd/>
          </a:ln>
        </p:spPr>
        <p:txBody>
          <a:bodyPr/>
          <a:lstStyle/>
          <a:p>
            <a:endParaRPr lang="en-US" sz="2000"/>
          </a:p>
        </p:txBody>
      </p:sp>
      <p:sp>
        <p:nvSpPr>
          <p:cNvPr id="3372179" name="Rectangle 147"/>
          <p:cNvSpPr>
            <a:spLocks noChangeArrowheads="1"/>
          </p:cNvSpPr>
          <p:nvPr/>
        </p:nvSpPr>
        <p:spPr bwMode="auto">
          <a:xfrm>
            <a:off x="6400800" y="2817813"/>
            <a:ext cx="273050" cy="350837"/>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40</a:t>
            </a:r>
            <a:endParaRPr lang="en-US">
              <a:solidFill>
                <a:srgbClr val="FFFF00"/>
              </a:solidFill>
              <a:effectLst>
                <a:outerShdw blurRad="38100" dist="38100" dir="2700000" algn="tl">
                  <a:srgbClr val="000000"/>
                </a:outerShdw>
              </a:effectLst>
            </a:endParaRPr>
          </a:p>
        </p:txBody>
      </p:sp>
      <p:sp>
        <p:nvSpPr>
          <p:cNvPr id="3372180" name="Line 148"/>
          <p:cNvSpPr>
            <a:spLocks noChangeShapeType="1"/>
          </p:cNvSpPr>
          <p:nvPr/>
        </p:nvSpPr>
        <p:spPr bwMode="auto">
          <a:xfrm flipH="1">
            <a:off x="6694488" y="2384425"/>
            <a:ext cx="41275" cy="1588"/>
          </a:xfrm>
          <a:prstGeom prst="line">
            <a:avLst/>
          </a:prstGeom>
          <a:noFill/>
          <a:ln w="7938">
            <a:solidFill>
              <a:schemeClr val="tx1"/>
            </a:solidFill>
            <a:round/>
            <a:headEnd/>
            <a:tailEnd/>
          </a:ln>
        </p:spPr>
        <p:txBody>
          <a:bodyPr/>
          <a:lstStyle/>
          <a:p>
            <a:endParaRPr lang="en-US" sz="2000"/>
          </a:p>
        </p:txBody>
      </p:sp>
      <p:sp>
        <p:nvSpPr>
          <p:cNvPr id="3372181" name="Rectangle 149"/>
          <p:cNvSpPr>
            <a:spLocks noChangeArrowheads="1"/>
          </p:cNvSpPr>
          <p:nvPr/>
        </p:nvSpPr>
        <p:spPr bwMode="auto">
          <a:xfrm>
            <a:off x="6400800" y="2219325"/>
            <a:ext cx="273050" cy="350838"/>
          </a:xfrm>
          <a:prstGeom prst="rect">
            <a:avLst/>
          </a:prstGeom>
          <a:noFill/>
          <a:ln w="9525">
            <a:noFill/>
            <a:miter lim="800000"/>
            <a:headEnd/>
            <a:tailEnd/>
          </a:ln>
        </p:spPr>
        <p:txBody>
          <a:bodyPr wrap="none" lIns="0" tIns="0" rIns="0" bIns="0">
            <a:spAutoFit/>
          </a:bodyPr>
          <a:lstStyle/>
          <a:p>
            <a:r>
              <a:rPr lang="en-US" sz="2300">
                <a:solidFill>
                  <a:srgbClr val="FFFF00"/>
                </a:solidFill>
                <a:effectLst/>
                <a:latin typeface="Garamond" pitchFamily="18" charset="0"/>
              </a:rPr>
              <a:t>50</a:t>
            </a:r>
            <a:endParaRPr lang="en-US">
              <a:solidFill>
                <a:srgbClr val="FFFF00"/>
              </a:solidFill>
              <a:effectLst>
                <a:outerShdw blurRad="38100" dist="38100" dir="2700000" algn="tl">
                  <a:srgbClr val="000000"/>
                </a:outerShdw>
              </a:effectLst>
            </a:endParaRPr>
          </a:p>
        </p:txBody>
      </p:sp>
      <p:sp>
        <p:nvSpPr>
          <p:cNvPr id="3372182" name="Rectangle 150"/>
          <p:cNvSpPr>
            <a:spLocks noChangeArrowheads="1"/>
          </p:cNvSpPr>
          <p:nvPr/>
        </p:nvSpPr>
        <p:spPr bwMode="auto">
          <a:xfrm rot="16200000">
            <a:off x="5002213" y="3670300"/>
            <a:ext cx="2386012" cy="350838"/>
          </a:xfrm>
          <a:prstGeom prst="rect">
            <a:avLst/>
          </a:prstGeom>
          <a:noFill/>
          <a:ln w="9525">
            <a:noFill/>
            <a:miter lim="800000"/>
            <a:headEnd/>
            <a:tailEnd/>
          </a:ln>
        </p:spPr>
        <p:txBody>
          <a:bodyPr wrap="none" lIns="0" tIns="0" rIns="0" bIns="0">
            <a:spAutoFit/>
          </a:bodyPr>
          <a:lstStyle/>
          <a:p>
            <a:r>
              <a:rPr lang="en-US" sz="2300" b="1">
                <a:solidFill>
                  <a:srgbClr val="FFFF00"/>
                </a:solidFill>
                <a:effectLst/>
                <a:latin typeface="Garamond" pitchFamily="18" charset="0"/>
              </a:rPr>
              <a:t>Avg % Burst Firing</a:t>
            </a:r>
            <a:endParaRPr lang="en-US">
              <a:solidFill>
                <a:srgbClr val="FFFF00"/>
              </a:solidFill>
              <a:effectLst>
                <a:outerShdw blurRad="38100" dist="38100" dir="2700000" algn="tl">
                  <a:srgbClr val="000000"/>
                </a:outerShdw>
              </a:effectLst>
            </a:endParaRPr>
          </a:p>
        </p:txBody>
      </p:sp>
      <p:sp>
        <p:nvSpPr>
          <p:cNvPr id="151" name="TextBox 150"/>
          <p:cNvSpPr txBox="1"/>
          <p:nvPr/>
        </p:nvSpPr>
        <p:spPr>
          <a:xfrm>
            <a:off x="142959" y="6096000"/>
            <a:ext cx="8848641" cy="446276"/>
          </a:xfrm>
          <a:prstGeom prst="rect">
            <a:avLst/>
          </a:prstGeom>
          <a:noFill/>
        </p:spPr>
        <p:txBody>
          <a:bodyPr wrap="none" rtlCol="0">
            <a:spAutoFit/>
          </a:bodyPr>
          <a:lstStyle/>
          <a:p>
            <a:r>
              <a:rPr lang="en-US" sz="2300" dirty="0">
                <a:solidFill>
                  <a:srgbClr val="FFFFFF"/>
                </a:solidFill>
              </a:rPr>
              <a:t>What is the significance of an increase in DA neuron population activity?</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72041"/>
                                        </p:tgtEl>
                                        <p:attrNameLst>
                                          <p:attrName>style.visibility</p:attrName>
                                        </p:attrNameLst>
                                      </p:cBhvr>
                                      <p:to>
                                        <p:strVal val="visible"/>
                                      </p:to>
                                    </p:set>
                                    <p:animEffect transition="in" filter="wipe(down)">
                                      <p:cBhvr>
                                        <p:cTn id="7" dur="500"/>
                                        <p:tgtEl>
                                          <p:spTgt spid="337204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72042"/>
                                        </p:tgtEl>
                                        <p:attrNameLst>
                                          <p:attrName>style.visibility</p:attrName>
                                        </p:attrNameLst>
                                      </p:cBhvr>
                                      <p:to>
                                        <p:strVal val="visible"/>
                                      </p:to>
                                    </p:set>
                                    <p:animEffect transition="in" filter="wipe(down)">
                                      <p:cBhvr>
                                        <p:cTn id="10" dur="500"/>
                                        <p:tgtEl>
                                          <p:spTgt spid="3372042"/>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372043"/>
                                        </p:tgtEl>
                                        <p:attrNameLst>
                                          <p:attrName>style.visibility</p:attrName>
                                        </p:attrNameLst>
                                      </p:cBhvr>
                                      <p:to>
                                        <p:strVal val="visible"/>
                                      </p:to>
                                    </p:set>
                                    <p:animEffect transition="in" filter="wipe(down)">
                                      <p:cBhvr>
                                        <p:cTn id="13" dur="500"/>
                                        <p:tgtEl>
                                          <p:spTgt spid="337204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72044"/>
                                        </p:tgtEl>
                                        <p:attrNameLst>
                                          <p:attrName>style.visibility</p:attrName>
                                        </p:attrNameLst>
                                      </p:cBhvr>
                                      <p:to>
                                        <p:strVal val="visible"/>
                                      </p:to>
                                    </p:set>
                                    <p:animEffect transition="in" filter="wipe(down)">
                                      <p:cBhvr>
                                        <p:cTn id="16" dur="500"/>
                                        <p:tgtEl>
                                          <p:spTgt spid="337204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372054"/>
                                        </p:tgtEl>
                                        <p:attrNameLst>
                                          <p:attrName>style.visibility</p:attrName>
                                        </p:attrNameLst>
                                      </p:cBhvr>
                                      <p:to>
                                        <p:strVal val="visible"/>
                                      </p:to>
                                    </p:set>
                                    <p:animEffect transition="in" filter="wipe(down)">
                                      <p:cBhvr>
                                        <p:cTn id="21" dur="500"/>
                                        <p:tgtEl>
                                          <p:spTgt spid="337205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372050"/>
                                        </p:tgtEl>
                                        <p:attrNameLst>
                                          <p:attrName>style.visibility</p:attrName>
                                        </p:attrNameLst>
                                      </p:cBhvr>
                                      <p:to>
                                        <p:strVal val="visible"/>
                                      </p:to>
                                    </p:set>
                                    <p:animEffect transition="in" filter="wipe(down)">
                                      <p:cBhvr>
                                        <p:cTn id="24" dur="500"/>
                                        <p:tgtEl>
                                          <p:spTgt spid="3372050"/>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372052"/>
                                        </p:tgtEl>
                                        <p:attrNameLst>
                                          <p:attrName>style.visibility</p:attrName>
                                        </p:attrNameLst>
                                      </p:cBhvr>
                                      <p:to>
                                        <p:strVal val="visible"/>
                                      </p:to>
                                    </p:set>
                                    <p:animEffect transition="in" filter="wipe(down)">
                                      <p:cBhvr>
                                        <p:cTn id="27" dur="500"/>
                                        <p:tgtEl>
                                          <p:spTgt spid="337205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372051"/>
                                        </p:tgtEl>
                                        <p:attrNameLst>
                                          <p:attrName>style.visibility</p:attrName>
                                        </p:attrNameLst>
                                      </p:cBhvr>
                                      <p:to>
                                        <p:strVal val="visible"/>
                                      </p:to>
                                    </p:set>
                                    <p:animEffect transition="in" filter="wipe(down)">
                                      <p:cBhvr>
                                        <p:cTn id="30" dur="500"/>
                                        <p:tgtEl>
                                          <p:spTgt spid="337205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372049"/>
                                        </p:tgtEl>
                                        <p:attrNameLst>
                                          <p:attrName>style.visibility</p:attrName>
                                        </p:attrNameLst>
                                      </p:cBhvr>
                                      <p:to>
                                        <p:strVal val="visible"/>
                                      </p:to>
                                    </p:set>
                                    <p:animEffect transition="in" filter="wipe(down)">
                                      <p:cBhvr>
                                        <p:cTn id="33" dur="500"/>
                                        <p:tgtEl>
                                          <p:spTgt spid="337204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372117"/>
                                        </p:tgtEl>
                                        <p:attrNameLst>
                                          <p:attrName>style.visibility</p:attrName>
                                        </p:attrNameLst>
                                      </p:cBhvr>
                                      <p:to>
                                        <p:strVal val="visible"/>
                                      </p:to>
                                    </p:set>
                                    <p:animEffect transition="in" filter="wipe(down)">
                                      <p:cBhvr>
                                        <p:cTn id="38" dur="500"/>
                                        <p:tgtEl>
                                          <p:spTgt spid="337211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372118"/>
                                        </p:tgtEl>
                                        <p:attrNameLst>
                                          <p:attrName>style.visibility</p:attrName>
                                        </p:attrNameLst>
                                      </p:cBhvr>
                                      <p:to>
                                        <p:strVal val="visible"/>
                                      </p:to>
                                    </p:set>
                                    <p:animEffect transition="in" filter="wipe(down)">
                                      <p:cBhvr>
                                        <p:cTn id="41" dur="500"/>
                                        <p:tgtEl>
                                          <p:spTgt spid="3372118"/>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372119"/>
                                        </p:tgtEl>
                                        <p:attrNameLst>
                                          <p:attrName>style.visibility</p:attrName>
                                        </p:attrNameLst>
                                      </p:cBhvr>
                                      <p:to>
                                        <p:strVal val="visible"/>
                                      </p:to>
                                    </p:set>
                                    <p:animEffect transition="in" filter="wipe(down)">
                                      <p:cBhvr>
                                        <p:cTn id="44" dur="500"/>
                                        <p:tgtEl>
                                          <p:spTgt spid="3372119"/>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372120"/>
                                        </p:tgtEl>
                                        <p:attrNameLst>
                                          <p:attrName>style.visibility</p:attrName>
                                        </p:attrNameLst>
                                      </p:cBhvr>
                                      <p:to>
                                        <p:strVal val="visible"/>
                                      </p:to>
                                    </p:set>
                                    <p:animEffect transition="in" filter="wipe(down)">
                                      <p:cBhvr>
                                        <p:cTn id="47" dur="500"/>
                                        <p:tgtEl>
                                          <p:spTgt spid="3372120"/>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372130"/>
                                        </p:tgtEl>
                                        <p:attrNameLst>
                                          <p:attrName>style.visibility</p:attrName>
                                        </p:attrNameLst>
                                      </p:cBhvr>
                                      <p:to>
                                        <p:strVal val="visible"/>
                                      </p:to>
                                    </p:set>
                                    <p:animEffect transition="in" filter="wipe(down)">
                                      <p:cBhvr>
                                        <p:cTn id="50" dur="500"/>
                                        <p:tgtEl>
                                          <p:spTgt spid="3372130"/>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372125"/>
                                        </p:tgtEl>
                                        <p:attrNameLst>
                                          <p:attrName>style.visibility</p:attrName>
                                        </p:attrNameLst>
                                      </p:cBhvr>
                                      <p:to>
                                        <p:strVal val="visible"/>
                                      </p:to>
                                    </p:set>
                                    <p:animEffect transition="in" filter="wipe(down)">
                                      <p:cBhvr>
                                        <p:cTn id="53" dur="500"/>
                                        <p:tgtEl>
                                          <p:spTgt spid="3372125"/>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372126"/>
                                        </p:tgtEl>
                                        <p:attrNameLst>
                                          <p:attrName>style.visibility</p:attrName>
                                        </p:attrNameLst>
                                      </p:cBhvr>
                                      <p:to>
                                        <p:strVal val="visible"/>
                                      </p:to>
                                    </p:set>
                                    <p:animEffect transition="in" filter="wipe(down)">
                                      <p:cBhvr>
                                        <p:cTn id="56" dur="500"/>
                                        <p:tgtEl>
                                          <p:spTgt spid="337212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372127"/>
                                        </p:tgtEl>
                                        <p:attrNameLst>
                                          <p:attrName>style.visibility</p:attrName>
                                        </p:attrNameLst>
                                      </p:cBhvr>
                                      <p:to>
                                        <p:strVal val="visible"/>
                                      </p:to>
                                    </p:set>
                                    <p:animEffect transition="in" filter="wipe(down)">
                                      <p:cBhvr>
                                        <p:cTn id="59" dur="500"/>
                                        <p:tgtEl>
                                          <p:spTgt spid="337212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3372128"/>
                                        </p:tgtEl>
                                        <p:attrNameLst>
                                          <p:attrName>style.visibility</p:attrName>
                                        </p:attrNameLst>
                                      </p:cBhvr>
                                      <p:to>
                                        <p:strVal val="visible"/>
                                      </p:to>
                                    </p:set>
                                    <p:animEffect transition="in" filter="wipe(down)">
                                      <p:cBhvr>
                                        <p:cTn id="62" dur="500"/>
                                        <p:tgtEl>
                                          <p:spTgt spid="337212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372132"/>
                                        </p:tgtEl>
                                        <p:attrNameLst>
                                          <p:attrName>style.visibility</p:attrName>
                                        </p:attrNameLst>
                                      </p:cBhvr>
                                      <p:to>
                                        <p:strVal val="visible"/>
                                      </p:to>
                                    </p:set>
                                    <p:animEffect transition="in" filter="wipe(down)">
                                      <p:cBhvr>
                                        <p:cTn id="65" dur="500"/>
                                        <p:tgtEl>
                                          <p:spTgt spid="337213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3372152"/>
                                        </p:tgtEl>
                                        <p:attrNameLst>
                                          <p:attrName>style.visibility</p:attrName>
                                        </p:attrNameLst>
                                      </p:cBhvr>
                                      <p:to>
                                        <p:strVal val="visible"/>
                                      </p:to>
                                    </p:set>
                                    <p:animEffect transition="in" filter="wipe(down)">
                                      <p:cBhvr>
                                        <p:cTn id="68" dur="500"/>
                                        <p:tgtEl>
                                          <p:spTgt spid="3372152"/>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3372153"/>
                                        </p:tgtEl>
                                        <p:attrNameLst>
                                          <p:attrName>style.visibility</p:attrName>
                                        </p:attrNameLst>
                                      </p:cBhvr>
                                      <p:to>
                                        <p:strVal val="visible"/>
                                      </p:to>
                                    </p:set>
                                    <p:animEffect transition="in" filter="wipe(down)">
                                      <p:cBhvr>
                                        <p:cTn id="71" dur="500"/>
                                        <p:tgtEl>
                                          <p:spTgt spid="3372153"/>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3372154"/>
                                        </p:tgtEl>
                                        <p:attrNameLst>
                                          <p:attrName>style.visibility</p:attrName>
                                        </p:attrNameLst>
                                      </p:cBhvr>
                                      <p:to>
                                        <p:strVal val="visible"/>
                                      </p:to>
                                    </p:set>
                                    <p:animEffect transition="in" filter="wipe(down)">
                                      <p:cBhvr>
                                        <p:cTn id="74" dur="500"/>
                                        <p:tgtEl>
                                          <p:spTgt spid="3372154"/>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3372155"/>
                                        </p:tgtEl>
                                        <p:attrNameLst>
                                          <p:attrName>style.visibility</p:attrName>
                                        </p:attrNameLst>
                                      </p:cBhvr>
                                      <p:to>
                                        <p:strVal val="visible"/>
                                      </p:to>
                                    </p:set>
                                    <p:animEffect transition="in" filter="wipe(down)">
                                      <p:cBhvr>
                                        <p:cTn id="77" dur="500"/>
                                        <p:tgtEl>
                                          <p:spTgt spid="337215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372160"/>
                                        </p:tgtEl>
                                        <p:attrNameLst>
                                          <p:attrName>style.visibility</p:attrName>
                                        </p:attrNameLst>
                                      </p:cBhvr>
                                      <p:to>
                                        <p:strVal val="visible"/>
                                      </p:to>
                                    </p:set>
                                    <p:animEffect transition="in" filter="wipe(down)">
                                      <p:cBhvr>
                                        <p:cTn id="80" dur="500"/>
                                        <p:tgtEl>
                                          <p:spTgt spid="3372160"/>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372161"/>
                                        </p:tgtEl>
                                        <p:attrNameLst>
                                          <p:attrName>style.visibility</p:attrName>
                                        </p:attrNameLst>
                                      </p:cBhvr>
                                      <p:to>
                                        <p:strVal val="visible"/>
                                      </p:to>
                                    </p:set>
                                    <p:animEffect transition="in" filter="wipe(down)">
                                      <p:cBhvr>
                                        <p:cTn id="83" dur="500"/>
                                        <p:tgtEl>
                                          <p:spTgt spid="3372161"/>
                                        </p:tgtEl>
                                      </p:cBhvr>
                                    </p:animEffect>
                                  </p:childTnLst>
                                </p:cTn>
                              </p:par>
                              <p:par>
                                <p:cTn id="84" presetID="22" presetClass="entr" presetSubtype="4" fill="hold" grpId="0" nodeType="withEffect">
                                  <p:stCondLst>
                                    <p:cond delay="0"/>
                                  </p:stCondLst>
                                  <p:childTnLst>
                                    <p:set>
                                      <p:cBhvr>
                                        <p:cTn id="85" dur="1" fill="hold">
                                          <p:stCondLst>
                                            <p:cond delay="0"/>
                                          </p:stCondLst>
                                        </p:cTn>
                                        <p:tgtEl>
                                          <p:spTgt spid="3372162"/>
                                        </p:tgtEl>
                                        <p:attrNameLst>
                                          <p:attrName>style.visibility</p:attrName>
                                        </p:attrNameLst>
                                      </p:cBhvr>
                                      <p:to>
                                        <p:strVal val="visible"/>
                                      </p:to>
                                    </p:set>
                                    <p:animEffect transition="in" filter="wipe(down)">
                                      <p:cBhvr>
                                        <p:cTn id="86" dur="500"/>
                                        <p:tgtEl>
                                          <p:spTgt spid="3372162"/>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3372163"/>
                                        </p:tgtEl>
                                        <p:attrNameLst>
                                          <p:attrName>style.visibility</p:attrName>
                                        </p:attrNameLst>
                                      </p:cBhvr>
                                      <p:to>
                                        <p:strVal val="visible"/>
                                      </p:to>
                                    </p:set>
                                    <p:animEffect transition="in" filter="wipe(down)">
                                      <p:cBhvr>
                                        <p:cTn id="89" dur="500"/>
                                        <p:tgtEl>
                                          <p:spTgt spid="3372163"/>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grpId="0" nodeType="clickEffect">
                                  <p:stCondLst>
                                    <p:cond delay="0"/>
                                  </p:stCondLst>
                                  <p:childTnLst>
                                    <p:set>
                                      <p:cBhvr>
                                        <p:cTn id="93" dur="1" fill="hold">
                                          <p:stCondLst>
                                            <p:cond delay="0"/>
                                          </p:stCondLst>
                                        </p:cTn>
                                        <p:tgtEl>
                                          <p:spTgt spid="151"/>
                                        </p:tgtEl>
                                        <p:attrNameLst>
                                          <p:attrName>style.visibility</p:attrName>
                                        </p:attrNameLst>
                                      </p:cBhvr>
                                      <p:to>
                                        <p:strVal val="visible"/>
                                      </p:to>
                                    </p:set>
                                    <p:animEffect transition="in" filter="checkerboard(across)">
                                      <p:cBhvr>
                                        <p:cTn id="94"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2041" grpId="0" animBg="1"/>
      <p:bldP spid="3372042" grpId="0" animBg="1"/>
      <p:bldP spid="3372043" grpId="0" animBg="1"/>
      <p:bldP spid="3372044" grpId="0" animBg="1"/>
      <p:bldP spid="3372049" grpId="0" animBg="1"/>
      <p:bldP spid="3372050" grpId="0" animBg="1"/>
      <p:bldP spid="3372051" grpId="0" animBg="1"/>
      <p:bldP spid="3372052" grpId="0" animBg="1"/>
      <p:bldP spid="3372054" grpId="0" animBg="1"/>
      <p:bldP spid="3372117" grpId="0" animBg="1"/>
      <p:bldP spid="3372118" grpId="0" animBg="1"/>
      <p:bldP spid="3372119" grpId="0" animBg="1"/>
      <p:bldP spid="3372120" grpId="0" animBg="1"/>
      <p:bldP spid="3372125" grpId="0" animBg="1"/>
      <p:bldP spid="3372126" grpId="0" animBg="1"/>
      <p:bldP spid="3372127" grpId="0" animBg="1"/>
      <p:bldP spid="3372128" grpId="0" animBg="1"/>
      <p:bldP spid="3372130" grpId="0" animBg="1"/>
      <p:bldP spid="3372132" grpId="0" animBg="1"/>
      <p:bldP spid="3372152" grpId="0" animBg="1"/>
      <p:bldP spid="3372153" grpId="0" animBg="1"/>
      <p:bldP spid="3372154" grpId="0" animBg="1"/>
      <p:bldP spid="3372155" grpId="0" animBg="1"/>
      <p:bldP spid="3372160" grpId="0" animBg="1"/>
      <p:bldP spid="3372161" grpId="0" animBg="1"/>
      <p:bldP spid="3372162" grpId="0" animBg="1"/>
      <p:bldP spid="3372163"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amma/>
                <a:shade val="0"/>
                <a:invGamma/>
              </a:srgbClr>
            </a:gs>
            <a:gs pos="50000">
              <a:srgbClr val="000066"/>
            </a:gs>
            <a:gs pos="100000">
              <a:srgbClr val="000066">
                <a:gamma/>
                <a:shade val="0"/>
                <a:invGamma/>
              </a:srgbClr>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042025" y="2684463"/>
            <a:ext cx="542925" cy="330200"/>
            <a:chOff x="3806" y="1691"/>
            <a:chExt cx="342" cy="208"/>
          </a:xfrm>
        </p:grpSpPr>
        <p:sp>
          <p:nvSpPr>
            <p:cNvPr id="3354627" name="Rectangle 3"/>
            <p:cNvSpPr>
              <a:spLocks noChangeArrowheads="1"/>
            </p:cNvSpPr>
            <p:nvPr/>
          </p:nvSpPr>
          <p:spPr bwMode="auto">
            <a:xfrm>
              <a:off x="3807" y="1803"/>
              <a:ext cx="242" cy="96"/>
            </a:xfrm>
            <a:prstGeom prst="rect">
              <a:avLst/>
            </a:prstGeom>
            <a:noFill/>
            <a:ln w="9525">
              <a:noFill/>
              <a:miter lim="800000"/>
              <a:headEnd/>
              <a:tailEnd/>
            </a:ln>
          </p:spPr>
          <p:txBody>
            <a:bodyPr wrap="none" lIns="0" tIns="0" rIns="0" bIns="0">
              <a:spAutoFit/>
            </a:bodyPr>
            <a:lstStyle/>
            <a:p>
              <a:pPr eaLnBrk="1" hangingPunct="1"/>
              <a:r>
                <a:rPr lang="en-US" sz="1000">
                  <a:solidFill>
                    <a:srgbClr val="FFFF00"/>
                  </a:solidFill>
                  <a:effectLst/>
                  <a:latin typeface="Arial" charset="0"/>
                </a:rPr>
                <a:t>100.00</a:t>
              </a:r>
            </a:p>
          </p:txBody>
        </p:sp>
        <p:sp>
          <p:nvSpPr>
            <p:cNvPr id="3354628" name="Rectangle 4"/>
            <p:cNvSpPr>
              <a:spLocks noChangeArrowheads="1"/>
            </p:cNvSpPr>
            <p:nvPr/>
          </p:nvSpPr>
          <p:spPr bwMode="auto">
            <a:xfrm>
              <a:off x="3950" y="1712"/>
              <a:ext cx="198" cy="96"/>
            </a:xfrm>
            <a:prstGeom prst="rect">
              <a:avLst/>
            </a:prstGeom>
            <a:noFill/>
            <a:ln w="9525">
              <a:noFill/>
              <a:miter lim="800000"/>
              <a:headEnd/>
              <a:tailEnd/>
            </a:ln>
          </p:spPr>
          <p:txBody>
            <a:bodyPr wrap="none" lIns="0" tIns="0" rIns="0" bIns="0">
              <a:spAutoFit/>
            </a:bodyPr>
            <a:lstStyle/>
            <a:p>
              <a:pPr eaLnBrk="1" hangingPunct="1"/>
              <a:r>
                <a:rPr lang="en-US" sz="1000">
                  <a:solidFill>
                    <a:srgbClr val="FFFF00"/>
                  </a:solidFill>
                  <a:effectLst/>
                  <a:latin typeface="Arial" charset="0"/>
                </a:rPr>
                <a:t>10.00</a:t>
              </a:r>
            </a:p>
          </p:txBody>
        </p:sp>
        <p:sp>
          <p:nvSpPr>
            <p:cNvPr id="3354629" name="Line 5"/>
            <p:cNvSpPr>
              <a:spLocks noChangeShapeType="1"/>
            </p:cNvSpPr>
            <p:nvPr/>
          </p:nvSpPr>
          <p:spPr bwMode="auto">
            <a:xfrm flipV="1">
              <a:off x="3932" y="1691"/>
              <a:ext cx="1" cy="107"/>
            </a:xfrm>
            <a:prstGeom prst="line">
              <a:avLst/>
            </a:prstGeom>
            <a:noFill/>
            <a:ln w="0">
              <a:solidFill>
                <a:srgbClr val="FFFF00"/>
              </a:solidFill>
              <a:round/>
              <a:headEnd/>
              <a:tailEnd/>
            </a:ln>
          </p:spPr>
          <p:txBody>
            <a:bodyPr/>
            <a:lstStyle/>
            <a:p>
              <a:endParaRPr lang="en-US" sz="2000"/>
            </a:p>
          </p:txBody>
        </p:sp>
        <p:sp>
          <p:nvSpPr>
            <p:cNvPr id="3354630" name="Line 6"/>
            <p:cNvSpPr>
              <a:spLocks noChangeShapeType="1"/>
            </p:cNvSpPr>
            <p:nvPr/>
          </p:nvSpPr>
          <p:spPr bwMode="auto">
            <a:xfrm>
              <a:off x="3806" y="1798"/>
              <a:ext cx="126" cy="1"/>
            </a:xfrm>
            <a:prstGeom prst="line">
              <a:avLst/>
            </a:prstGeom>
            <a:noFill/>
            <a:ln w="0">
              <a:solidFill>
                <a:srgbClr val="FFFF00"/>
              </a:solidFill>
              <a:round/>
              <a:headEnd/>
              <a:tailEnd/>
            </a:ln>
          </p:spPr>
          <p:txBody>
            <a:bodyPr/>
            <a:lstStyle/>
            <a:p>
              <a:endParaRPr lang="en-US" sz="2000"/>
            </a:p>
          </p:txBody>
        </p:sp>
      </p:grpSp>
      <p:grpSp>
        <p:nvGrpSpPr>
          <p:cNvPr id="3" name="Group 7"/>
          <p:cNvGrpSpPr>
            <a:grpSpLocks/>
          </p:cNvGrpSpPr>
          <p:nvPr/>
        </p:nvGrpSpPr>
        <p:grpSpPr bwMode="auto">
          <a:xfrm>
            <a:off x="2608263" y="1308100"/>
            <a:ext cx="3517900" cy="1724025"/>
            <a:chOff x="1643" y="824"/>
            <a:chExt cx="2216" cy="1086"/>
          </a:xfrm>
        </p:grpSpPr>
        <p:sp>
          <p:nvSpPr>
            <p:cNvPr id="3354632" name="Freeform 8"/>
            <p:cNvSpPr>
              <a:spLocks/>
            </p:cNvSpPr>
            <p:nvPr/>
          </p:nvSpPr>
          <p:spPr bwMode="auto">
            <a:xfrm>
              <a:off x="1643" y="824"/>
              <a:ext cx="58" cy="1077"/>
            </a:xfrm>
            <a:custGeom>
              <a:avLst/>
              <a:gdLst/>
              <a:ahLst/>
              <a:cxnLst>
                <a:cxn ang="0">
                  <a:pos x="0" y="148"/>
                </a:cxn>
                <a:cxn ang="0">
                  <a:pos x="0" y="158"/>
                </a:cxn>
                <a:cxn ang="0">
                  <a:pos x="0" y="156"/>
                </a:cxn>
                <a:cxn ang="0">
                  <a:pos x="0" y="141"/>
                </a:cxn>
                <a:cxn ang="0">
                  <a:pos x="1" y="149"/>
                </a:cxn>
                <a:cxn ang="0">
                  <a:pos x="1" y="153"/>
                </a:cxn>
                <a:cxn ang="0">
                  <a:pos x="1" y="150"/>
                </a:cxn>
                <a:cxn ang="0">
                  <a:pos x="1" y="164"/>
                </a:cxn>
                <a:cxn ang="0">
                  <a:pos x="1" y="148"/>
                </a:cxn>
                <a:cxn ang="0">
                  <a:pos x="1" y="156"/>
                </a:cxn>
                <a:cxn ang="0">
                  <a:pos x="1" y="151"/>
                </a:cxn>
                <a:cxn ang="0">
                  <a:pos x="2" y="148"/>
                </a:cxn>
                <a:cxn ang="0">
                  <a:pos x="2" y="147"/>
                </a:cxn>
                <a:cxn ang="0">
                  <a:pos x="2" y="157"/>
                </a:cxn>
                <a:cxn ang="0">
                  <a:pos x="3" y="153"/>
                </a:cxn>
                <a:cxn ang="0">
                  <a:pos x="3" y="149"/>
                </a:cxn>
                <a:cxn ang="0">
                  <a:pos x="3" y="158"/>
                </a:cxn>
                <a:cxn ang="0">
                  <a:pos x="3" y="160"/>
                </a:cxn>
                <a:cxn ang="0">
                  <a:pos x="4" y="148"/>
                </a:cxn>
                <a:cxn ang="0">
                  <a:pos x="4" y="158"/>
                </a:cxn>
                <a:cxn ang="0">
                  <a:pos x="4" y="154"/>
                </a:cxn>
                <a:cxn ang="0">
                  <a:pos x="4" y="149"/>
                </a:cxn>
                <a:cxn ang="0">
                  <a:pos x="5" y="155"/>
                </a:cxn>
                <a:cxn ang="0">
                  <a:pos x="5" y="142"/>
                </a:cxn>
                <a:cxn ang="0">
                  <a:pos x="5" y="144"/>
                </a:cxn>
                <a:cxn ang="0">
                  <a:pos x="6" y="160"/>
                </a:cxn>
                <a:cxn ang="0">
                  <a:pos x="6" y="160"/>
                </a:cxn>
                <a:cxn ang="0">
                  <a:pos x="6" y="171"/>
                </a:cxn>
                <a:cxn ang="0">
                  <a:pos x="6" y="164"/>
                </a:cxn>
                <a:cxn ang="0">
                  <a:pos x="6" y="154"/>
                </a:cxn>
                <a:cxn ang="0">
                  <a:pos x="6" y="151"/>
                </a:cxn>
                <a:cxn ang="0">
                  <a:pos x="6" y="161"/>
                </a:cxn>
                <a:cxn ang="0">
                  <a:pos x="7" y="141"/>
                </a:cxn>
                <a:cxn ang="0">
                  <a:pos x="7" y="161"/>
                </a:cxn>
                <a:cxn ang="0">
                  <a:pos x="7" y="160"/>
                </a:cxn>
                <a:cxn ang="0">
                  <a:pos x="8" y="158"/>
                </a:cxn>
                <a:cxn ang="0">
                  <a:pos x="8" y="163"/>
                </a:cxn>
                <a:cxn ang="0">
                  <a:pos x="8" y="163"/>
                </a:cxn>
                <a:cxn ang="0">
                  <a:pos x="8" y="147"/>
                </a:cxn>
                <a:cxn ang="0">
                  <a:pos x="9" y="153"/>
                </a:cxn>
                <a:cxn ang="0">
                  <a:pos x="9" y="160"/>
                </a:cxn>
                <a:cxn ang="0">
                  <a:pos x="9" y="150"/>
                </a:cxn>
                <a:cxn ang="0">
                  <a:pos x="10" y="158"/>
                </a:cxn>
                <a:cxn ang="0">
                  <a:pos x="10" y="105"/>
                </a:cxn>
                <a:cxn ang="0">
                  <a:pos x="10" y="214"/>
                </a:cxn>
                <a:cxn ang="0">
                  <a:pos x="10" y="158"/>
                </a:cxn>
                <a:cxn ang="0">
                  <a:pos x="11" y="151"/>
                </a:cxn>
                <a:cxn ang="0">
                  <a:pos x="11" y="141"/>
                </a:cxn>
                <a:cxn ang="0">
                  <a:pos x="11" y="158"/>
                </a:cxn>
                <a:cxn ang="0">
                  <a:pos x="11" y="144"/>
                </a:cxn>
              </a:cxnLst>
              <a:rect l="0" t="0" r="r" b="b"/>
              <a:pathLst>
                <a:path w="12" h="251">
                  <a:moveTo>
                    <a:pt x="0" y="151"/>
                  </a:moveTo>
                  <a:lnTo>
                    <a:pt x="0" y="167"/>
                  </a:lnTo>
                  <a:lnTo>
                    <a:pt x="0" y="153"/>
                  </a:lnTo>
                  <a:lnTo>
                    <a:pt x="0" y="148"/>
                  </a:lnTo>
                  <a:lnTo>
                    <a:pt x="0" y="149"/>
                  </a:lnTo>
                  <a:lnTo>
                    <a:pt x="0" y="152"/>
                  </a:lnTo>
                  <a:lnTo>
                    <a:pt x="0" y="156"/>
                  </a:lnTo>
                  <a:lnTo>
                    <a:pt x="0" y="158"/>
                  </a:lnTo>
                  <a:lnTo>
                    <a:pt x="0" y="157"/>
                  </a:lnTo>
                  <a:lnTo>
                    <a:pt x="0" y="166"/>
                  </a:lnTo>
                  <a:lnTo>
                    <a:pt x="0" y="155"/>
                  </a:lnTo>
                  <a:lnTo>
                    <a:pt x="0" y="156"/>
                  </a:lnTo>
                  <a:lnTo>
                    <a:pt x="0" y="157"/>
                  </a:lnTo>
                  <a:lnTo>
                    <a:pt x="0" y="153"/>
                  </a:lnTo>
                  <a:lnTo>
                    <a:pt x="0" y="147"/>
                  </a:lnTo>
                  <a:lnTo>
                    <a:pt x="0" y="141"/>
                  </a:lnTo>
                  <a:lnTo>
                    <a:pt x="1" y="158"/>
                  </a:lnTo>
                  <a:lnTo>
                    <a:pt x="1" y="156"/>
                  </a:lnTo>
                  <a:lnTo>
                    <a:pt x="1" y="151"/>
                  </a:lnTo>
                  <a:lnTo>
                    <a:pt x="1" y="149"/>
                  </a:lnTo>
                  <a:lnTo>
                    <a:pt x="1" y="152"/>
                  </a:lnTo>
                  <a:lnTo>
                    <a:pt x="1" y="158"/>
                  </a:lnTo>
                  <a:lnTo>
                    <a:pt x="1" y="156"/>
                  </a:lnTo>
                  <a:lnTo>
                    <a:pt x="1" y="153"/>
                  </a:lnTo>
                  <a:lnTo>
                    <a:pt x="1" y="154"/>
                  </a:lnTo>
                  <a:lnTo>
                    <a:pt x="1" y="158"/>
                  </a:lnTo>
                  <a:lnTo>
                    <a:pt x="1" y="163"/>
                  </a:lnTo>
                  <a:lnTo>
                    <a:pt x="1" y="150"/>
                  </a:lnTo>
                  <a:lnTo>
                    <a:pt x="1" y="163"/>
                  </a:lnTo>
                  <a:lnTo>
                    <a:pt x="1" y="158"/>
                  </a:lnTo>
                  <a:lnTo>
                    <a:pt x="1" y="152"/>
                  </a:lnTo>
                  <a:lnTo>
                    <a:pt x="1" y="164"/>
                  </a:lnTo>
                  <a:lnTo>
                    <a:pt x="1" y="148"/>
                  </a:lnTo>
                  <a:lnTo>
                    <a:pt x="1" y="147"/>
                  </a:lnTo>
                  <a:lnTo>
                    <a:pt x="1" y="151"/>
                  </a:lnTo>
                  <a:lnTo>
                    <a:pt x="1" y="148"/>
                  </a:lnTo>
                  <a:lnTo>
                    <a:pt x="1" y="138"/>
                  </a:lnTo>
                  <a:lnTo>
                    <a:pt x="1" y="158"/>
                  </a:lnTo>
                  <a:lnTo>
                    <a:pt x="1" y="152"/>
                  </a:lnTo>
                  <a:lnTo>
                    <a:pt x="1" y="156"/>
                  </a:lnTo>
                  <a:lnTo>
                    <a:pt x="1" y="163"/>
                  </a:lnTo>
                  <a:lnTo>
                    <a:pt x="1" y="159"/>
                  </a:lnTo>
                  <a:lnTo>
                    <a:pt x="1" y="160"/>
                  </a:lnTo>
                  <a:lnTo>
                    <a:pt x="1" y="151"/>
                  </a:lnTo>
                  <a:lnTo>
                    <a:pt x="1" y="165"/>
                  </a:lnTo>
                  <a:lnTo>
                    <a:pt x="2" y="155"/>
                  </a:lnTo>
                  <a:lnTo>
                    <a:pt x="2" y="151"/>
                  </a:lnTo>
                  <a:lnTo>
                    <a:pt x="2" y="148"/>
                  </a:lnTo>
                  <a:lnTo>
                    <a:pt x="2" y="147"/>
                  </a:lnTo>
                  <a:lnTo>
                    <a:pt x="2" y="151"/>
                  </a:lnTo>
                  <a:lnTo>
                    <a:pt x="2" y="163"/>
                  </a:lnTo>
                  <a:lnTo>
                    <a:pt x="2" y="147"/>
                  </a:lnTo>
                  <a:lnTo>
                    <a:pt x="2" y="153"/>
                  </a:lnTo>
                  <a:lnTo>
                    <a:pt x="2" y="151"/>
                  </a:lnTo>
                  <a:lnTo>
                    <a:pt x="2" y="155"/>
                  </a:lnTo>
                  <a:lnTo>
                    <a:pt x="2" y="157"/>
                  </a:lnTo>
                  <a:lnTo>
                    <a:pt x="2" y="148"/>
                  </a:lnTo>
                  <a:lnTo>
                    <a:pt x="2" y="146"/>
                  </a:lnTo>
                  <a:lnTo>
                    <a:pt x="2" y="158"/>
                  </a:lnTo>
                  <a:lnTo>
                    <a:pt x="3" y="153"/>
                  </a:lnTo>
                  <a:lnTo>
                    <a:pt x="3" y="165"/>
                  </a:lnTo>
                  <a:lnTo>
                    <a:pt x="3" y="154"/>
                  </a:lnTo>
                  <a:lnTo>
                    <a:pt x="3" y="153"/>
                  </a:lnTo>
                  <a:lnTo>
                    <a:pt x="3" y="149"/>
                  </a:lnTo>
                  <a:lnTo>
                    <a:pt x="3" y="161"/>
                  </a:lnTo>
                  <a:lnTo>
                    <a:pt x="3" y="159"/>
                  </a:lnTo>
                  <a:lnTo>
                    <a:pt x="3" y="163"/>
                  </a:lnTo>
                  <a:lnTo>
                    <a:pt x="3" y="158"/>
                  </a:lnTo>
                  <a:lnTo>
                    <a:pt x="3" y="159"/>
                  </a:lnTo>
                  <a:lnTo>
                    <a:pt x="3" y="149"/>
                  </a:lnTo>
                  <a:lnTo>
                    <a:pt x="3" y="146"/>
                  </a:lnTo>
                  <a:lnTo>
                    <a:pt x="3" y="160"/>
                  </a:lnTo>
                  <a:lnTo>
                    <a:pt x="3" y="142"/>
                  </a:lnTo>
                  <a:lnTo>
                    <a:pt x="4" y="156"/>
                  </a:lnTo>
                  <a:lnTo>
                    <a:pt x="4" y="160"/>
                  </a:lnTo>
                  <a:lnTo>
                    <a:pt x="4" y="148"/>
                  </a:lnTo>
                  <a:lnTo>
                    <a:pt x="4" y="153"/>
                  </a:lnTo>
                  <a:lnTo>
                    <a:pt x="4" y="158"/>
                  </a:lnTo>
                  <a:lnTo>
                    <a:pt x="4" y="166"/>
                  </a:lnTo>
                  <a:lnTo>
                    <a:pt x="4" y="158"/>
                  </a:lnTo>
                  <a:lnTo>
                    <a:pt x="4" y="146"/>
                  </a:lnTo>
                  <a:lnTo>
                    <a:pt x="4" y="163"/>
                  </a:lnTo>
                  <a:lnTo>
                    <a:pt x="4" y="157"/>
                  </a:lnTo>
                  <a:lnTo>
                    <a:pt x="4" y="154"/>
                  </a:lnTo>
                  <a:lnTo>
                    <a:pt x="4" y="158"/>
                  </a:lnTo>
                  <a:lnTo>
                    <a:pt x="4" y="151"/>
                  </a:lnTo>
                  <a:lnTo>
                    <a:pt x="4" y="150"/>
                  </a:lnTo>
                  <a:lnTo>
                    <a:pt x="4" y="149"/>
                  </a:lnTo>
                  <a:lnTo>
                    <a:pt x="5" y="145"/>
                  </a:lnTo>
                  <a:lnTo>
                    <a:pt x="5" y="167"/>
                  </a:lnTo>
                  <a:lnTo>
                    <a:pt x="5" y="161"/>
                  </a:lnTo>
                  <a:lnTo>
                    <a:pt x="5" y="155"/>
                  </a:lnTo>
                  <a:lnTo>
                    <a:pt x="5" y="160"/>
                  </a:lnTo>
                  <a:lnTo>
                    <a:pt x="5" y="158"/>
                  </a:lnTo>
                  <a:lnTo>
                    <a:pt x="5" y="148"/>
                  </a:lnTo>
                  <a:lnTo>
                    <a:pt x="5" y="142"/>
                  </a:lnTo>
                  <a:lnTo>
                    <a:pt x="5" y="153"/>
                  </a:lnTo>
                  <a:lnTo>
                    <a:pt x="5" y="146"/>
                  </a:lnTo>
                  <a:lnTo>
                    <a:pt x="5" y="141"/>
                  </a:lnTo>
                  <a:lnTo>
                    <a:pt x="5" y="144"/>
                  </a:lnTo>
                  <a:lnTo>
                    <a:pt x="5" y="143"/>
                  </a:lnTo>
                  <a:lnTo>
                    <a:pt x="6" y="155"/>
                  </a:lnTo>
                  <a:lnTo>
                    <a:pt x="6" y="148"/>
                  </a:lnTo>
                  <a:lnTo>
                    <a:pt x="6" y="160"/>
                  </a:lnTo>
                  <a:lnTo>
                    <a:pt x="6" y="141"/>
                  </a:lnTo>
                  <a:lnTo>
                    <a:pt x="6" y="157"/>
                  </a:lnTo>
                  <a:lnTo>
                    <a:pt x="6" y="155"/>
                  </a:lnTo>
                  <a:lnTo>
                    <a:pt x="6" y="160"/>
                  </a:lnTo>
                  <a:lnTo>
                    <a:pt x="6" y="163"/>
                  </a:lnTo>
                  <a:lnTo>
                    <a:pt x="6" y="163"/>
                  </a:lnTo>
                  <a:lnTo>
                    <a:pt x="6" y="160"/>
                  </a:lnTo>
                  <a:lnTo>
                    <a:pt x="6" y="171"/>
                  </a:lnTo>
                  <a:lnTo>
                    <a:pt x="6" y="155"/>
                  </a:lnTo>
                  <a:lnTo>
                    <a:pt x="6" y="152"/>
                  </a:lnTo>
                  <a:lnTo>
                    <a:pt x="6" y="163"/>
                  </a:lnTo>
                  <a:lnTo>
                    <a:pt x="6" y="164"/>
                  </a:lnTo>
                  <a:lnTo>
                    <a:pt x="6" y="147"/>
                  </a:lnTo>
                  <a:lnTo>
                    <a:pt x="6" y="158"/>
                  </a:lnTo>
                  <a:lnTo>
                    <a:pt x="6" y="153"/>
                  </a:lnTo>
                  <a:lnTo>
                    <a:pt x="6" y="154"/>
                  </a:lnTo>
                  <a:lnTo>
                    <a:pt x="6" y="145"/>
                  </a:lnTo>
                  <a:lnTo>
                    <a:pt x="6" y="144"/>
                  </a:lnTo>
                  <a:lnTo>
                    <a:pt x="6" y="148"/>
                  </a:lnTo>
                  <a:lnTo>
                    <a:pt x="6" y="151"/>
                  </a:lnTo>
                  <a:lnTo>
                    <a:pt x="6" y="156"/>
                  </a:lnTo>
                  <a:lnTo>
                    <a:pt x="6" y="155"/>
                  </a:lnTo>
                  <a:lnTo>
                    <a:pt x="6" y="163"/>
                  </a:lnTo>
                  <a:lnTo>
                    <a:pt x="6" y="161"/>
                  </a:lnTo>
                  <a:lnTo>
                    <a:pt x="6" y="163"/>
                  </a:lnTo>
                  <a:lnTo>
                    <a:pt x="7" y="158"/>
                  </a:lnTo>
                  <a:lnTo>
                    <a:pt x="7" y="145"/>
                  </a:lnTo>
                  <a:lnTo>
                    <a:pt x="7" y="141"/>
                  </a:lnTo>
                  <a:lnTo>
                    <a:pt x="7" y="146"/>
                  </a:lnTo>
                  <a:lnTo>
                    <a:pt x="7" y="144"/>
                  </a:lnTo>
                  <a:lnTo>
                    <a:pt x="7" y="158"/>
                  </a:lnTo>
                  <a:lnTo>
                    <a:pt x="7" y="161"/>
                  </a:lnTo>
                  <a:lnTo>
                    <a:pt x="7" y="163"/>
                  </a:lnTo>
                  <a:lnTo>
                    <a:pt x="7" y="144"/>
                  </a:lnTo>
                  <a:lnTo>
                    <a:pt x="7" y="152"/>
                  </a:lnTo>
                  <a:lnTo>
                    <a:pt x="7" y="160"/>
                  </a:lnTo>
                  <a:lnTo>
                    <a:pt x="7" y="163"/>
                  </a:lnTo>
                  <a:lnTo>
                    <a:pt x="7" y="166"/>
                  </a:lnTo>
                  <a:lnTo>
                    <a:pt x="7" y="148"/>
                  </a:lnTo>
                  <a:lnTo>
                    <a:pt x="8" y="158"/>
                  </a:lnTo>
                  <a:lnTo>
                    <a:pt x="8" y="152"/>
                  </a:lnTo>
                  <a:lnTo>
                    <a:pt x="8" y="161"/>
                  </a:lnTo>
                  <a:lnTo>
                    <a:pt x="8" y="158"/>
                  </a:lnTo>
                  <a:lnTo>
                    <a:pt x="8" y="163"/>
                  </a:lnTo>
                  <a:lnTo>
                    <a:pt x="8" y="163"/>
                  </a:lnTo>
                  <a:lnTo>
                    <a:pt x="8" y="158"/>
                  </a:lnTo>
                  <a:lnTo>
                    <a:pt x="8" y="150"/>
                  </a:lnTo>
                  <a:lnTo>
                    <a:pt x="8" y="163"/>
                  </a:lnTo>
                  <a:lnTo>
                    <a:pt x="8" y="158"/>
                  </a:lnTo>
                  <a:lnTo>
                    <a:pt x="8" y="162"/>
                  </a:lnTo>
                  <a:lnTo>
                    <a:pt x="8" y="163"/>
                  </a:lnTo>
                  <a:lnTo>
                    <a:pt x="8" y="147"/>
                  </a:lnTo>
                  <a:lnTo>
                    <a:pt x="8" y="144"/>
                  </a:lnTo>
                  <a:lnTo>
                    <a:pt x="9" y="138"/>
                  </a:lnTo>
                  <a:lnTo>
                    <a:pt x="9" y="152"/>
                  </a:lnTo>
                  <a:lnTo>
                    <a:pt x="9" y="153"/>
                  </a:lnTo>
                  <a:lnTo>
                    <a:pt x="9" y="152"/>
                  </a:lnTo>
                  <a:lnTo>
                    <a:pt x="9" y="163"/>
                  </a:lnTo>
                  <a:lnTo>
                    <a:pt x="9" y="172"/>
                  </a:lnTo>
                  <a:lnTo>
                    <a:pt x="9" y="160"/>
                  </a:lnTo>
                  <a:lnTo>
                    <a:pt x="9" y="148"/>
                  </a:lnTo>
                  <a:lnTo>
                    <a:pt x="9" y="146"/>
                  </a:lnTo>
                  <a:lnTo>
                    <a:pt x="9" y="153"/>
                  </a:lnTo>
                  <a:lnTo>
                    <a:pt x="9" y="150"/>
                  </a:lnTo>
                  <a:lnTo>
                    <a:pt x="9" y="145"/>
                  </a:lnTo>
                  <a:lnTo>
                    <a:pt x="9" y="153"/>
                  </a:lnTo>
                  <a:lnTo>
                    <a:pt x="9" y="156"/>
                  </a:lnTo>
                  <a:lnTo>
                    <a:pt x="10" y="158"/>
                  </a:lnTo>
                  <a:lnTo>
                    <a:pt x="10" y="153"/>
                  </a:lnTo>
                  <a:lnTo>
                    <a:pt x="10" y="81"/>
                  </a:lnTo>
                  <a:lnTo>
                    <a:pt x="10" y="0"/>
                  </a:lnTo>
                  <a:lnTo>
                    <a:pt x="10" y="105"/>
                  </a:lnTo>
                  <a:lnTo>
                    <a:pt x="10" y="217"/>
                  </a:lnTo>
                  <a:lnTo>
                    <a:pt x="10" y="247"/>
                  </a:lnTo>
                  <a:lnTo>
                    <a:pt x="10" y="251"/>
                  </a:lnTo>
                  <a:lnTo>
                    <a:pt x="10" y="214"/>
                  </a:lnTo>
                  <a:lnTo>
                    <a:pt x="10" y="188"/>
                  </a:lnTo>
                  <a:lnTo>
                    <a:pt x="10" y="180"/>
                  </a:lnTo>
                  <a:lnTo>
                    <a:pt x="10" y="174"/>
                  </a:lnTo>
                  <a:lnTo>
                    <a:pt x="10" y="158"/>
                  </a:lnTo>
                  <a:lnTo>
                    <a:pt x="10" y="162"/>
                  </a:lnTo>
                  <a:lnTo>
                    <a:pt x="10" y="163"/>
                  </a:lnTo>
                  <a:lnTo>
                    <a:pt x="11" y="152"/>
                  </a:lnTo>
                  <a:lnTo>
                    <a:pt x="11" y="151"/>
                  </a:lnTo>
                  <a:lnTo>
                    <a:pt x="11" y="149"/>
                  </a:lnTo>
                  <a:lnTo>
                    <a:pt x="11" y="157"/>
                  </a:lnTo>
                  <a:lnTo>
                    <a:pt x="11" y="155"/>
                  </a:lnTo>
                  <a:lnTo>
                    <a:pt x="11" y="141"/>
                  </a:lnTo>
                  <a:lnTo>
                    <a:pt x="11" y="148"/>
                  </a:lnTo>
                  <a:lnTo>
                    <a:pt x="11" y="153"/>
                  </a:lnTo>
                  <a:lnTo>
                    <a:pt x="11" y="166"/>
                  </a:lnTo>
                  <a:lnTo>
                    <a:pt x="11" y="158"/>
                  </a:lnTo>
                  <a:lnTo>
                    <a:pt x="11" y="147"/>
                  </a:lnTo>
                  <a:lnTo>
                    <a:pt x="11" y="148"/>
                  </a:lnTo>
                  <a:lnTo>
                    <a:pt x="11" y="150"/>
                  </a:lnTo>
                  <a:lnTo>
                    <a:pt x="11" y="144"/>
                  </a:lnTo>
                  <a:lnTo>
                    <a:pt x="11" y="157"/>
                  </a:lnTo>
                  <a:lnTo>
                    <a:pt x="12" y="152"/>
                  </a:lnTo>
                  <a:lnTo>
                    <a:pt x="12" y="151"/>
                  </a:lnTo>
                </a:path>
              </a:pathLst>
            </a:custGeom>
            <a:noFill/>
            <a:ln w="0">
              <a:solidFill>
                <a:srgbClr val="FFFF00"/>
              </a:solidFill>
              <a:prstDash val="solid"/>
              <a:round/>
              <a:headEnd/>
              <a:tailEnd/>
            </a:ln>
          </p:spPr>
          <p:txBody>
            <a:bodyPr/>
            <a:lstStyle/>
            <a:p>
              <a:endParaRPr lang="en-US" sz="2000"/>
            </a:p>
          </p:txBody>
        </p:sp>
        <p:sp>
          <p:nvSpPr>
            <p:cNvPr id="3354633" name="Freeform 9"/>
            <p:cNvSpPr>
              <a:spLocks/>
            </p:cNvSpPr>
            <p:nvPr/>
          </p:nvSpPr>
          <p:spPr bwMode="auto">
            <a:xfrm>
              <a:off x="1701" y="1408"/>
              <a:ext cx="53" cy="184"/>
            </a:xfrm>
            <a:custGeom>
              <a:avLst/>
              <a:gdLst/>
              <a:ahLst/>
              <a:cxnLst>
                <a:cxn ang="0">
                  <a:pos x="0" y="24"/>
                </a:cxn>
                <a:cxn ang="0">
                  <a:pos x="0" y="38"/>
                </a:cxn>
                <a:cxn ang="0">
                  <a:pos x="0" y="19"/>
                </a:cxn>
                <a:cxn ang="0">
                  <a:pos x="0" y="22"/>
                </a:cxn>
                <a:cxn ang="0">
                  <a:pos x="0" y="8"/>
                </a:cxn>
                <a:cxn ang="0">
                  <a:pos x="0" y="26"/>
                </a:cxn>
                <a:cxn ang="0">
                  <a:pos x="0" y="33"/>
                </a:cxn>
                <a:cxn ang="0">
                  <a:pos x="1" y="18"/>
                </a:cxn>
                <a:cxn ang="0">
                  <a:pos x="1" y="26"/>
                </a:cxn>
                <a:cxn ang="0">
                  <a:pos x="1" y="17"/>
                </a:cxn>
                <a:cxn ang="0">
                  <a:pos x="2" y="15"/>
                </a:cxn>
                <a:cxn ang="0">
                  <a:pos x="2" y="5"/>
                </a:cxn>
                <a:cxn ang="0">
                  <a:pos x="2" y="24"/>
                </a:cxn>
                <a:cxn ang="0">
                  <a:pos x="2" y="24"/>
                </a:cxn>
                <a:cxn ang="0">
                  <a:pos x="3" y="6"/>
                </a:cxn>
                <a:cxn ang="0">
                  <a:pos x="3" y="37"/>
                </a:cxn>
                <a:cxn ang="0">
                  <a:pos x="3" y="29"/>
                </a:cxn>
                <a:cxn ang="0">
                  <a:pos x="4" y="11"/>
                </a:cxn>
                <a:cxn ang="0">
                  <a:pos x="4" y="18"/>
                </a:cxn>
                <a:cxn ang="0">
                  <a:pos x="4" y="23"/>
                </a:cxn>
                <a:cxn ang="0">
                  <a:pos x="4" y="5"/>
                </a:cxn>
                <a:cxn ang="0">
                  <a:pos x="5" y="21"/>
                </a:cxn>
                <a:cxn ang="0">
                  <a:pos x="5" y="22"/>
                </a:cxn>
                <a:cxn ang="0">
                  <a:pos x="5" y="10"/>
                </a:cxn>
                <a:cxn ang="0">
                  <a:pos x="5" y="28"/>
                </a:cxn>
                <a:cxn ang="0">
                  <a:pos x="5" y="0"/>
                </a:cxn>
                <a:cxn ang="0">
                  <a:pos x="5" y="43"/>
                </a:cxn>
                <a:cxn ang="0">
                  <a:pos x="5" y="16"/>
                </a:cxn>
                <a:cxn ang="0">
                  <a:pos x="6" y="27"/>
                </a:cxn>
                <a:cxn ang="0">
                  <a:pos x="6" y="17"/>
                </a:cxn>
                <a:cxn ang="0">
                  <a:pos x="6" y="17"/>
                </a:cxn>
                <a:cxn ang="0">
                  <a:pos x="6" y="25"/>
                </a:cxn>
                <a:cxn ang="0">
                  <a:pos x="7" y="12"/>
                </a:cxn>
                <a:cxn ang="0">
                  <a:pos x="7" y="29"/>
                </a:cxn>
                <a:cxn ang="0">
                  <a:pos x="7" y="17"/>
                </a:cxn>
                <a:cxn ang="0">
                  <a:pos x="8" y="17"/>
                </a:cxn>
                <a:cxn ang="0">
                  <a:pos x="8" y="22"/>
                </a:cxn>
                <a:cxn ang="0">
                  <a:pos x="8" y="15"/>
                </a:cxn>
                <a:cxn ang="0">
                  <a:pos x="9" y="15"/>
                </a:cxn>
                <a:cxn ang="0">
                  <a:pos x="9" y="10"/>
                </a:cxn>
                <a:cxn ang="0">
                  <a:pos x="9" y="22"/>
                </a:cxn>
                <a:cxn ang="0">
                  <a:pos x="9" y="24"/>
                </a:cxn>
                <a:cxn ang="0">
                  <a:pos x="10" y="8"/>
                </a:cxn>
                <a:cxn ang="0">
                  <a:pos x="10" y="10"/>
                </a:cxn>
                <a:cxn ang="0">
                  <a:pos x="10" y="27"/>
                </a:cxn>
                <a:cxn ang="0">
                  <a:pos x="10" y="25"/>
                </a:cxn>
                <a:cxn ang="0">
                  <a:pos x="11" y="28"/>
                </a:cxn>
                <a:cxn ang="0">
                  <a:pos x="11" y="12"/>
                </a:cxn>
                <a:cxn ang="0">
                  <a:pos x="11" y="24"/>
                </a:cxn>
                <a:cxn ang="0">
                  <a:pos x="11" y="3"/>
                </a:cxn>
              </a:cxnLst>
              <a:rect l="0" t="0" r="r" b="b"/>
              <a:pathLst>
                <a:path w="11" h="43">
                  <a:moveTo>
                    <a:pt x="0" y="15"/>
                  </a:moveTo>
                  <a:lnTo>
                    <a:pt x="0" y="27"/>
                  </a:lnTo>
                  <a:lnTo>
                    <a:pt x="0" y="13"/>
                  </a:lnTo>
                  <a:lnTo>
                    <a:pt x="0" y="24"/>
                  </a:lnTo>
                  <a:lnTo>
                    <a:pt x="0" y="22"/>
                  </a:lnTo>
                  <a:lnTo>
                    <a:pt x="0" y="24"/>
                  </a:lnTo>
                  <a:lnTo>
                    <a:pt x="0" y="32"/>
                  </a:lnTo>
                  <a:lnTo>
                    <a:pt x="0" y="38"/>
                  </a:lnTo>
                  <a:lnTo>
                    <a:pt x="0" y="24"/>
                  </a:lnTo>
                  <a:lnTo>
                    <a:pt x="0" y="31"/>
                  </a:lnTo>
                  <a:lnTo>
                    <a:pt x="0" y="29"/>
                  </a:lnTo>
                  <a:lnTo>
                    <a:pt x="0" y="19"/>
                  </a:lnTo>
                  <a:lnTo>
                    <a:pt x="0" y="15"/>
                  </a:lnTo>
                  <a:lnTo>
                    <a:pt x="0" y="12"/>
                  </a:lnTo>
                  <a:lnTo>
                    <a:pt x="0" y="19"/>
                  </a:lnTo>
                  <a:lnTo>
                    <a:pt x="0" y="22"/>
                  </a:lnTo>
                  <a:lnTo>
                    <a:pt x="0" y="24"/>
                  </a:lnTo>
                  <a:lnTo>
                    <a:pt x="0" y="25"/>
                  </a:lnTo>
                  <a:lnTo>
                    <a:pt x="0" y="28"/>
                  </a:lnTo>
                  <a:lnTo>
                    <a:pt x="0" y="8"/>
                  </a:lnTo>
                  <a:lnTo>
                    <a:pt x="0" y="20"/>
                  </a:lnTo>
                  <a:lnTo>
                    <a:pt x="0" y="25"/>
                  </a:lnTo>
                  <a:lnTo>
                    <a:pt x="0" y="17"/>
                  </a:lnTo>
                  <a:lnTo>
                    <a:pt x="0" y="26"/>
                  </a:lnTo>
                  <a:lnTo>
                    <a:pt x="0" y="21"/>
                  </a:lnTo>
                  <a:lnTo>
                    <a:pt x="0" y="12"/>
                  </a:lnTo>
                  <a:lnTo>
                    <a:pt x="0" y="26"/>
                  </a:lnTo>
                  <a:lnTo>
                    <a:pt x="0" y="33"/>
                  </a:lnTo>
                  <a:lnTo>
                    <a:pt x="1" y="16"/>
                  </a:lnTo>
                  <a:lnTo>
                    <a:pt x="1" y="19"/>
                  </a:lnTo>
                  <a:lnTo>
                    <a:pt x="1" y="15"/>
                  </a:lnTo>
                  <a:lnTo>
                    <a:pt x="1" y="18"/>
                  </a:lnTo>
                  <a:lnTo>
                    <a:pt x="1" y="15"/>
                  </a:lnTo>
                  <a:lnTo>
                    <a:pt x="1" y="17"/>
                  </a:lnTo>
                  <a:lnTo>
                    <a:pt x="1" y="36"/>
                  </a:lnTo>
                  <a:lnTo>
                    <a:pt x="1" y="26"/>
                  </a:lnTo>
                  <a:lnTo>
                    <a:pt x="1" y="23"/>
                  </a:lnTo>
                  <a:lnTo>
                    <a:pt x="1" y="17"/>
                  </a:lnTo>
                  <a:lnTo>
                    <a:pt x="1" y="14"/>
                  </a:lnTo>
                  <a:lnTo>
                    <a:pt x="1" y="17"/>
                  </a:lnTo>
                  <a:lnTo>
                    <a:pt x="1" y="29"/>
                  </a:lnTo>
                  <a:lnTo>
                    <a:pt x="1" y="16"/>
                  </a:lnTo>
                  <a:lnTo>
                    <a:pt x="2" y="19"/>
                  </a:lnTo>
                  <a:lnTo>
                    <a:pt x="2" y="15"/>
                  </a:lnTo>
                  <a:lnTo>
                    <a:pt x="2" y="8"/>
                  </a:lnTo>
                  <a:lnTo>
                    <a:pt x="2" y="21"/>
                  </a:lnTo>
                  <a:lnTo>
                    <a:pt x="2" y="17"/>
                  </a:lnTo>
                  <a:lnTo>
                    <a:pt x="2" y="5"/>
                  </a:lnTo>
                  <a:lnTo>
                    <a:pt x="2" y="28"/>
                  </a:lnTo>
                  <a:lnTo>
                    <a:pt x="2" y="19"/>
                  </a:lnTo>
                  <a:lnTo>
                    <a:pt x="2" y="27"/>
                  </a:lnTo>
                  <a:lnTo>
                    <a:pt x="2" y="24"/>
                  </a:lnTo>
                  <a:lnTo>
                    <a:pt x="2" y="22"/>
                  </a:lnTo>
                  <a:lnTo>
                    <a:pt x="2" y="13"/>
                  </a:lnTo>
                  <a:lnTo>
                    <a:pt x="2" y="33"/>
                  </a:lnTo>
                  <a:lnTo>
                    <a:pt x="2" y="24"/>
                  </a:lnTo>
                  <a:lnTo>
                    <a:pt x="2" y="18"/>
                  </a:lnTo>
                  <a:lnTo>
                    <a:pt x="3" y="11"/>
                  </a:lnTo>
                  <a:lnTo>
                    <a:pt x="3" y="27"/>
                  </a:lnTo>
                  <a:lnTo>
                    <a:pt x="3" y="6"/>
                  </a:lnTo>
                  <a:lnTo>
                    <a:pt x="3" y="17"/>
                  </a:lnTo>
                  <a:lnTo>
                    <a:pt x="3" y="19"/>
                  </a:lnTo>
                  <a:lnTo>
                    <a:pt x="3" y="31"/>
                  </a:lnTo>
                  <a:lnTo>
                    <a:pt x="3" y="37"/>
                  </a:lnTo>
                  <a:lnTo>
                    <a:pt x="3" y="10"/>
                  </a:lnTo>
                  <a:lnTo>
                    <a:pt x="3" y="15"/>
                  </a:lnTo>
                  <a:lnTo>
                    <a:pt x="3" y="19"/>
                  </a:lnTo>
                  <a:lnTo>
                    <a:pt x="3" y="29"/>
                  </a:lnTo>
                  <a:lnTo>
                    <a:pt x="3" y="19"/>
                  </a:lnTo>
                  <a:lnTo>
                    <a:pt x="3" y="25"/>
                  </a:lnTo>
                  <a:lnTo>
                    <a:pt x="3" y="22"/>
                  </a:lnTo>
                  <a:lnTo>
                    <a:pt x="4" y="11"/>
                  </a:lnTo>
                  <a:lnTo>
                    <a:pt x="4" y="3"/>
                  </a:lnTo>
                  <a:lnTo>
                    <a:pt x="4" y="5"/>
                  </a:lnTo>
                  <a:lnTo>
                    <a:pt x="4" y="12"/>
                  </a:lnTo>
                  <a:lnTo>
                    <a:pt x="4" y="18"/>
                  </a:lnTo>
                  <a:lnTo>
                    <a:pt x="4" y="26"/>
                  </a:lnTo>
                  <a:lnTo>
                    <a:pt x="4" y="18"/>
                  </a:lnTo>
                  <a:lnTo>
                    <a:pt x="4" y="38"/>
                  </a:lnTo>
                  <a:lnTo>
                    <a:pt x="4" y="23"/>
                  </a:lnTo>
                  <a:lnTo>
                    <a:pt x="4" y="10"/>
                  </a:lnTo>
                  <a:lnTo>
                    <a:pt x="4" y="17"/>
                  </a:lnTo>
                  <a:lnTo>
                    <a:pt x="4" y="12"/>
                  </a:lnTo>
                  <a:lnTo>
                    <a:pt x="4" y="5"/>
                  </a:lnTo>
                  <a:lnTo>
                    <a:pt x="4" y="16"/>
                  </a:lnTo>
                  <a:lnTo>
                    <a:pt x="5" y="21"/>
                  </a:lnTo>
                  <a:lnTo>
                    <a:pt x="5" y="37"/>
                  </a:lnTo>
                  <a:lnTo>
                    <a:pt x="5" y="21"/>
                  </a:lnTo>
                  <a:lnTo>
                    <a:pt x="5" y="6"/>
                  </a:lnTo>
                  <a:lnTo>
                    <a:pt x="5" y="12"/>
                  </a:lnTo>
                  <a:lnTo>
                    <a:pt x="5" y="25"/>
                  </a:lnTo>
                  <a:lnTo>
                    <a:pt x="5" y="22"/>
                  </a:lnTo>
                  <a:lnTo>
                    <a:pt x="5" y="34"/>
                  </a:lnTo>
                  <a:lnTo>
                    <a:pt x="5" y="27"/>
                  </a:lnTo>
                  <a:lnTo>
                    <a:pt x="5" y="17"/>
                  </a:lnTo>
                  <a:lnTo>
                    <a:pt x="5" y="10"/>
                  </a:lnTo>
                  <a:lnTo>
                    <a:pt x="5" y="8"/>
                  </a:lnTo>
                  <a:lnTo>
                    <a:pt x="5" y="28"/>
                  </a:lnTo>
                  <a:lnTo>
                    <a:pt x="5" y="31"/>
                  </a:lnTo>
                  <a:lnTo>
                    <a:pt x="5" y="28"/>
                  </a:lnTo>
                  <a:lnTo>
                    <a:pt x="5" y="30"/>
                  </a:lnTo>
                  <a:lnTo>
                    <a:pt x="5" y="19"/>
                  </a:lnTo>
                  <a:lnTo>
                    <a:pt x="5" y="24"/>
                  </a:lnTo>
                  <a:lnTo>
                    <a:pt x="5" y="0"/>
                  </a:lnTo>
                  <a:lnTo>
                    <a:pt x="5" y="14"/>
                  </a:lnTo>
                  <a:lnTo>
                    <a:pt x="5" y="3"/>
                  </a:lnTo>
                  <a:lnTo>
                    <a:pt x="5" y="12"/>
                  </a:lnTo>
                  <a:lnTo>
                    <a:pt x="5" y="43"/>
                  </a:lnTo>
                  <a:lnTo>
                    <a:pt x="5" y="31"/>
                  </a:lnTo>
                  <a:lnTo>
                    <a:pt x="5" y="15"/>
                  </a:lnTo>
                  <a:lnTo>
                    <a:pt x="5" y="11"/>
                  </a:lnTo>
                  <a:lnTo>
                    <a:pt x="5" y="16"/>
                  </a:lnTo>
                  <a:lnTo>
                    <a:pt x="5" y="22"/>
                  </a:lnTo>
                  <a:lnTo>
                    <a:pt x="5" y="19"/>
                  </a:lnTo>
                  <a:lnTo>
                    <a:pt x="5" y="20"/>
                  </a:lnTo>
                  <a:lnTo>
                    <a:pt x="6" y="27"/>
                  </a:lnTo>
                  <a:lnTo>
                    <a:pt x="6" y="36"/>
                  </a:lnTo>
                  <a:lnTo>
                    <a:pt x="6" y="17"/>
                  </a:lnTo>
                  <a:lnTo>
                    <a:pt x="6" y="15"/>
                  </a:lnTo>
                  <a:lnTo>
                    <a:pt x="6" y="17"/>
                  </a:lnTo>
                  <a:lnTo>
                    <a:pt x="6" y="15"/>
                  </a:lnTo>
                  <a:lnTo>
                    <a:pt x="6" y="30"/>
                  </a:lnTo>
                  <a:lnTo>
                    <a:pt x="6" y="22"/>
                  </a:lnTo>
                  <a:lnTo>
                    <a:pt x="6" y="17"/>
                  </a:lnTo>
                  <a:lnTo>
                    <a:pt x="6" y="13"/>
                  </a:lnTo>
                  <a:lnTo>
                    <a:pt x="6" y="9"/>
                  </a:lnTo>
                  <a:lnTo>
                    <a:pt x="6" y="12"/>
                  </a:lnTo>
                  <a:lnTo>
                    <a:pt x="6" y="25"/>
                  </a:lnTo>
                  <a:lnTo>
                    <a:pt x="7" y="34"/>
                  </a:lnTo>
                  <a:lnTo>
                    <a:pt x="7" y="25"/>
                  </a:lnTo>
                  <a:lnTo>
                    <a:pt x="7" y="10"/>
                  </a:lnTo>
                  <a:lnTo>
                    <a:pt x="7" y="12"/>
                  </a:lnTo>
                  <a:lnTo>
                    <a:pt x="7" y="8"/>
                  </a:lnTo>
                  <a:lnTo>
                    <a:pt x="7" y="11"/>
                  </a:lnTo>
                  <a:lnTo>
                    <a:pt x="7" y="26"/>
                  </a:lnTo>
                  <a:lnTo>
                    <a:pt x="7" y="29"/>
                  </a:lnTo>
                  <a:lnTo>
                    <a:pt x="7" y="12"/>
                  </a:lnTo>
                  <a:lnTo>
                    <a:pt x="7" y="3"/>
                  </a:lnTo>
                  <a:lnTo>
                    <a:pt x="7" y="8"/>
                  </a:lnTo>
                  <a:lnTo>
                    <a:pt x="7" y="17"/>
                  </a:lnTo>
                  <a:lnTo>
                    <a:pt x="7" y="27"/>
                  </a:lnTo>
                  <a:lnTo>
                    <a:pt x="8" y="33"/>
                  </a:lnTo>
                  <a:lnTo>
                    <a:pt x="8" y="27"/>
                  </a:lnTo>
                  <a:lnTo>
                    <a:pt x="8" y="17"/>
                  </a:lnTo>
                  <a:lnTo>
                    <a:pt x="8" y="19"/>
                  </a:lnTo>
                  <a:lnTo>
                    <a:pt x="8" y="15"/>
                  </a:lnTo>
                  <a:lnTo>
                    <a:pt x="8" y="16"/>
                  </a:lnTo>
                  <a:lnTo>
                    <a:pt x="8" y="22"/>
                  </a:lnTo>
                  <a:lnTo>
                    <a:pt x="8" y="17"/>
                  </a:lnTo>
                  <a:lnTo>
                    <a:pt x="8" y="28"/>
                  </a:lnTo>
                  <a:lnTo>
                    <a:pt x="8" y="22"/>
                  </a:lnTo>
                  <a:lnTo>
                    <a:pt x="8" y="15"/>
                  </a:lnTo>
                  <a:lnTo>
                    <a:pt x="8" y="0"/>
                  </a:lnTo>
                  <a:lnTo>
                    <a:pt x="8" y="6"/>
                  </a:lnTo>
                  <a:lnTo>
                    <a:pt x="8" y="16"/>
                  </a:lnTo>
                  <a:lnTo>
                    <a:pt x="9" y="15"/>
                  </a:lnTo>
                  <a:lnTo>
                    <a:pt x="9" y="16"/>
                  </a:lnTo>
                  <a:lnTo>
                    <a:pt x="9" y="22"/>
                  </a:lnTo>
                  <a:lnTo>
                    <a:pt x="9" y="16"/>
                  </a:lnTo>
                  <a:lnTo>
                    <a:pt x="9" y="10"/>
                  </a:lnTo>
                  <a:lnTo>
                    <a:pt x="9" y="12"/>
                  </a:lnTo>
                  <a:lnTo>
                    <a:pt x="9" y="30"/>
                  </a:lnTo>
                  <a:lnTo>
                    <a:pt x="9" y="15"/>
                  </a:lnTo>
                  <a:lnTo>
                    <a:pt x="9" y="22"/>
                  </a:lnTo>
                  <a:lnTo>
                    <a:pt x="9" y="27"/>
                  </a:lnTo>
                  <a:lnTo>
                    <a:pt x="9" y="19"/>
                  </a:lnTo>
                  <a:lnTo>
                    <a:pt x="9" y="13"/>
                  </a:lnTo>
                  <a:lnTo>
                    <a:pt x="9" y="24"/>
                  </a:lnTo>
                  <a:lnTo>
                    <a:pt x="9" y="11"/>
                  </a:lnTo>
                  <a:lnTo>
                    <a:pt x="9" y="10"/>
                  </a:lnTo>
                  <a:lnTo>
                    <a:pt x="10" y="13"/>
                  </a:lnTo>
                  <a:lnTo>
                    <a:pt x="10" y="8"/>
                  </a:lnTo>
                  <a:lnTo>
                    <a:pt x="10" y="22"/>
                  </a:lnTo>
                  <a:lnTo>
                    <a:pt x="10" y="22"/>
                  </a:lnTo>
                  <a:lnTo>
                    <a:pt x="10" y="0"/>
                  </a:lnTo>
                  <a:lnTo>
                    <a:pt x="10" y="10"/>
                  </a:lnTo>
                  <a:lnTo>
                    <a:pt x="10" y="3"/>
                  </a:lnTo>
                  <a:lnTo>
                    <a:pt x="10" y="20"/>
                  </a:lnTo>
                  <a:lnTo>
                    <a:pt x="10" y="17"/>
                  </a:lnTo>
                  <a:lnTo>
                    <a:pt x="10" y="27"/>
                  </a:lnTo>
                  <a:lnTo>
                    <a:pt x="10" y="19"/>
                  </a:lnTo>
                  <a:lnTo>
                    <a:pt x="10" y="27"/>
                  </a:lnTo>
                  <a:lnTo>
                    <a:pt x="10" y="14"/>
                  </a:lnTo>
                  <a:lnTo>
                    <a:pt x="10" y="25"/>
                  </a:lnTo>
                  <a:lnTo>
                    <a:pt x="10" y="12"/>
                  </a:lnTo>
                  <a:lnTo>
                    <a:pt x="11" y="22"/>
                  </a:lnTo>
                  <a:lnTo>
                    <a:pt x="11" y="17"/>
                  </a:lnTo>
                  <a:lnTo>
                    <a:pt x="11" y="28"/>
                  </a:lnTo>
                  <a:lnTo>
                    <a:pt x="11" y="21"/>
                  </a:lnTo>
                  <a:lnTo>
                    <a:pt x="11" y="18"/>
                  </a:lnTo>
                  <a:lnTo>
                    <a:pt x="11" y="19"/>
                  </a:lnTo>
                  <a:lnTo>
                    <a:pt x="11" y="12"/>
                  </a:lnTo>
                  <a:lnTo>
                    <a:pt x="11" y="19"/>
                  </a:lnTo>
                  <a:lnTo>
                    <a:pt x="11" y="17"/>
                  </a:lnTo>
                  <a:lnTo>
                    <a:pt x="11" y="31"/>
                  </a:lnTo>
                  <a:lnTo>
                    <a:pt x="11" y="24"/>
                  </a:lnTo>
                  <a:lnTo>
                    <a:pt x="11" y="26"/>
                  </a:lnTo>
                  <a:lnTo>
                    <a:pt x="11" y="27"/>
                  </a:lnTo>
                  <a:lnTo>
                    <a:pt x="11" y="12"/>
                  </a:lnTo>
                  <a:lnTo>
                    <a:pt x="11" y="3"/>
                  </a:lnTo>
                  <a:lnTo>
                    <a:pt x="11" y="19"/>
                  </a:lnTo>
                  <a:lnTo>
                    <a:pt x="11" y="15"/>
                  </a:lnTo>
                </a:path>
              </a:pathLst>
            </a:custGeom>
            <a:noFill/>
            <a:ln w="0">
              <a:solidFill>
                <a:srgbClr val="FFFF00"/>
              </a:solidFill>
              <a:prstDash val="solid"/>
              <a:round/>
              <a:headEnd/>
              <a:tailEnd/>
            </a:ln>
          </p:spPr>
          <p:txBody>
            <a:bodyPr/>
            <a:lstStyle/>
            <a:p>
              <a:endParaRPr lang="en-US" sz="2000"/>
            </a:p>
          </p:txBody>
        </p:sp>
        <p:sp>
          <p:nvSpPr>
            <p:cNvPr id="3354634" name="Freeform 10"/>
            <p:cNvSpPr>
              <a:spLocks/>
            </p:cNvSpPr>
            <p:nvPr/>
          </p:nvSpPr>
          <p:spPr bwMode="auto">
            <a:xfrm>
              <a:off x="1754" y="1369"/>
              <a:ext cx="53" cy="223"/>
            </a:xfrm>
            <a:custGeom>
              <a:avLst/>
              <a:gdLst/>
              <a:ahLst/>
              <a:cxnLst>
                <a:cxn ang="0">
                  <a:pos x="0" y="41"/>
                </a:cxn>
                <a:cxn ang="0">
                  <a:pos x="0" y="24"/>
                </a:cxn>
                <a:cxn ang="0">
                  <a:pos x="0" y="42"/>
                </a:cxn>
                <a:cxn ang="0">
                  <a:pos x="1" y="18"/>
                </a:cxn>
                <a:cxn ang="0">
                  <a:pos x="1" y="30"/>
                </a:cxn>
                <a:cxn ang="0">
                  <a:pos x="1" y="42"/>
                </a:cxn>
                <a:cxn ang="0">
                  <a:pos x="1" y="26"/>
                </a:cxn>
                <a:cxn ang="0">
                  <a:pos x="2" y="31"/>
                </a:cxn>
                <a:cxn ang="0">
                  <a:pos x="2" y="27"/>
                </a:cxn>
                <a:cxn ang="0">
                  <a:pos x="2" y="41"/>
                </a:cxn>
                <a:cxn ang="0">
                  <a:pos x="3" y="36"/>
                </a:cxn>
                <a:cxn ang="0">
                  <a:pos x="3" y="26"/>
                </a:cxn>
                <a:cxn ang="0">
                  <a:pos x="3" y="21"/>
                </a:cxn>
                <a:cxn ang="0">
                  <a:pos x="3" y="26"/>
                </a:cxn>
                <a:cxn ang="0">
                  <a:pos x="4" y="9"/>
                </a:cxn>
                <a:cxn ang="0">
                  <a:pos x="4" y="29"/>
                </a:cxn>
                <a:cxn ang="0">
                  <a:pos x="4" y="31"/>
                </a:cxn>
                <a:cxn ang="0">
                  <a:pos x="4" y="34"/>
                </a:cxn>
                <a:cxn ang="0">
                  <a:pos x="5" y="19"/>
                </a:cxn>
                <a:cxn ang="0">
                  <a:pos x="5" y="37"/>
                </a:cxn>
                <a:cxn ang="0">
                  <a:pos x="5" y="24"/>
                </a:cxn>
                <a:cxn ang="0">
                  <a:pos x="5" y="32"/>
                </a:cxn>
                <a:cxn ang="0">
                  <a:pos x="5" y="41"/>
                </a:cxn>
                <a:cxn ang="0">
                  <a:pos x="5" y="28"/>
                </a:cxn>
                <a:cxn ang="0">
                  <a:pos x="5" y="52"/>
                </a:cxn>
                <a:cxn ang="0">
                  <a:pos x="6" y="22"/>
                </a:cxn>
                <a:cxn ang="0">
                  <a:pos x="6" y="28"/>
                </a:cxn>
                <a:cxn ang="0">
                  <a:pos x="6" y="30"/>
                </a:cxn>
                <a:cxn ang="0">
                  <a:pos x="6" y="28"/>
                </a:cxn>
                <a:cxn ang="0">
                  <a:pos x="7" y="29"/>
                </a:cxn>
                <a:cxn ang="0">
                  <a:pos x="7" y="31"/>
                </a:cxn>
                <a:cxn ang="0">
                  <a:pos x="7" y="30"/>
                </a:cxn>
                <a:cxn ang="0">
                  <a:pos x="7" y="33"/>
                </a:cxn>
                <a:cxn ang="0">
                  <a:pos x="8" y="22"/>
                </a:cxn>
                <a:cxn ang="0">
                  <a:pos x="8" y="25"/>
                </a:cxn>
                <a:cxn ang="0">
                  <a:pos x="8" y="36"/>
                </a:cxn>
                <a:cxn ang="0">
                  <a:pos x="9" y="34"/>
                </a:cxn>
                <a:cxn ang="0">
                  <a:pos x="9" y="29"/>
                </a:cxn>
                <a:cxn ang="0">
                  <a:pos x="9" y="31"/>
                </a:cxn>
                <a:cxn ang="0">
                  <a:pos x="9" y="34"/>
                </a:cxn>
                <a:cxn ang="0">
                  <a:pos x="10" y="29"/>
                </a:cxn>
                <a:cxn ang="0">
                  <a:pos x="10" y="33"/>
                </a:cxn>
                <a:cxn ang="0">
                  <a:pos x="10" y="27"/>
                </a:cxn>
                <a:cxn ang="0">
                  <a:pos x="10" y="21"/>
                </a:cxn>
                <a:cxn ang="0">
                  <a:pos x="11" y="29"/>
                </a:cxn>
                <a:cxn ang="0">
                  <a:pos x="11" y="31"/>
                </a:cxn>
                <a:cxn ang="0">
                  <a:pos x="11" y="37"/>
                </a:cxn>
                <a:cxn ang="0">
                  <a:pos x="11" y="30"/>
                </a:cxn>
                <a:cxn ang="0">
                  <a:pos x="11" y="27"/>
                </a:cxn>
                <a:cxn ang="0">
                  <a:pos x="11" y="35"/>
                </a:cxn>
              </a:cxnLst>
              <a:rect l="0" t="0" r="r" b="b"/>
              <a:pathLst>
                <a:path w="11" h="52">
                  <a:moveTo>
                    <a:pt x="0" y="24"/>
                  </a:moveTo>
                  <a:lnTo>
                    <a:pt x="0" y="36"/>
                  </a:lnTo>
                  <a:lnTo>
                    <a:pt x="0" y="31"/>
                  </a:lnTo>
                  <a:lnTo>
                    <a:pt x="0" y="41"/>
                  </a:lnTo>
                  <a:lnTo>
                    <a:pt x="0" y="20"/>
                  </a:lnTo>
                  <a:lnTo>
                    <a:pt x="0" y="14"/>
                  </a:lnTo>
                  <a:lnTo>
                    <a:pt x="0" y="26"/>
                  </a:lnTo>
                  <a:lnTo>
                    <a:pt x="0" y="24"/>
                  </a:lnTo>
                  <a:lnTo>
                    <a:pt x="0" y="28"/>
                  </a:lnTo>
                  <a:lnTo>
                    <a:pt x="0" y="29"/>
                  </a:lnTo>
                  <a:lnTo>
                    <a:pt x="0" y="33"/>
                  </a:lnTo>
                  <a:lnTo>
                    <a:pt x="0" y="42"/>
                  </a:lnTo>
                  <a:lnTo>
                    <a:pt x="0" y="27"/>
                  </a:lnTo>
                  <a:lnTo>
                    <a:pt x="0" y="28"/>
                  </a:lnTo>
                  <a:lnTo>
                    <a:pt x="1" y="19"/>
                  </a:lnTo>
                  <a:lnTo>
                    <a:pt x="1" y="18"/>
                  </a:lnTo>
                  <a:lnTo>
                    <a:pt x="1" y="17"/>
                  </a:lnTo>
                  <a:lnTo>
                    <a:pt x="1" y="25"/>
                  </a:lnTo>
                  <a:lnTo>
                    <a:pt x="1" y="32"/>
                  </a:lnTo>
                  <a:lnTo>
                    <a:pt x="1" y="30"/>
                  </a:lnTo>
                  <a:lnTo>
                    <a:pt x="1" y="22"/>
                  </a:lnTo>
                  <a:lnTo>
                    <a:pt x="1" y="26"/>
                  </a:lnTo>
                  <a:lnTo>
                    <a:pt x="1" y="31"/>
                  </a:lnTo>
                  <a:lnTo>
                    <a:pt x="1" y="42"/>
                  </a:lnTo>
                  <a:lnTo>
                    <a:pt x="1" y="28"/>
                  </a:lnTo>
                  <a:lnTo>
                    <a:pt x="1" y="30"/>
                  </a:lnTo>
                  <a:lnTo>
                    <a:pt x="1" y="19"/>
                  </a:lnTo>
                  <a:lnTo>
                    <a:pt x="1" y="26"/>
                  </a:lnTo>
                  <a:lnTo>
                    <a:pt x="2" y="37"/>
                  </a:lnTo>
                  <a:lnTo>
                    <a:pt x="2" y="30"/>
                  </a:lnTo>
                  <a:lnTo>
                    <a:pt x="2" y="26"/>
                  </a:lnTo>
                  <a:lnTo>
                    <a:pt x="2" y="31"/>
                  </a:lnTo>
                  <a:lnTo>
                    <a:pt x="2" y="39"/>
                  </a:lnTo>
                  <a:lnTo>
                    <a:pt x="2" y="26"/>
                  </a:lnTo>
                  <a:lnTo>
                    <a:pt x="2" y="20"/>
                  </a:lnTo>
                  <a:lnTo>
                    <a:pt x="2" y="27"/>
                  </a:lnTo>
                  <a:lnTo>
                    <a:pt x="2" y="39"/>
                  </a:lnTo>
                  <a:lnTo>
                    <a:pt x="2" y="19"/>
                  </a:lnTo>
                  <a:lnTo>
                    <a:pt x="2" y="47"/>
                  </a:lnTo>
                  <a:lnTo>
                    <a:pt x="2" y="41"/>
                  </a:lnTo>
                  <a:lnTo>
                    <a:pt x="2" y="30"/>
                  </a:lnTo>
                  <a:lnTo>
                    <a:pt x="2" y="28"/>
                  </a:lnTo>
                  <a:lnTo>
                    <a:pt x="2" y="20"/>
                  </a:lnTo>
                  <a:lnTo>
                    <a:pt x="3" y="36"/>
                  </a:lnTo>
                  <a:lnTo>
                    <a:pt x="3" y="31"/>
                  </a:lnTo>
                  <a:lnTo>
                    <a:pt x="3" y="25"/>
                  </a:lnTo>
                  <a:lnTo>
                    <a:pt x="3" y="27"/>
                  </a:lnTo>
                  <a:lnTo>
                    <a:pt x="3" y="26"/>
                  </a:lnTo>
                  <a:lnTo>
                    <a:pt x="3" y="17"/>
                  </a:lnTo>
                  <a:lnTo>
                    <a:pt x="3" y="19"/>
                  </a:lnTo>
                  <a:lnTo>
                    <a:pt x="3" y="17"/>
                  </a:lnTo>
                  <a:lnTo>
                    <a:pt x="3" y="21"/>
                  </a:lnTo>
                  <a:lnTo>
                    <a:pt x="3" y="30"/>
                  </a:lnTo>
                  <a:lnTo>
                    <a:pt x="3" y="31"/>
                  </a:lnTo>
                  <a:lnTo>
                    <a:pt x="3" y="25"/>
                  </a:lnTo>
                  <a:lnTo>
                    <a:pt x="3" y="26"/>
                  </a:lnTo>
                  <a:lnTo>
                    <a:pt x="3" y="17"/>
                  </a:lnTo>
                  <a:lnTo>
                    <a:pt x="3" y="35"/>
                  </a:lnTo>
                  <a:lnTo>
                    <a:pt x="4" y="28"/>
                  </a:lnTo>
                  <a:lnTo>
                    <a:pt x="4" y="9"/>
                  </a:lnTo>
                  <a:lnTo>
                    <a:pt x="4" y="30"/>
                  </a:lnTo>
                  <a:lnTo>
                    <a:pt x="4" y="36"/>
                  </a:lnTo>
                  <a:lnTo>
                    <a:pt x="4" y="32"/>
                  </a:lnTo>
                  <a:lnTo>
                    <a:pt x="4" y="29"/>
                  </a:lnTo>
                  <a:lnTo>
                    <a:pt x="4" y="20"/>
                  </a:lnTo>
                  <a:lnTo>
                    <a:pt x="4" y="31"/>
                  </a:lnTo>
                  <a:lnTo>
                    <a:pt x="4" y="33"/>
                  </a:lnTo>
                  <a:lnTo>
                    <a:pt x="4" y="31"/>
                  </a:lnTo>
                  <a:lnTo>
                    <a:pt x="4" y="36"/>
                  </a:lnTo>
                  <a:lnTo>
                    <a:pt x="4" y="37"/>
                  </a:lnTo>
                  <a:lnTo>
                    <a:pt x="4" y="35"/>
                  </a:lnTo>
                  <a:lnTo>
                    <a:pt x="4" y="34"/>
                  </a:lnTo>
                  <a:lnTo>
                    <a:pt x="5" y="33"/>
                  </a:lnTo>
                  <a:lnTo>
                    <a:pt x="5" y="25"/>
                  </a:lnTo>
                  <a:lnTo>
                    <a:pt x="5" y="14"/>
                  </a:lnTo>
                  <a:lnTo>
                    <a:pt x="5" y="19"/>
                  </a:lnTo>
                  <a:lnTo>
                    <a:pt x="5" y="30"/>
                  </a:lnTo>
                  <a:lnTo>
                    <a:pt x="5" y="42"/>
                  </a:lnTo>
                  <a:lnTo>
                    <a:pt x="5" y="31"/>
                  </a:lnTo>
                  <a:lnTo>
                    <a:pt x="5" y="37"/>
                  </a:lnTo>
                  <a:lnTo>
                    <a:pt x="5" y="27"/>
                  </a:lnTo>
                  <a:lnTo>
                    <a:pt x="5" y="14"/>
                  </a:lnTo>
                  <a:lnTo>
                    <a:pt x="5" y="21"/>
                  </a:lnTo>
                  <a:lnTo>
                    <a:pt x="5" y="24"/>
                  </a:lnTo>
                  <a:lnTo>
                    <a:pt x="5" y="26"/>
                  </a:lnTo>
                  <a:lnTo>
                    <a:pt x="5" y="19"/>
                  </a:lnTo>
                  <a:lnTo>
                    <a:pt x="5" y="28"/>
                  </a:lnTo>
                  <a:lnTo>
                    <a:pt x="5" y="32"/>
                  </a:lnTo>
                  <a:lnTo>
                    <a:pt x="5" y="24"/>
                  </a:lnTo>
                  <a:lnTo>
                    <a:pt x="5" y="39"/>
                  </a:lnTo>
                  <a:lnTo>
                    <a:pt x="5" y="37"/>
                  </a:lnTo>
                  <a:lnTo>
                    <a:pt x="5" y="41"/>
                  </a:lnTo>
                  <a:lnTo>
                    <a:pt x="5" y="31"/>
                  </a:lnTo>
                  <a:lnTo>
                    <a:pt x="5" y="39"/>
                  </a:lnTo>
                  <a:lnTo>
                    <a:pt x="5" y="34"/>
                  </a:lnTo>
                  <a:lnTo>
                    <a:pt x="5" y="28"/>
                  </a:lnTo>
                  <a:lnTo>
                    <a:pt x="5" y="36"/>
                  </a:lnTo>
                  <a:lnTo>
                    <a:pt x="5" y="24"/>
                  </a:lnTo>
                  <a:lnTo>
                    <a:pt x="5" y="31"/>
                  </a:lnTo>
                  <a:lnTo>
                    <a:pt x="5" y="52"/>
                  </a:lnTo>
                  <a:lnTo>
                    <a:pt x="5" y="25"/>
                  </a:lnTo>
                  <a:lnTo>
                    <a:pt x="5" y="24"/>
                  </a:lnTo>
                  <a:lnTo>
                    <a:pt x="5" y="16"/>
                  </a:lnTo>
                  <a:lnTo>
                    <a:pt x="6" y="22"/>
                  </a:lnTo>
                  <a:lnTo>
                    <a:pt x="6" y="26"/>
                  </a:lnTo>
                  <a:lnTo>
                    <a:pt x="6" y="21"/>
                  </a:lnTo>
                  <a:lnTo>
                    <a:pt x="6" y="42"/>
                  </a:lnTo>
                  <a:lnTo>
                    <a:pt x="6" y="28"/>
                  </a:lnTo>
                  <a:lnTo>
                    <a:pt x="6" y="36"/>
                  </a:lnTo>
                  <a:lnTo>
                    <a:pt x="6" y="26"/>
                  </a:lnTo>
                  <a:lnTo>
                    <a:pt x="6" y="31"/>
                  </a:lnTo>
                  <a:lnTo>
                    <a:pt x="6" y="30"/>
                  </a:lnTo>
                  <a:lnTo>
                    <a:pt x="6" y="25"/>
                  </a:lnTo>
                  <a:lnTo>
                    <a:pt x="6" y="24"/>
                  </a:lnTo>
                  <a:lnTo>
                    <a:pt x="6" y="18"/>
                  </a:lnTo>
                  <a:lnTo>
                    <a:pt x="6" y="28"/>
                  </a:lnTo>
                  <a:lnTo>
                    <a:pt x="6" y="0"/>
                  </a:lnTo>
                  <a:lnTo>
                    <a:pt x="7" y="28"/>
                  </a:lnTo>
                  <a:lnTo>
                    <a:pt x="7" y="24"/>
                  </a:lnTo>
                  <a:lnTo>
                    <a:pt x="7" y="29"/>
                  </a:lnTo>
                  <a:lnTo>
                    <a:pt x="7" y="31"/>
                  </a:lnTo>
                  <a:lnTo>
                    <a:pt x="7" y="22"/>
                  </a:lnTo>
                  <a:lnTo>
                    <a:pt x="7" y="27"/>
                  </a:lnTo>
                  <a:lnTo>
                    <a:pt x="7" y="31"/>
                  </a:lnTo>
                  <a:lnTo>
                    <a:pt x="7" y="21"/>
                  </a:lnTo>
                  <a:lnTo>
                    <a:pt x="7" y="31"/>
                  </a:lnTo>
                  <a:lnTo>
                    <a:pt x="7" y="22"/>
                  </a:lnTo>
                  <a:lnTo>
                    <a:pt x="7" y="30"/>
                  </a:lnTo>
                  <a:lnTo>
                    <a:pt x="7" y="40"/>
                  </a:lnTo>
                  <a:lnTo>
                    <a:pt x="7" y="26"/>
                  </a:lnTo>
                  <a:lnTo>
                    <a:pt x="7" y="28"/>
                  </a:lnTo>
                  <a:lnTo>
                    <a:pt x="7" y="33"/>
                  </a:lnTo>
                  <a:lnTo>
                    <a:pt x="8" y="21"/>
                  </a:lnTo>
                  <a:lnTo>
                    <a:pt x="8" y="20"/>
                  </a:lnTo>
                  <a:lnTo>
                    <a:pt x="8" y="21"/>
                  </a:lnTo>
                  <a:lnTo>
                    <a:pt x="8" y="22"/>
                  </a:lnTo>
                  <a:lnTo>
                    <a:pt x="8" y="31"/>
                  </a:lnTo>
                  <a:lnTo>
                    <a:pt x="8" y="31"/>
                  </a:lnTo>
                  <a:lnTo>
                    <a:pt x="8" y="26"/>
                  </a:lnTo>
                  <a:lnTo>
                    <a:pt x="8" y="25"/>
                  </a:lnTo>
                  <a:lnTo>
                    <a:pt x="8" y="33"/>
                  </a:lnTo>
                  <a:lnTo>
                    <a:pt x="8" y="24"/>
                  </a:lnTo>
                  <a:lnTo>
                    <a:pt x="8" y="36"/>
                  </a:lnTo>
                  <a:lnTo>
                    <a:pt x="8" y="36"/>
                  </a:lnTo>
                  <a:lnTo>
                    <a:pt x="8" y="40"/>
                  </a:lnTo>
                  <a:lnTo>
                    <a:pt x="8" y="33"/>
                  </a:lnTo>
                  <a:lnTo>
                    <a:pt x="8" y="27"/>
                  </a:lnTo>
                  <a:lnTo>
                    <a:pt x="9" y="34"/>
                  </a:lnTo>
                  <a:lnTo>
                    <a:pt x="9" y="25"/>
                  </a:lnTo>
                  <a:lnTo>
                    <a:pt x="9" y="19"/>
                  </a:lnTo>
                  <a:lnTo>
                    <a:pt x="9" y="28"/>
                  </a:lnTo>
                  <a:lnTo>
                    <a:pt x="9" y="29"/>
                  </a:lnTo>
                  <a:lnTo>
                    <a:pt x="9" y="34"/>
                  </a:lnTo>
                  <a:lnTo>
                    <a:pt x="9" y="36"/>
                  </a:lnTo>
                  <a:lnTo>
                    <a:pt x="9" y="20"/>
                  </a:lnTo>
                  <a:lnTo>
                    <a:pt x="9" y="31"/>
                  </a:lnTo>
                  <a:lnTo>
                    <a:pt x="9" y="36"/>
                  </a:lnTo>
                  <a:lnTo>
                    <a:pt x="9" y="37"/>
                  </a:lnTo>
                  <a:lnTo>
                    <a:pt x="9" y="28"/>
                  </a:lnTo>
                  <a:lnTo>
                    <a:pt x="9" y="34"/>
                  </a:lnTo>
                  <a:lnTo>
                    <a:pt x="9" y="28"/>
                  </a:lnTo>
                  <a:lnTo>
                    <a:pt x="9" y="36"/>
                  </a:lnTo>
                  <a:lnTo>
                    <a:pt x="10" y="25"/>
                  </a:lnTo>
                  <a:lnTo>
                    <a:pt x="10" y="29"/>
                  </a:lnTo>
                  <a:lnTo>
                    <a:pt x="10" y="22"/>
                  </a:lnTo>
                  <a:lnTo>
                    <a:pt x="10" y="20"/>
                  </a:lnTo>
                  <a:lnTo>
                    <a:pt x="10" y="22"/>
                  </a:lnTo>
                  <a:lnTo>
                    <a:pt x="10" y="33"/>
                  </a:lnTo>
                  <a:lnTo>
                    <a:pt x="10" y="25"/>
                  </a:lnTo>
                  <a:lnTo>
                    <a:pt x="10" y="14"/>
                  </a:lnTo>
                  <a:lnTo>
                    <a:pt x="10" y="23"/>
                  </a:lnTo>
                  <a:lnTo>
                    <a:pt x="10" y="27"/>
                  </a:lnTo>
                  <a:lnTo>
                    <a:pt x="10" y="31"/>
                  </a:lnTo>
                  <a:lnTo>
                    <a:pt x="10" y="37"/>
                  </a:lnTo>
                  <a:lnTo>
                    <a:pt x="10" y="8"/>
                  </a:lnTo>
                  <a:lnTo>
                    <a:pt x="10" y="21"/>
                  </a:lnTo>
                  <a:lnTo>
                    <a:pt x="10" y="24"/>
                  </a:lnTo>
                  <a:lnTo>
                    <a:pt x="11" y="19"/>
                  </a:lnTo>
                  <a:lnTo>
                    <a:pt x="11" y="23"/>
                  </a:lnTo>
                  <a:lnTo>
                    <a:pt x="11" y="29"/>
                  </a:lnTo>
                  <a:lnTo>
                    <a:pt x="11" y="25"/>
                  </a:lnTo>
                  <a:lnTo>
                    <a:pt x="11" y="33"/>
                  </a:lnTo>
                  <a:lnTo>
                    <a:pt x="11" y="31"/>
                  </a:lnTo>
                  <a:lnTo>
                    <a:pt x="11" y="31"/>
                  </a:lnTo>
                  <a:lnTo>
                    <a:pt x="11" y="28"/>
                  </a:lnTo>
                  <a:lnTo>
                    <a:pt x="11" y="33"/>
                  </a:lnTo>
                  <a:lnTo>
                    <a:pt x="11" y="44"/>
                  </a:lnTo>
                  <a:lnTo>
                    <a:pt x="11" y="37"/>
                  </a:lnTo>
                  <a:lnTo>
                    <a:pt x="11" y="36"/>
                  </a:lnTo>
                  <a:lnTo>
                    <a:pt x="11" y="31"/>
                  </a:lnTo>
                  <a:lnTo>
                    <a:pt x="11" y="24"/>
                  </a:lnTo>
                  <a:lnTo>
                    <a:pt x="11" y="30"/>
                  </a:lnTo>
                  <a:lnTo>
                    <a:pt x="11" y="37"/>
                  </a:lnTo>
                  <a:lnTo>
                    <a:pt x="11" y="24"/>
                  </a:lnTo>
                  <a:lnTo>
                    <a:pt x="11" y="26"/>
                  </a:lnTo>
                  <a:lnTo>
                    <a:pt x="11" y="27"/>
                  </a:lnTo>
                  <a:lnTo>
                    <a:pt x="11" y="24"/>
                  </a:lnTo>
                  <a:lnTo>
                    <a:pt x="11" y="38"/>
                  </a:lnTo>
                  <a:lnTo>
                    <a:pt x="11" y="42"/>
                  </a:lnTo>
                  <a:lnTo>
                    <a:pt x="11" y="35"/>
                  </a:lnTo>
                  <a:lnTo>
                    <a:pt x="11" y="28"/>
                  </a:lnTo>
                  <a:lnTo>
                    <a:pt x="11" y="19"/>
                  </a:lnTo>
                </a:path>
              </a:pathLst>
            </a:custGeom>
            <a:noFill/>
            <a:ln w="0">
              <a:solidFill>
                <a:srgbClr val="FFFF00"/>
              </a:solidFill>
              <a:prstDash val="solid"/>
              <a:round/>
              <a:headEnd/>
              <a:tailEnd/>
            </a:ln>
          </p:spPr>
          <p:txBody>
            <a:bodyPr/>
            <a:lstStyle/>
            <a:p>
              <a:endParaRPr lang="en-US" sz="2000"/>
            </a:p>
          </p:txBody>
        </p:sp>
        <p:sp>
          <p:nvSpPr>
            <p:cNvPr id="3354635" name="Freeform 11"/>
            <p:cNvSpPr>
              <a:spLocks/>
            </p:cNvSpPr>
            <p:nvPr/>
          </p:nvSpPr>
          <p:spPr bwMode="auto">
            <a:xfrm>
              <a:off x="1807" y="1390"/>
              <a:ext cx="59" cy="211"/>
            </a:xfrm>
            <a:custGeom>
              <a:avLst/>
              <a:gdLst/>
              <a:ahLst/>
              <a:cxnLst>
                <a:cxn ang="0">
                  <a:pos x="0" y="8"/>
                </a:cxn>
                <a:cxn ang="0">
                  <a:pos x="1" y="27"/>
                </a:cxn>
                <a:cxn ang="0">
                  <a:pos x="1" y="7"/>
                </a:cxn>
                <a:cxn ang="0">
                  <a:pos x="1" y="19"/>
                </a:cxn>
                <a:cxn ang="0">
                  <a:pos x="1" y="31"/>
                </a:cxn>
                <a:cxn ang="0">
                  <a:pos x="2" y="27"/>
                </a:cxn>
                <a:cxn ang="0">
                  <a:pos x="2" y="20"/>
                </a:cxn>
                <a:cxn ang="0">
                  <a:pos x="2" y="19"/>
                </a:cxn>
                <a:cxn ang="0">
                  <a:pos x="3" y="19"/>
                </a:cxn>
                <a:cxn ang="0">
                  <a:pos x="3" y="27"/>
                </a:cxn>
                <a:cxn ang="0">
                  <a:pos x="3" y="13"/>
                </a:cxn>
                <a:cxn ang="0">
                  <a:pos x="3" y="26"/>
                </a:cxn>
                <a:cxn ang="0">
                  <a:pos x="4" y="14"/>
                </a:cxn>
                <a:cxn ang="0">
                  <a:pos x="4" y="31"/>
                </a:cxn>
                <a:cxn ang="0">
                  <a:pos x="4" y="20"/>
                </a:cxn>
                <a:cxn ang="0">
                  <a:pos x="5" y="15"/>
                </a:cxn>
                <a:cxn ang="0">
                  <a:pos x="5" y="13"/>
                </a:cxn>
                <a:cxn ang="0">
                  <a:pos x="5" y="37"/>
                </a:cxn>
                <a:cxn ang="0">
                  <a:pos x="5" y="17"/>
                </a:cxn>
                <a:cxn ang="0">
                  <a:pos x="5" y="11"/>
                </a:cxn>
                <a:cxn ang="0">
                  <a:pos x="5" y="26"/>
                </a:cxn>
                <a:cxn ang="0">
                  <a:pos x="5" y="28"/>
                </a:cxn>
                <a:cxn ang="0">
                  <a:pos x="5" y="26"/>
                </a:cxn>
                <a:cxn ang="0">
                  <a:pos x="6" y="15"/>
                </a:cxn>
                <a:cxn ang="0">
                  <a:pos x="6" y="19"/>
                </a:cxn>
                <a:cxn ang="0">
                  <a:pos x="6" y="18"/>
                </a:cxn>
                <a:cxn ang="0">
                  <a:pos x="7" y="17"/>
                </a:cxn>
                <a:cxn ang="0">
                  <a:pos x="7" y="21"/>
                </a:cxn>
                <a:cxn ang="0">
                  <a:pos x="7" y="28"/>
                </a:cxn>
                <a:cxn ang="0">
                  <a:pos x="7" y="23"/>
                </a:cxn>
                <a:cxn ang="0">
                  <a:pos x="8" y="24"/>
                </a:cxn>
                <a:cxn ang="0">
                  <a:pos x="8" y="26"/>
                </a:cxn>
                <a:cxn ang="0">
                  <a:pos x="8" y="26"/>
                </a:cxn>
                <a:cxn ang="0">
                  <a:pos x="8" y="21"/>
                </a:cxn>
                <a:cxn ang="0">
                  <a:pos x="9" y="18"/>
                </a:cxn>
                <a:cxn ang="0">
                  <a:pos x="9" y="26"/>
                </a:cxn>
                <a:cxn ang="0">
                  <a:pos x="9" y="26"/>
                </a:cxn>
                <a:cxn ang="0">
                  <a:pos x="10" y="20"/>
                </a:cxn>
                <a:cxn ang="0">
                  <a:pos x="10" y="23"/>
                </a:cxn>
                <a:cxn ang="0">
                  <a:pos x="10" y="21"/>
                </a:cxn>
                <a:cxn ang="0">
                  <a:pos x="10" y="27"/>
                </a:cxn>
                <a:cxn ang="0">
                  <a:pos x="11" y="38"/>
                </a:cxn>
                <a:cxn ang="0">
                  <a:pos x="11" y="21"/>
                </a:cxn>
                <a:cxn ang="0">
                  <a:pos x="11" y="26"/>
                </a:cxn>
                <a:cxn ang="0">
                  <a:pos x="11" y="26"/>
                </a:cxn>
                <a:cxn ang="0">
                  <a:pos x="11" y="16"/>
                </a:cxn>
                <a:cxn ang="0">
                  <a:pos x="11" y="30"/>
                </a:cxn>
                <a:cxn ang="0">
                  <a:pos x="11" y="22"/>
                </a:cxn>
                <a:cxn ang="0">
                  <a:pos x="12" y="34"/>
                </a:cxn>
                <a:cxn ang="0">
                  <a:pos x="12" y="16"/>
                </a:cxn>
              </a:cxnLst>
              <a:rect l="0" t="0" r="r" b="b"/>
              <a:pathLst>
                <a:path w="12" h="49">
                  <a:moveTo>
                    <a:pt x="0" y="14"/>
                  </a:moveTo>
                  <a:lnTo>
                    <a:pt x="0" y="30"/>
                  </a:lnTo>
                  <a:lnTo>
                    <a:pt x="0" y="24"/>
                  </a:lnTo>
                  <a:lnTo>
                    <a:pt x="0" y="8"/>
                  </a:lnTo>
                  <a:lnTo>
                    <a:pt x="0" y="16"/>
                  </a:lnTo>
                  <a:lnTo>
                    <a:pt x="1" y="20"/>
                  </a:lnTo>
                  <a:lnTo>
                    <a:pt x="1" y="22"/>
                  </a:lnTo>
                  <a:lnTo>
                    <a:pt x="1" y="27"/>
                  </a:lnTo>
                  <a:lnTo>
                    <a:pt x="1" y="38"/>
                  </a:lnTo>
                  <a:lnTo>
                    <a:pt x="1" y="36"/>
                  </a:lnTo>
                  <a:lnTo>
                    <a:pt x="1" y="18"/>
                  </a:lnTo>
                  <a:lnTo>
                    <a:pt x="1" y="7"/>
                  </a:lnTo>
                  <a:lnTo>
                    <a:pt x="1" y="14"/>
                  </a:lnTo>
                  <a:lnTo>
                    <a:pt x="1" y="20"/>
                  </a:lnTo>
                  <a:lnTo>
                    <a:pt x="1" y="14"/>
                  </a:lnTo>
                  <a:lnTo>
                    <a:pt x="1" y="19"/>
                  </a:lnTo>
                  <a:lnTo>
                    <a:pt x="1" y="21"/>
                  </a:lnTo>
                  <a:lnTo>
                    <a:pt x="1" y="15"/>
                  </a:lnTo>
                  <a:lnTo>
                    <a:pt x="1" y="26"/>
                  </a:lnTo>
                  <a:lnTo>
                    <a:pt x="1" y="31"/>
                  </a:lnTo>
                  <a:lnTo>
                    <a:pt x="2" y="21"/>
                  </a:lnTo>
                  <a:lnTo>
                    <a:pt x="2" y="16"/>
                  </a:lnTo>
                  <a:lnTo>
                    <a:pt x="2" y="20"/>
                  </a:lnTo>
                  <a:lnTo>
                    <a:pt x="2" y="27"/>
                  </a:lnTo>
                  <a:lnTo>
                    <a:pt x="2" y="28"/>
                  </a:lnTo>
                  <a:lnTo>
                    <a:pt x="2" y="19"/>
                  </a:lnTo>
                  <a:lnTo>
                    <a:pt x="2" y="26"/>
                  </a:lnTo>
                  <a:lnTo>
                    <a:pt x="2" y="20"/>
                  </a:lnTo>
                  <a:lnTo>
                    <a:pt x="2" y="16"/>
                  </a:lnTo>
                  <a:lnTo>
                    <a:pt x="2" y="12"/>
                  </a:lnTo>
                  <a:lnTo>
                    <a:pt x="2" y="24"/>
                  </a:lnTo>
                  <a:lnTo>
                    <a:pt x="2" y="19"/>
                  </a:lnTo>
                  <a:lnTo>
                    <a:pt x="2" y="20"/>
                  </a:lnTo>
                  <a:lnTo>
                    <a:pt x="2" y="24"/>
                  </a:lnTo>
                  <a:lnTo>
                    <a:pt x="3" y="13"/>
                  </a:lnTo>
                  <a:lnTo>
                    <a:pt x="3" y="19"/>
                  </a:lnTo>
                  <a:lnTo>
                    <a:pt x="3" y="20"/>
                  </a:lnTo>
                  <a:lnTo>
                    <a:pt x="3" y="15"/>
                  </a:lnTo>
                  <a:lnTo>
                    <a:pt x="3" y="16"/>
                  </a:lnTo>
                  <a:lnTo>
                    <a:pt x="3" y="27"/>
                  </a:lnTo>
                  <a:lnTo>
                    <a:pt x="3" y="33"/>
                  </a:lnTo>
                  <a:lnTo>
                    <a:pt x="3" y="21"/>
                  </a:lnTo>
                  <a:lnTo>
                    <a:pt x="3" y="0"/>
                  </a:lnTo>
                  <a:lnTo>
                    <a:pt x="3" y="13"/>
                  </a:lnTo>
                  <a:lnTo>
                    <a:pt x="3" y="15"/>
                  </a:lnTo>
                  <a:lnTo>
                    <a:pt x="3" y="20"/>
                  </a:lnTo>
                  <a:lnTo>
                    <a:pt x="3" y="14"/>
                  </a:lnTo>
                  <a:lnTo>
                    <a:pt x="3" y="26"/>
                  </a:lnTo>
                  <a:lnTo>
                    <a:pt x="3" y="37"/>
                  </a:lnTo>
                  <a:lnTo>
                    <a:pt x="4" y="17"/>
                  </a:lnTo>
                  <a:lnTo>
                    <a:pt x="4" y="31"/>
                  </a:lnTo>
                  <a:lnTo>
                    <a:pt x="4" y="14"/>
                  </a:lnTo>
                  <a:lnTo>
                    <a:pt x="4" y="19"/>
                  </a:lnTo>
                  <a:lnTo>
                    <a:pt x="4" y="24"/>
                  </a:lnTo>
                  <a:lnTo>
                    <a:pt x="4" y="32"/>
                  </a:lnTo>
                  <a:lnTo>
                    <a:pt x="4" y="31"/>
                  </a:lnTo>
                  <a:lnTo>
                    <a:pt x="4" y="26"/>
                  </a:lnTo>
                  <a:lnTo>
                    <a:pt x="4" y="33"/>
                  </a:lnTo>
                  <a:lnTo>
                    <a:pt x="4" y="31"/>
                  </a:lnTo>
                  <a:lnTo>
                    <a:pt x="4" y="20"/>
                  </a:lnTo>
                  <a:lnTo>
                    <a:pt x="4" y="22"/>
                  </a:lnTo>
                  <a:lnTo>
                    <a:pt x="4" y="24"/>
                  </a:lnTo>
                  <a:lnTo>
                    <a:pt x="4" y="19"/>
                  </a:lnTo>
                  <a:lnTo>
                    <a:pt x="5" y="15"/>
                  </a:lnTo>
                  <a:lnTo>
                    <a:pt x="5" y="21"/>
                  </a:lnTo>
                  <a:lnTo>
                    <a:pt x="5" y="27"/>
                  </a:lnTo>
                  <a:lnTo>
                    <a:pt x="5" y="14"/>
                  </a:lnTo>
                  <a:lnTo>
                    <a:pt x="5" y="13"/>
                  </a:lnTo>
                  <a:lnTo>
                    <a:pt x="5" y="39"/>
                  </a:lnTo>
                  <a:lnTo>
                    <a:pt x="5" y="34"/>
                  </a:lnTo>
                  <a:lnTo>
                    <a:pt x="5" y="32"/>
                  </a:lnTo>
                  <a:lnTo>
                    <a:pt x="5" y="37"/>
                  </a:lnTo>
                  <a:lnTo>
                    <a:pt x="5" y="27"/>
                  </a:lnTo>
                  <a:lnTo>
                    <a:pt x="5" y="19"/>
                  </a:lnTo>
                  <a:lnTo>
                    <a:pt x="5" y="21"/>
                  </a:lnTo>
                  <a:lnTo>
                    <a:pt x="5" y="17"/>
                  </a:lnTo>
                  <a:lnTo>
                    <a:pt x="5" y="26"/>
                  </a:lnTo>
                  <a:lnTo>
                    <a:pt x="5" y="31"/>
                  </a:lnTo>
                  <a:lnTo>
                    <a:pt x="5" y="22"/>
                  </a:lnTo>
                  <a:lnTo>
                    <a:pt x="5" y="11"/>
                  </a:lnTo>
                  <a:lnTo>
                    <a:pt x="5" y="23"/>
                  </a:lnTo>
                  <a:lnTo>
                    <a:pt x="5" y="20"/>
                  </a:lnTo>
                  <a:lnTo>
                    <a:pt x="5" y="18"/>
                  </a:lnTo>
                  <a:lnTo>
                    <a:pt x="5" y="26"/>
                  </a:lnTo>
                  <a:lnTo>
                    <a:pt x="5" y="33"/>
                  </a:lnTo>
                  <a:lnTo>
                    <a:pt x="5" y="39"/>
                  </a:lnTo>
                  <a:lnTo>
                    <a:pt x="5" y="30"/>
                  </a:lnTo>
                  <a:lnTo>
                    <a:pt x="5" y="28"/>
                  </a:lnTo>
                  <a:lnTo>
                    <a:pt x="5" y="23"/>
                  </a:lnTo>
                  <a:lnTo>
                    <a:pt x="5" y="26"/>
                  </a:lnTo>
                  <a:lnTo>
                    <a:pt x="5" y="21"/>
                  </a:lnTo>
                  <a:lnTo>
                    <a:pt x="5" y="26"/>
                  </a:lnTo>
                  <a:lnTo>
                    <a:pt x="6" y="12"/>
                  </a:lnTo>
                  <a:lnTo>
                    <a:pt x="6" y="23"/>
                  </a:lnTo>
                  <a:lnTo>
                    <a:pt x="6" y="24"/>
                  </a:lnTo>
                  <a:lnTo>
                    <a:pt x="6" y="15"/>
                  </a:lnTo>
                  <a:lnTo>
                    <a:pt x="6" y="9"/>
                  </a:lnTo>
                  <a:lnTo>
                    <a:pt x="6" y="23"/>
                  </a:lnTo>
                  <a:lnTo>
                    <a:pt x="6" y="12"/>
                  </a:lnTo>
                  <a:lnTo>
                    <a:pt x="6" y="19"/>
                  </a:lnTo>
                  <a:lnTo>
                    <a:pt x="6" y="17"/>
                  </a:lnTo>
                  <a:lnTo>
                    <a:pt x="6" y="21"/>
                  </a:lnTo>
                  <a:lnTo>
                    <a:pt x="6" y="8"/>
                  </a:lnTo>
                  <a:lnTo>
                    <a:pt x="6" y="18"/>
                  </a:lnTo>
                  <a:lnTo>
                    <a:pt x="6" y="31"/>
                  </a:lnTo>
                  <a:lnTo>
                    <a:pt x="6" y="26"/>
                  </a:lnTo>
                  <a:lnTo>
                    <a:pt x="6" y="31"/>
                  </a:lnTo>
                  <a:lnTo>
                    <a:pt x="7" y="17"/>
                  </a:lnTo>
                  <a:lnTo>
                    <a:pt x="7" y="22"/>
                  </a:lnTo>
                  <a:lnTo>
                    <a:pt x="7" y="23"/>
                  </a:lnTo>
                  <a:lnTo>
                    <a:pt x="7" y="16"/>
                  </a:lnTo>
                  <a:lnTo>
                    <a:pt x="7" y="21"/>
                  </a:lnTo>
                  <a:lnTo>
                    <a:pt x="7" y="29"/>
                  </a:lnTo>
                  <a:lnTo>
                    <a:pt x="7" y="49"/>
                  </a:lnTo>
                  <a:lnTo>
                    <a:pt x="7" y="40"/>
                  </a:lnTo>
                  <a:lnTo>
                    <a:pt x="7" y="28"/>
                  </a:lnTo>
                  <a:lnTo>
                    <a:pt x="7" y="34"/>
                  </a:lnTo>
                  <a:lnTo>
                    <a:pt x="7" y="21"/>
                  </a:lnTo>
                  <a:lnTo>
                    <a:pt x="7" y="15"/>
                  </a:lnTo>
                  <a:lnTo>
                    <a:pt x="7" y="23"/>
                  </a:lnTo>
                  <a:lnTo>
                    <a:pt x="7" y="20"/>
                  </a:lnTo>
                  <a:lnTo>
                    <a:pt x="8" y="20"/>
                  </a:lnTo>
                  <a:lnTo>
                    <a:pt x="8" y="40"/>
                  </a:lnTo>
                  <a:lnTo>
                    <a:pt x="8" y="24"/>
                  </a:lnTo>
                  <a:lnTo>
                    <a:pt x="8" y="26"/>
                  </a:lnTo>
                  <a:lnTo>
                    <a:pt x="8" y="24"/>
                  </a:lnTo>
                  <a:lnTo>
                    <a:pt x="8" y="28"/>
                  </a:lnTo>
                  <a:lnTo>
                    <a:pt x="8" y="26"/>
                  </a:lnTo>
                  <a:lnTo>
                    <a:pt x="8" y="18"/>
                  </a:lnTo>
                  <a:lnTo>
                    <a:pt x="8" y="25"/>
                  </a:lnTo>
                  <a:lnTo>
                    <a:pt x="8" y="29"/>
                  </a:lnTo>
                  <a:lnTo>
                    <a:pt x="8" y="26"/>
                  </a:lnTo>
                  <a:lnTo>
                    <a:pt x="8" y="21"/>
                  </a:lnTo>
                  <a:lnTo>
                    <a:pt x="8" y="17"/>
                  </a:lnTo>
                  <a:lnTo>
                    <a:pt x="8" y="23"/>
                  </a:lnTo>
                  <a:lnTo>
                    <a:pt x="8" y="21"/>
                  </a:lnTo>
                  <a:lnTo>
                    <a:pt x="9" y="26"/>
                  </a:lnTo>
                  <a:lnTo>
                    <a:pt x="9" y="40"/>
                  </a:lnTo>
                  <a:lnTo>
                    <a:pt x="9" y="14"/>
                  </a:lnTo>
                  <a:lnTo>
                    <a:pt x="9" y="18"/>
                  </a:lnTo>
                  <a:lnTo>
                    <a:pt x="9" y="29"/>
                  </a:lnTo>
                  <a:lnTo>
                    <a:pt x="9" y="31"/>
                  </a:lnTo>
                  <a:lnTo>
                    <a:pt x="9" y="32"/>
                  </a:lnTo>
                  <a:lnTo>
                    <a:pt x="9" y="26"/>
                  </a:lnTo>
                  <a:lnTo>
                    <a:pt x="9" y="16"/>
                  </a:lnTo>
                  <a:lnTo>
                    <a:pt x="9" y="14"/>
                  </a:lnTo>
                  <a:lnTo>
                    <a:pt x="9" y="12"/>
                  </a:lnTo>
                  <a:lnTo>
                    <a:pt x="9" y="26"/>
                  </a:lnTo>
                  <a:lnTo>
                    <a:pt x="9" y="29"/>
                  </a:lnTo>
                  <a:lnTo>
                    <a:pt x="9" y="22"/>
                  </a:lnTo>
                  <a:lnTo>
                    <a:pt x="9" y="21"/>
                  </a:lnTo>
                  <a:lnTo>
                    <a:pt x="10" y="20"/>
                  </a:lnTo>
                  <a:lnTo>
                    <a:pt x="10" y="16"/>
                  </a:lnTo>
                  <a:lnTo>
                    <a:pt x="10" y="11"/>
                  </a:lnTo>
                  <a:lnTo>
                    <a:pt x="10" y="17"/>
                  </a:lnTo>
                  <a:lnTo>
                    <a:pt x="10" y="23"/>
                  </a:lnTo>
                  <a:lnTo>
                    <a:pt x="10" y="16"/>
                  </a:lnTo>
                  <a:lnTo>
                    <a:pt x="10" y="21"/>
                  </a:lnTo>
                  <a:lnTo>
                    <a:pt x="10" y="25"/>
                  </a:lnTo>
                  <a:lnTo>
                    <a:pt x="10" y="21"/>
                  </a:lnTo>
                  <a:lnTo>
                    <a:pt x="10" y="26"/>
                  </a:lnTo>
                  <a:lnTo>
                    <a:pt x="10" y="24"/>
                  </a:lnTo>
                  <a:lnTo>
                    <a:pt x="10" y="26"/>
                  </a:lnTo>
                  <a:lnTo>
                    <a:pt x="10" y="27"/>
                  </a:lnTo>
                  <a:lnTo>
                    <a:pt x="10" y="28"/>
                  </a:lnTo>
                  <a:lnTo>
                    <a:pt x="10" y="21"/>
                  </a:lnTo>
                  <a:lnTo>
                    <a:pt x="11" y="32"/>
                  </a:lnTo>
                  <a:lnTo>
                    <a:pt x="11" y="38"/>
                  </a:lnTo>
                  <a:lnTo>
                    <a:pt x="11" y="21"/>
                  </a:lnTo>
                  <a:lnTo>
                    <a:pt x="11" y="29"/>
                  </a:lnTo>
                  <a:lnTo>
                    <a:pt x="11" y="26"/>
                  </a:lnTo>
                  <a:lnTo>
                    <a:pt x="11" y="21"/>
                  </a:lnTo>
                  <a:lnTo>
                    <a:pt x="11" y="23"/>
                  </a:lnTo>
                  <a:lnTo>
                    <a:pt x="11" y="34"/>
                  </a:lnTo>
                  <a:lnTo>
                    <a:pt x="11" y="16"/>
                  </a:lnTo>
                  <a:lnTo>
                    <a:pt x="11" y="26"/>
                  </a:lnTo>
                  <a:lnTo>
                    <a:pt x="11" y="24"/>
                  </a:lnTo>
                  <a:lnTo>
                    <a:pt x="11" y="23"/>
                  </a:lnTo>
                  <a:lnTo>
                    <a:pt x="11" y="30"/>
                  </a:lnTo>
                  <a:lnTo>
                    <a:pt x="11" y="26"/>
                  </a:lnTo>
                  <a:lnTo>
                    <a:pt x="11" y="20"/>
                  </a:lnTo>
                  <a:lnTo>
                    <a:pt x="11" y="32"/>
                  </a:lnTo>
                  <a:lnTo>
                    <a:pt x="11" y="20"/>
                  </a:lnTo>
                  <a:lnTo>
                    <a:pt x="11" y="16"/>
                  </a:lnTo>
                  <a:lnTo>
                    <a:pt x="11" y="21"/>
                  </a:lnTo>
                  <a:lnTo>
                    <a:pt x="11" y="36"/>
                  </a:lnTo>
                  <a:lnTo>
                    <a:pt x="11" y="39"/>
                  </a:lnTo>
                  <a:lnTo>
                    <a:pt x="11" y="30"/>
                  </a:lnTo>
                  <a:lnTo>
                    <a:pt x="11" y="26"/>
                  </a:lnTo>
                  <a:lnTo>
                    <a:pt x="11" y="17"/>
                  </a:lnTo>
                  <a:lnTo>
                    <a:pt x="11" y="19"/>
                  </a:lnTo>
                  <a:lnTo>
                    <a:pt x="11" y="22"/>
                  </a:lnTo>
                  <a:lnTo>
                    <a:pt x="11" y="21"/>
                  </a:lnTo>
                  <a:lnTo>
                    <a:pt x="11" y="23"/>
                  </a:lnTo>
                  <a:lnTo>
                    <a:pt x="12" y="28"/>
                  </a:lnTo>
                  <a:lnTo>
                    <a:pt x="12" y="34"/>
                  </a:lnTo>
                  <a:lnTo>
                    <a:pt x="12" y="31"/>
                  </a:lnTo>
                  <a:lnTo>
                    <a:pt x="12" y="15"/>
                  </a:lnTo>
                  <a:lnTo>
                    <a:pt x="12" y="31"/>
                  </a:lnTo>
                  <a:lnTo>
                    <a:pt x="12" y="16"/>
                  </a:lnTo>
                  <a:lnTo>
                    <a:pt x="12" y="24"/>
                  </a:lnTo>
                  <a:lnTo>
                    <a:pt x="12" y="23"/>
                  </a:lnTo>
                </a:path>
              </a:pathLst>
            </a:custGeom>
            <a:noFill/>
            <a:ln w="0">
              <a:solidFill>
                <a:srgbClr val="FFFF00"/>
              </a:solidFill>
              <a:prstDash val="solid"/>
              <a:round/>
              <a:headEnd/>
              <a:tailEnd/>
            </a:ln>
          </p:spPr>
          <p:txBody>
            <a:bodyPr/>
            <a:lstStyle/>
            <a:p>
              <a:endParaRPr lang="en-US" sz="2000"/>
            </a:p>
          </p:txBody>
        </p:sp>
        <p:sp>
          <p:nvSpPr>
            <p:cNvPr id="3354636" name="Freeform 12"/>
            <p:cNvSpPr>
              <a:spLocks/>
            </p:cNvSpPr>
            <p:nvPr/>
          </p:nvSpPr>
          <p:spPr bwMode="auto">
            <a:xfrm>
              <a:off x="1866" y="1408"/>
              <a:ext cx="57" cy="150"/>
            </a:xfrm>
            <a:custGeom>
              <a:avLst/>
              <a:gdLst/>
              <a:ahLst/>
              <a:cxnLst>
                <a:cxn ang="0">
                  <a:pos x="0" y="26"/>
                </a:cxn>
                <a:cxn ang="0">
                  <a:pos x="1" y="20"/>
                </a:cxn>
                <a:cxn ang="0">
                  <a:pos x="1" y="19"/>
                </a:cxn>
                <a:cxn ang="0">
                  <a:pos x="1" y="16"/>
                </a:cxn>
                <a:cxn ang="0">
                  <a:pos x="1" y="14"/>
                </a:cxn>
                <a:cxn ang="0">
                  <a:pos x="2" y="27"/>
                </a:cxn>
                <a:cxn ang="0">
                  <a:pos x="2" y="23"/>
                </a:cxn>
                <a:cxn ang="0">
                  <a:pos x="2" y="17"/>
                </a:cxn>
                <a:cxn ang="0">
                  <a:pos x="2" y="17"/>
                </a:cxn>
                <a:cxn ang="0">
                  <a:pos x="3" y="24"/>
                </a:cxn>
                <a:cxn ang="0">
                  <a:pos x="3" y="25"/>
                </a:cxn>
                <a:cxn ang="0">
                  <a:pos x="3" y="24"/>
                </a:cxn>
                <a:cxn ang="0">
                  <a:pos x="3" y="16"/>
                </a:cxn>
                <a:cxn ang="0">
                  <a:pos x="4" y="24"/>
                </a:cxn>
                <a:cxn ang="0">
                  <a:pos x="4" y="23"/>
                </a:cxn>
                <a:cxn ang="0">
                  <a:pos x="4" y="16"/>
                </a:cxn>
                <a:cxn ang="0">
                  <a:pos x="4" y="15"/>
                </a:cxn>
                <a:cxn ang="0">
                  <a:pos x="4" y="15"/>
                </a:cxn>
                <a:cxn ang="0">
                  <a:pos x="4" y="19"/>
                </a:cxn>
                <a:cxn ang="0">
                  <a:pos x="4" y="21"/>
                </a:cxn>
                <a:cxn ang="0">
                  <a:pos x="5" y="17"/>
                </a:cxn>
                <a:cxn ang="0">
                  <a:pos x="5" y="13"/>
                </a:cxn>
                <a:cxn ang="0">
                  <a:pos x="5" y="13"/>
                </a:cxn>
                <a:cxn ang="0">
                  <a:pos x="5" y="16"/>
                </a:cxn>
                <a:cxn ang="0">
                  <a:pos x="6" y="15"/>
                </a:cxn>
                <a:cxn ang="0">
                  <a:pos x="6" y="5"/>
                </a:cxn>
                <a:cxn ang="0">
                  <a:pos x="6" y="30"/>
                </a:cxn>
                <a:cxn ang="0">
                  <a:pos x="6" y="19"/>
                </a:cxn>
                <a:cxn ang="0">
                  <a:pos x="7" y="25"/>
                </a:cxn>
                <a:cxn ang="0">
                  <a:pos x="7" y="27"/>
                </a:cxn>
                <a:cxn ang="0">
                  <a:pos x="7" y="19"/>
                </a:cxn>
                <a:cxn ang="0">
                  <a:pos x="8" y="10"/>
                </a:cxn>
                <a:cxn ang="0">
                  <a:pos x="8" y="10"/>
                </a:cxn>
                <a:cxn ang="0">
                  <a:pos x="8" y="26"/>
                </a:cxn>
                <a:cxn ang="0">
                  <a:pos x="8" y="18"/>
                </a:cxn>
                <a:cxn ang="0">
                  <a:pos x="9" y="26"/>
                </a:cxn>
                <a:cxn ang="0">
                  <a:pos x="9" y="17"/>
                </a:cxn>
                <a:cxn ang="0">
                  <a:pos x="9" y="21"/>
                </a:cxn>
                <a:cxn ang="0">
                  <a:pos x="9" y="26"/>
                </a:cxn>
                <a:cxn ang="0">
                  <a:pos x="9" y="16"/>
                </a:cxn>
                <a:cxn ang="0">
                  <a:pos x="9" y="17"/>
                </a:cxn>
                <a:cxn ang="0">
                  <a:pos x="9" y="17"/>
                </a:cxn>
                <a:cxn ang="0">
                  <a:pos x="9" y="21"/>
                </a:cxn>
                <a:cxn ang="0">
                  <a:pos x="10" y="19"/>
                </a:cxn>
                <a:cxn ang="0">
                  <a:pos x="10" y="21"/>
                </a:cxn>
                <a:cxn ang="0">
                  <a:pos x="10" y="19"/>
                </a:cxn>
                <a:cxn ang="0">
                  <a:pos x="11" y="16"/>
                </a:cxn>
                <a:cxn ang="0">
                  <a:pos x="11" y="16"/>
                </a:cxn>
                <a:cxn ang="0">
                  <a:pos x="11" y="19"/>
                </a:cxn>
                <a:cxn ang="0">
                  <a:pos x="11" y="9"/>
                </a:cxn>
              </a:cxnLst>
              <a:rect l="0" t="0" r="r" b="b"/>
              <a:pathLst>
                <a:path w="12" h="35">
                  <a:moveTo>
                    <a:pt x="0" y="19"/>
                  </a:moveTo>
                  <a:lnTo>
                    <a:pt x="0" y="15"/>
                  </a:lnTo>
                  <a:lnTo>
                    <a:pt x="0" y="18"/>
                  </a:lnTo>
                  <a:lnTo>
                    <a:pt x="0" y="26"/>
                  </a:lnTo>
                  <a:lnTo>
                    <a:pt x="0" y="20"/>
                  </a:lnTo>
                  <a:lnTo>
                    <a:pt x="0" y="13"/>
                  </a:lnTo>
                  <a:lnTo>
                    <a:pt x="0" y="30"/>
                  </a:lnTo>
                  <a:lnTo>
                    <a:pt x="1" y="20"/>
                  </a:lnTo>
                  <a:lnTo>
                    <a:pt x="1" y="27"/>
                  </a:lnTo>
                  <a:lnTo>
                    <a:pt x="1" y="19"/>
                  </a:lnTo>
                  <a:lnTo>
                    <a:pt x="1" y="12"/>
                  </a:lnTo>
                  <a:lnTo>
                    <a:pt x="1" y="19"/>
                  </a:lnTo>
                  <a:lnTo>
                    <a:pt x="1" y="25"/>
                  </a:lnTo>
                  <a:lnTo>
                    <a:pt x="1" y="19"/>
                  </a:lnTo>
                  <a:lnTo>
                    <a:pt x="1" y="15"/>
                  </a:lnTo>
                  <a:lnTo>
                    <a:pt x="1" y="16"/>
                  </a:lnTo>
                  <a:lnTo>
                    <a:pt x="1" y="22"/>
                  </a:lnTo>
                  <a:lnTo>
                    <a:pt x="1" y="24"/>
                  </a:lnTo>
                  <a:lnTo>
                    <a:pt x="1" y="23"/>
                  </a:lnTo>
                  <a:lnTo>
                    <a:pt x="1" y="14"/>
                  </a:lnTo>
                  <a:lnTo>
                    <a:pt x="1" y="26"/>
                  </a:lnTo>
                  <a:lnTo>
                    <a:pt x="1" y="25"/>
                  </a:lnTo>
                  <a:lnTo>
                    <a:pt x="2" y="15"/>
                  </a:lnTo>
                  <a:lnTo>
                    <a:pt x="2" y="27"/>
                  </a:lnTo>
                  <a:lnTo>
                    <a:pt x="2" y="18"/>
                  </a:lnTo>
                  <a:lnTo>
                    <a:pt x="2" y="23"/>
                  </a:lnTo>
                  <a:lnTo>
                    <a:pt x="2" y="16"/>
                  </a:lnTo>
                  <a:lnTo>
                    <a:pt x="2" y="23"/>
                  </a:lnTo>
                  <a:lnTo>
                    <a:pt x="2" y="15"/>
                  </a:lnTo>
                  <a:lnTo>
                    <a:pt x="2" y="17"/>
                  </a:lnTo>
                  <a:lnTo>
                    <a:pt x="2" y="28"/>
                  </a:lnTo>
                  <a:lnTo>
                    <a:pt x="2" y="17"/>
                  </a:lnTo>
                  <a:lnTo>
                    <a:pt x="2" y="22"/>
                  </a:lnTo>
                  <a:lnTo>
                    <a:pt x="2" y="15"/>
                  </a:lnTo>
                  <a:lnTo>
                    <a:pt x="2" y="19"/>
                  </a:lnTo>
                  <a:lnTo>
                    <a:pt x="2" y="17"/>
                  </a:lnTo>
                  <a:lnTo>
                    <a:pt x="2" y="25"/>
                  </a:lnTo>
                  <a:lnTo>
                    <a:pt x="3" y="23"/>
                  </a:lnTo>
                  <a:lnTo>
                    <a:pt x="3" y="25"/>
                  </a:lnTo>
                  <a:lnTo>
                    <a:pt x="3" y="24"/>
                  </a:lnTo>
                  <a:lnTo>
                    <a:pt x="3" y="32"/>
                  </a:lnTo>
                  <a:lnTo>
                    <a:pt x="3" y="21"/>
                  </a:lnTo>
                  <a:lnTo>
                    <a:pt x="3" y="12"/>
                  </a:lnTo>
                  <a:lnTo>
                    <a:pt x="3" y="25"/>
                  </a:lnTo>
                  <a:lnTo>
                    <a:pt x="3" y="27"/>
                  </a:lnTo>
                  <a:lnTo>
                    <a:pt x="3" y="17"/>
                  </a:lnTo>
                  <a:lnTo>
                    <a:pt x="3" y="5"/>
                  </a:lnTo>
                  <a:lnTo>
                    <a:pt x="3" y="24"/>
                  </a:lnTo>
                  <a:lnTo>
                    <a:pt x="3" y="14"/>
                  </a:lnTo>
                  <a:lnTo>
                    <a:pt x="3" y="15"/>
                  </a:lnTo>
                  <a:lnTo>
                    <a:pt x="3" y="5"/>
                  </a:lnTo>
                  <a:lnTo>
                    <a:pt x="3" y="16"/>
                  </a:lnTo>
                  <a:lnTo>
                    <a:pt x="4" y="17"/>
                  </a:lnTo>
                  <a:lnTo>
                    <a:pt x="4" y="19"/>
                  </a:lnTo>
                  <a:lnTo>
                    <a:pt x="4" y="17"/>
                  </a:lnTo>
                  <a:lnTo>
                    <a:pt x="4" y="24"/>
                  </a:lnTo>
                  <a:lnTo>
                    <a:pt x="4" y="31"/>
                  </a:lnTo>
                  <a:lnTo>
                    <a:pt x="4" y="33"/>
                  </a:lnTo>
                  <a:lnTo>
                    <a:pt x="4" y="26"/>
                  </a:lnTo>
                  <a:lnTo>
                    <a:pt x="4" y="23"/>
                  </a:lnTo>
                  <a:lnTo>
                    <a:pt x="4" y="19"/>
                  </a:lnTo>
                  <a:lnTo>
                    <a:pt x="4" y="22"/>
                  </a:lnTo>
                  <a:lnTo>
                    <a:pt x="4" y="19"/>
                  </a:lnTo>
                  <a:lnTo>
                    <a:pt x="4" y="16"/>
                  </a:lnTo>
                  <a:lnTo>
                    <a:pt x="4" y="13"/>
                  </a:lnTo>
                  <a:lnTo>
                    <a:pt x="4" y="1"/>
                  </a:lnTo>
                  <a:lnTo>
                    <a:pt x="4" y="5"/>
                  </a:lnTo>
                  <a:lnTo>
                    <a:pt x="4" y="15"/>
                  </a:lnTo>
                  <a:lnTo>
                    <a:pt x="4" y="11"/>
                  </a:lnTo>
                  <a:lnTo>
                    <a:pt x="4" y="14"/>
                  </a:lnTo>
                  <a:lnTo>
                    <a:pt x="4" y="9"/>
                  </a:lnTo>
                  <a:lnTo>
                    <a:pt x="4" y="15"/>
                  </a:lnTo>
                  <a:lnTo>
                    <a:pt x="4" y="13"/>
                  </a:lnTo>
                  <a:lnTo>
                    <a:pt x="4" y="33"/>
                  </a:lnTo>
                  <a:lnTo>
                    <a:pt x="4" y="25"/>
                  </a:lnTo>
                  <a:lnTo>
                    <a:pt x="4" y="19"/>
                  </a:lnTo>
                  <a:lnTo>
                    <a:pt x="4" y="14"/>
                  </a:lnTo>
                  <a:lnTo>
                    <a:pt x="4" y="25"/>
                  </a:lnTo>
                  <a:lnTo>
                    <a:pt x="4" y="8"/>
                  </a:lnTo>
                  <a:lnTo>
                    <a:pt x="4" y="21"/>
                  </a:lnTo>
                  <a:lnTo>
                    <a:pt x="4" y="12"/>
                  </a:lnTo>
                  <a:lnTo>
                    <a:pt x="4" y="28"/>
                  </a:lnTo>
                  <a:lnTo>
                    <a:pt x="5" y="19"/>
                  </a:lnTo>
                  <a:lnTo>
                    <a:pt x="5" y="17"/>
                  </a:lnTo>
                  <a:lnTo>
                    <a:pt x="5" y="20"/>
                  </a:lnTo>
                  <a:lnTo>
                    <a:pt x="5" y="19"/>
                  </a:lnTo>
                  <a:lnTo>
                    <a:pt x="5" y="8"/>
                  </a:lnTo>
                  <a:lnTo>
                    <a:pt x="5" y="13"/>
                  </a:lnTo>
                  <a:lnTo>
                    <a:pt x="5" y="15"/>
                  </a:lnTo>
                  <a:lnTo>
                    <a:pt x="5" y="19"/>
                  </a:lnTo>
                  <a:lnTo>
                    <a:pt x="5" y="25"/>
                  </a:lnTo>
                  <a:lnTo>
                    <a:pt x="5" y="13"/>
                  </a:lnTo>
                  <a:lnTo>
                    <a:pt x="5" y="16"/>
                  </a:lnTo>
                  <a:lnTo>
                    <a:pt x="5" y="27"/>
                  </a:lnTo>
                  <a:lnTo>
                    <a:pt x="5" y="24"/>
                  </a:lnTo>
                  <a:lnTo>
                    <a:pt x="5" y="16"/>
                  </a:lnTo>
                  <a:lnTo>
                    <a:pt x="5" y="12"/>
                  </a:lnTo>
                  <a:lnTo>
                    <a:pt x="6" y="16"/>
                  </a:lnTo>
                  <a:lnTo>
                    <a:pt x="6" y="12"/>
                  </a:lnTo>
                  <a:lnTo>
                    <a:pt x="6" y="15"/>
                  </a:lnTo>
                  <a:lnTo>
                    <a:pt x="6" y="14"/>
                  </a:lnTo>
                  <a:lnTo>
                    <a:pt x="6" y="17"/>
                  </a:lnTo>
                  <a:lnTo>
                    <a:pt x="6" y="25"/>
                  </a:lnTo>
                  <a:lnTo>
                    <a:pt x="6" y="5"/>
                  </a:lnTo>
                  <a:lnTo>
                    <a:pt x="6" y="26"/>
                  </a:lnTo>
                  <a:lnTo>
                    <a:pt x="6" y="24"/>
                  </a:lnTo>
                  <a:lnTo>
                    <a:pt x="6" y="15"/>
                  </a:lnTo>
                  <a:lnTo>
                    <a:pt x="6" y="30"/>
                  </a:lnTo>
                  <a:lnTo>
                    <a:pt x="6" y="25"/>
                  </a:lnTo>
                  <a:lnTo>
                    <a:pt x="6" y="29"/>
                  </a:lnTo>
                  <a:lnTo>
                    <a:pt x="6" y="22"/>
                  </a:lnTo>
                  <a:lnTo>
                    <a:pt x="6" y="19"/>
                  </a:lnTo>
                  <a:lnTo>
                    <a:pt x="7" y="12"/>
                  </a:lnTo>
                  <a:lnTo>
                    <a:pt x="7" y="22"/>
                  </a:lnTo>
                  <a:lnTo>
                    <a:pt x="7" y="17"/>
                  </a:lnTo>
                  <a:lnTo>
                    <a:pt x="7" y="25"/>
                  </a:lnTo>
                  <a:lnTo>
                    <a:pt x="7" y="10"/>
                  </a:lnTo>
                  <a:lnTo>
                    <a:pt x="7" y="14"/>
                  </a:lnTo>
                  <a:lnTo>
                    <a:pt x="7" y="0"/>
                  </a:lnTo>
                  <a:lnTo>
                    <a:pt x="7" y="27"/>
                  </a:lnTo>
                  <a:lnTo>
                    <a:pt x="7" y="17"/>
                  </a:lnTo>
                  <a:lnTo>
                    <a:pt x="7" y="6"/>
                  </a:lnTo>
                  <a:lnTo>
                    <a:pt x="7" y="15"/>
                  </a:lnTo>
                  <a:lnTo>
                    <a:pt x="7" y="19"/>
                  </a:lnTo>
                  <a:lnTo>
                    <a:pt x="7" y="24"/>
                  </a:lnTo>
                  <a:lnTo>
                    <a:pt x="7" y="18"/>
                  </a:lnTo>
                  <a:lnTo>
                    <a:pt x="7" y="27"/>
                  </a:lnTo>
                  <a:lnTo>
                    <a:pt x="8" y="10"/>
                  </a:lnTo>
                  <a:lnTo>
                    <a:pt x="8" y="21"/>
                  </a:lnTo>
                  <a:lnTo>
                    <a:pt x="8" y="13"/>
                  </a:lnTo>
                  <a:lnTo>
                    <a:pt x="8" y="12"/>
                  </a:lnTo>
                  <a:lnTo>
                    <a:pt x="8" y="10"/>
                  </a:lnTo>
                  <a:lnTo>
                    <a:pt x="8" y="33"/>
                  </a:lnTo>
                  <a:lnTo>
                    <a:pt x="8" y="24"/>
                  </a:lnTo>
                  <a:lnTo>
                    <a:pt x="8" y="20"/>
                  </a:lnTo>
                  <a:lnTo>
                    <a:pt x="8" y="26"/>
                  </a:lnTo>
                  <a:lnTo>
                    <a:pt x="8" y="22"/>
                  </a:lnTo>
                  <a:lnTo>
                    <a:pt x="8" y="21"/>
                  </a:lnTo>
                  <a:lnTo>
                    <a:pt x="8" y="30"/>
                  </a:lnTo>
                  <a:lnTo>
                    <a:pt x="8" y="18"/>
                  </a:lnTo>
                  <a:lnTo>
                    <a:pt x="8" y="11"/>
                  </a:lnTo>
                  <a:lnTo>
                    <a:pt x="8" y="21"/>
                  </a:lnTo>
                  <a:lnTo>
                    <a:pt x="9" y="8"/>
                  </a:lnTo>
                  <a:lnTo>
                    <a:pt x="9" y="26"/>
                  </a:lnTo>
                  <a:lnTo>
                    <a:pt x="9" y="16"/>
                  </a:lnTo>
                  <a:lnTo>
                    <a:pt x="9" y="21"/>
                  </a:lnTo>
                  <a:lnTo>
                    <a:pt x="9" y="5"/>
                  </a:lnTo>
                  <a:lnTo>
                    <a:pt x="9" y="17"/>
                  </a:lnTo>
                  <a:lnTo>
                    <a:pt x="9" y="22"/>
                  </a:lnTo>
                  <a:lnTo>
                    <a:pt x="9" y="17"/>
                  </a:lnTo>
                  <a:lnTo>
                    <a:pt x="9" y="23"/>
                  </a:lnTo>
                  <a:lnTo>
                    <a:pt x="9" y="21"/>
                  </a:lnTo>
                  <a:lnTo>
                    <a:pt x="9" y="17"/>
                  </a:lnTo>
                  <a:lnTo>
                    <a:pt x="9" y="30"/>
                  </a:lnTo>
                  <a:lnTo>
                    <a:pt x="9" y="19"/>
                  </a:lnTo>
                  <a:lnTo>
                    <a:pt x="9" y="26"/>
                  </a:lnTo>
                  <a:lnTo>
                    <a:pt x="9" y="25"/>
                  </a:lnTo>
                  <a:lnTo>
                    <a:pt x="9" y="18"/>
                  </a:lnTo>
                  <a:lnTo>
                    <a:pt x="9" y="17"/>
                  </a:lnTo>
                  <a:lnTo>
                    <a:pt x="9" y="16"/>
                  </a:lnTo>
                  <a:lnTo>
                    <a:pt x="9" y="17"/>
                  </a:lnTo>
                  <a:lnTo>
                    <a:pt x="9" y="16"/>
                  </a:lnTo>
                  <a:lnTo>
                    <a:pt x="9" y="15"/>
                  </a:lnTo>
                  <a:lnTo>
                    <a:pt x="9" y="17"/>
                  </a:lnTo>
                  <a:lnTo>
                    <a:pt x="9" y="22"/>
                  </a:lnTo>
                  <a:lnTo>
                    <a:pt x="9" y="11"/>
                  </a:lnTo>
                  <a:lnTo>
                    <a:pt x="9" y="18"/>
                  </a:lnTo>
                  <a:lnTo>
                    <a:pt x="9" y="17"/>
                  </a:lnTo>
                  <a:lnTo>
                    <a:pt x="9" y="15"/>
                  </a:lnTo>
                  <a:lnTo>
                    <a:pt x="9" y="17"/>
                  </a:lnTo>
                  <a:lnTo>
                    <a:pt x="9" y="26"/>
                  </a:lnTo>
                  <a:lnTo>
                    <a:pt x="9" y="21"/>
                  </a:lnTo>
                  <a:lnTo>
                    <a:pt x="10" y="21"/>
                  </a:lnTo>
                  <a:lnTo>
                    <a:pt x="10" y="17"/>
                  </a:lnTo>
                  <a:lnTo>
                    <a:pt x="10" y="20"/>
                  </a:lnTo>
                  <a:lnTo>
                    <a:pt x="10" y="19"/>
                  </a:lnTo>
                  <a:lnTo>
                    <a:pt x="10" y="35"/>
                  </a:lnTo>
                  <a:lnTo>
                    <a:pt x="10" y="24"/>
                  </a:lnTo>
                  <a:lnTo>
                    <a:pt x="10" y="15"/>
                  </a:lnTo>
                  <a:lnTo>
                    <a:pt x="10" y="21"/>
                  </a:lnTo>
                  <a:lnTo>
                    <a:pt x="10" y="24"/>
                  </a:lnTo>
                  <a:lnTo>
                    <a:pt x="10" y="12"/>
                  </a:lnTo>
                  <a:lnTo>
                    <a:pt x="10" y="11"/>
                  </a:lnTo>
                  <a:lnTo>
                    <a:pt x="10" y="19"/>
                  </a:lnTo>
                  <a:lnTo>
                    <a:pt x="10" y="22"/>
                  </a:lnTo>
                  <a:lnTo>
                    <a:pt x="10" y="31"/>
                  </a:lnTo>
                  <a:lnTo>
                    <a:pt x="10" y="26"/>
                  </a:lnTo>
                  <a:lnTo>
                    <a:pt x="11" y="16"/>
                  </a:lnTo>
                  <a:lnTo>
                    <a:pt x="11" y="16"/>
                  </a:lnTo>
                  <a:lnTo>
                    <a:pt x="11" y="22"/>
                  </a:lnTo>
                  <a:lnTo>
                    <a:pt x="11" y="8"/>
                  </a:lnTo>
                  <a:lnTo>
                    <a:pt x="11" y="16"/>
                  </a:lnTo>
                  <a:lnTo>
                    <a:pt x="11" y="20"/>
                  </a:lnTo>
                  <a:lnTo>
                    <a:pt x="11" y="14"/>
                  </a:lnTo>
                  <a:lnTo>
                    <a:pt x="11" y="16"/>
                  </a:lnTo>
                  <a:lnTo>
                    <a:pt x="11" y="19"/>
                  </a:lnTo>
                  <a:lnTo>
                    <a:pt x="11" y="10"/>
                  </a:lnTo>
                  <a:lnTo>
                    <a:pt x="11" y="15"/>
                  </a:lnTo>
                  <a:lnTo>
                    <a:pt x="11" y="8"/>
                  </a:lnTo>
                  <a:lnTo>
                    <a:pt x="11" y="9"/>
                  </a:lnTo>
                  <a:lnTo>
                    <a:pt x="11" y="22"/>
                  </a:lnTo>
                  <a:lnTo>
                    <a:pt x="12" y="24"/>
                  </a:lnTo>
                </a:path>
              </a:pathLst>
            </a:custGeom>
            <a:noFill/>
            <a:ln w="0">
              <a:solidFill>
                <a:srgbClr val="FFFF00"/>
              </a:solidFill>
              <a:prstDash val="solid"/>
              <a:round/>
              <a:headEnd/>
              <a:tailEnd/>
            </a:ln>
          </p:spPr>
          <p:txBody>
            <a:bodyPr/>
            <a:lstStyle/>
            <a:p>
              <a:endParaRPr lang="en-US" sz="2000"/>
            </a:p>
          </p:txBody>
        </p:sp>
        <p:sp>
          <p:nvSpPr>
            <p:cNvPr id="3354637" name="Freeform 13"/>
            <p:cNvSpPr>
              <a:spLocks/>
            </p:cNvSpPr>
            <p:nvPr/>
          </p:nvSpPr>
          <p:spPr bwMode="auto">
            <a:xfrm>
              <a:off x="1923" y="1408"/>
              <a:ext cx="53" cy="171"/>
            </a:xfrm>
            <a:custGeom>
              <a:avLst/>
              <a:gdLst/>
              <a:ahLst/>
              <a:cxnLst>
                <a:cxn ang="0">
                  <a:pos x="0" y="11"/>
                </a:cxn>
                <a:cxn ang="0">
                  <a:pos x="0" y="24"/>
                </a:cxn>
                <a:cxn ang="0">
                  <a:pos x="0" y="9"/>
                </a:cxn>
                <a:cxn ang="0">
                  <a:pos x="1" y="28"/>
                </a:cxn>
                <a:cxn ang="0">
                  <a:pos x="1" y="19"/>
                </a:cxn>
                <a:cxn ang="0">
                  <a:pos x="1" y="27"/>
                </a:cxn>
                <a:cxn ang="0">
                  <a:pos x="1" y="24"/>
                </a:cxn>
                <a:cxn ang="0">
                  <a:pos x="2" y="18"/>
                </a:cxn>
                <a:cxn ang="0">
                  <a:pos x="2" y="24"/>
                </a:cxn>
                <a:cxn ang="0">
                  <a:pos x="2" y="22"/>
                </a:cxn>
                <a:cxn ang="0">
                  <a:pos x="2" y="22"/>
                </a:cxn>
                <a:cxn ang="0">
                  <a:pos x="3" y="10"/>
                </a:cxn>
                <a:cxn ang="0">
                  <a:pos x="3" y="21"/>
                </a:cxn>
                <a:cxn ang="0">
                  <a:pos x="3" y="15"/>
                </a:cxn>
                <a:cxn ang="0">
                  <a:pos x="3" y="0"/>
                </a:cxn>
                <a:cxn ang="0">
                  <a:pos x="3" y="20"/>
                </a:cxn>
                <a:cxn ang="0">
                  <a:pos x="3" y="24"/>
                </a:cxn>
                <a:cxn ang="0">
                  <a:pos x="3" y="24"/>
                </a:cxn>
                <a:cxn ang="0">
                  <a:pos x="4" y="10"/>
                </a:cxn>
                <a:cxn ang="0">
                  <a:pos x="4" y="33"/>
                </a:cxn>
                <a:cxn ang="0">
                  <a:pos x="4" y="21"/>
                </a:cxn>
                <a:cxn ang="0">
                  <a:pos x="4" y="13"/>
                </a:cxn>
                <a:cxn ang="0">
                  <a:pos x="5" y="31"/>
                </a:cxn>
                <a:cxn ang="0">
                  <a:pos x="5" y="23"/>
                </a:cxn>
                <a:cxn ang="0">
                  <a:pos x="5" y="17"/>
                </a:cxn>
                <a:cxn ang="0">
                  <a:pos x="6" y="19"/>
                </a:cxn>
                <a:cxn ang="0">
                  <a:pos x="6" y="22"/>
                </a:cxn>
                <a:cxn ang="0">
                  <a:pos x="6" y="18"/>
                </a:cxn>
                <a:cxn ang="0">
                  <a:pos x="6" y="22"/>
                </a:cxn>
                <a:cxn ang="0">
                  <a:pos x="7" y="7"/>
                </a:cxn>
                <a:cxn ang="0">
                  <a:pos x="7" y="27"/>
                </a:cxn>
                <a:cxn ang="0">
                  <a:pos x="7" y="27"/>
                </a:cxn>
                <a:cxn ang="0">
                  <a:pos x="7" y="16"/>
                </a:cxn>
                <a:cxn ang="0">
                  <a:pos x="8" y="17"/>
                </a:cxn>
                <a:cxn ang="0">
                  <a:pos x="8" y="15"/>
                </a:cxn>
                <a:cxn ang="0">
                  <a:pos x="8" y="25"/>
                </a:cxn>
                <a:cxn ang="0">
                  <a:pos x="8" y="15"/>
                </a:cxn>
                <a:cxn ang="0">
                  <a:pos x="8" y="20"/>
                </a:cxn>
                <a:cxn ang="0">
                  <a:pos x="8" y="10"/>
                </a:cxn>
                <a:cxn ang="0">
                  <a:pos x="9" y="15"/>
                </a:cxn>
                <a:cxn ang="0">
                  <a:pos x="9" y="20"/>
                </a:cxn>
                <a:cxn ang="0">
                  <a:pos x="9" y="17"/>
                </a:cxn>
                <a:cxn ang="0">
                  <a:pos x="9" y="16"/>
                </a:cxn>
                <a:cxn ang="0">
                  <a:pos x="10" y="32"/>
                </a:cxn>
                <a:cxn ang="0">
                  <a:pos x="10" y="11"/>
                </a:cxn>
                <a:cxn ang="0">
                  <a:pos x="10" y="18"/>
                </a:cxn>
                <a:cxn ang="0">
                  <a:pos x="10" y="15"/>
                </a:cxn>
                <a:cxn ang="0">
                  <a:pos x="11" y="22"/>
                </a:cxn>
                <a:cxn ang="0">
                  <a:pos x="11" y="33"/>
                </a:cxn>
                <a:cxn ang="0">
                  <a:pos x="11" y="25"/>
                </a:cxn>
              </a:cxnLst>
              <a:rect l="0" t="0" r="r" b="b"/>
              <a:pathLst>
                <a:path w="11" h="40">
                  <a:moveTo>
                    <a:pt x="0" y="24"/>
                  </a:moveTo>
                  <a:lnTo>
                    <a:pt x="0" y="26"/>
                  </a:lnTo>
                  <a:lnTo>
                    <a:pt x="0" y="14"/>
                  </a:lnTo>
                  <a:lnTo>
                    <a:pt x="0" y="11"/>
                  </a:lnTo>
                  <a:lnTo>
                    <a:pt x="0" y="18"/>
                  </a:lnTo>
                  <a:lnTo>
                    <a:pt x="0" y="24"/>
                  </a:lnTo>
                  <a:lnTo>
                    <a:pt x="0" y="19"/>
                  </a:lnTo>
                  <a:lnTo>
                    <a:pt x="0" y="24"/>
                  </a:lnTo>
                  <a:lnTo>
                    <a:pt x="0" y="22"/>
                  </a:lnTo>
                  <a:lnTo>
                    <a:pt x="0" y="12"/>
                  </a:lnTo>
                  <a:lnTo>
                    <a:pt x="0" y="7"/>
                  </a:lnTo>
                  <a:lnTo>
                    <a:pt x="0" y="9"/>
                  </a:lnTo>
                  <a:lnTo>
                    <a:pt x="0" y="7"/>
                  </a:lnTo>
                  <a:lnTo>
                    <a:pt x="0" y="19"/>
                  </a:lnTo>
                  <a:lnTo>
                    <a:pt x="1" y="23"/>
                  </a:lnTo>
                  <a:lnTo>
                    <a:pt x="1" y="28"/>
                  </a:lnTo>
                  <a:lnTo>
                    <a:pt x="1" y="17"/>
                  </a:lnTo>
                  <a:lnTo>
                    <a:pt x="1" y="26"/>
                  </a:lnTo>
                  <a:lnTo>
                    <a:pt x="1" y="12"/>
                  </a:lnTo>
                  <a:lnTo>
                    <a:pt x="1" y="19"/>
                  </a:lnTo>
                  <a:lnTo>
                    <a:pt x="1" y="17"/>
                  </a:lnTo>
                  <a:lnTo>
                    <a:pt x="1" y="15"/>
                  </a:lnTo>
                  <a:lnTo>
                    <a:pt x="1" y="24"/>
                  </a:lnTo>
                  <a:lnTo>
                    <a:pt x="1" y="27"/>
                  </a:lnTo>
                  <a:lnTo>
                    <a:pt x="1" y="28"/>
                  </a:lnTo>
                  <a:lnTo>
                    <a:pt x="1" y="21"/>
                  </a:lnTo>
                  <a:lnTo>
                    <a:pt x="1" y="31"/>
                  </a:lnTo>
                  <a:lnTo>
                    <a:pt x="1" y="24"/>
                  </a:lnTo>
                  <a:lnTo>
                    <a:pt x="1" y="25"/>
                  </a:lnTo>
                  <a:lnTo>
                    <a:pt x="2" y="22"/>
                  </a:lnTo>
                  <a:lnTo>
                    <a:pt x="2" y="15"/>
                  </a:lnTo>
                  <a:lnTo>
                    <a:pt x="2" y="18"/>
                  </a:lnTo>
                  <a:lnTo>
                    <a:pt x="2" y="16"/>
                  </a:lnTo>
                  <a:lnTo>
                    <a:pt x="2" y="22"/>
                  </a:lnTo>
                  <a:lnTo>
                    <a:pt x="2" y="19"/>
                  </a:lnTo>
                  <a:lnTo>
                    <a:pt x="2" y="24"/>
                  </a:lnTo>
                  <a:lnTo>
                    <a:pt x="2" y="19"/>
                  </a:lnTo>
                  <a:lnTo>
                    <a:pt x="2" y="17"/>
                  </a:lnTo>
                  <a:lnTo>
                    <a:pt x="2" y="12"/>
                  </a:lnTo>
                  <a:lnTo>
                    <a:pt x="2" y="22"/>
                  </a:lnTo>
                  <a:lnTo>
                    <a:pt x="2" y="6"/>
                  </a:lnTo>
                  <a:lnTo>
                    <a:pt x="2" y="10"/>
                  </a:lnTo>
                  <a:lnTo>
                    <a:pt x="2" y="17"/>
                  </a:lnTo>
                  <a:lnTo>
                    <a:pt x="2" y="22"/>
                  </a:lnTo>
                  <a:lnTo>
                    <a:pt x="3" y="19"/>
                  </a:lnTo>
                  <a:lnTo>
                    <a:pt x="3" y="12"/>
                  </a:lnTo>
                  <a:lnTo>
                    <a:pt x="3" y="17"/>
                  </a:lnTo>
                  <a:lnTo>
                    <a:pt x="3" y="10"/>
                  </a:lnTo>
                  <a:lnTo>
                    <a:pt x="3" y="18"/>
                  </a:lnTo>
                  <a:lnTo>
                    <a:pt x="3" y="19"/>
                  </a:lnTo>
                  <a:lnTo>
                    <a:pt x="3" y="26"/>
                  </a:lnTo>
                  <a:lnTo>
                    <a:pt x="3" y="21"/>
                  </a:lnTo>
                  <a:lnTo>
                    <a:pt x="3" y="22"/>
                  </a:lnTo>
                  <a:lnTo>
                    <a:pt x="3" y="26"/>
                  </a:lnTo>
                  <a:lnTo>
                    <a:pt x="3" y="17"/>
                  </a:lnTo>
                  <a:lnTo>
                    <a:pt x="3" y="15"/>
                  </a:lnTo>
                  <a:lnTo>
                    <a:pt x="3" y="11"/>
                  </a:lnTo>
                  <a:lnTo>
                    <a:pt x="3" y="16"/>
                  </a:lnTo>
                  <a:lnTo>
                    <a:pt x="3" y="24"/>
                  </a:lnTo>
                  <a:lnTo>
                    <a:pt x="3" y="0"/>
                  </a:lnTo>
                  <a:lnTo>
                    <a:pt x="3" y="20"/>
                  </a:lnTo>
                  <a:lnTo>
                    <a:pt x="3" y="17"/>
                  </a:lnTo>
                  <a:lnTo>
                    <a:pt x="3" y="22"/>
                  </a:lnTo>
                  <a:lnTo>
                    <a:pt x="3" y="20"/>
                  </a:lnTo>
                  <a:lnTo>
                    <a:pt x="3" y="15"/>
                  </a:lnTo>
                  <a:lnTo>
                    <a:pt x="3" y="27"/>
                  </a:lnTo>
                  <a:lnTo>
                    <a:pt x="3" y="22"/>
                  </a:lnTo>
                  <a:lnTo>
                    <a:pt x="3" y="24"/>
                  </a:lnTo>
                  <a:lnTo>
                    <a:pt x="3" y="19"/>
                  </a:lnTo>
                  <a:lnTo>
                    <a:pt x="3" y="20"/>
                  </a:lnTo>
                  <a:lnTo>
                    <a:pt x="3" y="23"/>
                  </a:lnTo>
                  <a:lnTo>
                    <a:pt x="3" y="24"/>
                  </a:lnTo>
                  <a:lnTo>
                    <a:pt x="3" y="13"/>
                  </a:lnTo>
                  <a:lnTo>
                    <a:pt x="4" y="19"/>
                  </a:lnTo>
                  <a:lnTo>
                    <a:pt x="4" y="11"/>
                  </a:lnTo>
                  <a:lnTo>
                    <a:pt x="4" y="10"/>
                  </a:lnTo>
                  <a:lnTo>
                    <a:pt x="4" y="5"/>
                  </a:lnTo>
                  <a:lnTo>
                    <a:pt x="4" y="15"/>
                  </a:lnTo>
                  <a:lnTo>
                    <a:pt x="4" y="38"/>
                  </a:lnTo>
                  <a:lnTo>
                    <a:pt x="4" y="33"/>
                  </a:lnTo>
                  <a:lnTo>
                    <a:pt x="4" y="34"/>
                  </a:lnTo>
                  <a:lnTo>
                    <a:pt x="4" y="40"/>
                  </a:lnTo>
                  <a:lnTo>
                    <a:pt x="4" y="20"/>
                  </a:lnTo>
                  <a:lnTo>
                    <a:pt x="4" y="21"/>
                  </a:lnTo>
                  <a:lnTo>
                    <a:pt x="4" y="17"/>
                  </a:lnTo>
                  <a:lnTo>
                    <a:pt x="4" y="2"/>
                  </a:lnTo>
                  <a:lnTo>
                    <a:pt x="4" y="5"/>
                  </a:lnTo>
                  <a:lnTo>
                    <a:pt x="4" y="13"/>
                  </a:lnTo>
                  <a:lnTo>
                    <a:pt x="5" y="17"/>
                  </a:lnTo>
                  <a:lnTo>
                    <a:pt x="5" y="18"/>
                  </a:lnTo>
                  <a:lnTo>
                    <a:pt x="5" y="26"/>
                  </a:lnTo>
                  <a:lnTo>
                    <a:pt x="5" y="31"/>
                  </a:lnTo>
                  <a:lnTo>
                    <a:pt x="5" y="20"/>
                  </a:lnTo>
                  <a:lnTo>
                    <a:pt x="5" y="22"/>
                  </a:lnTo>
                  <a:lnTo>
                    <a:pt x="5" y="5"/>
                  </a:lnTo>
                  <a:lnTo>
                    <a:pt x="5" y="23"/>
                  </a:lnTo>
                  <a:lnTo>
                    <a:pt x="5" y="22"/>
                  </a:lnTo>
                  <a:lnTo>
                    <a:pt x="5" y="19"/>
                  </a:lnTo>
                  <a:lnTo>
                    <a:pt x="5" y="12"/>
                  </a:lnTo>
                  <a:lnTo>
                    <a:pt x="5" y="17"/>
                  </a:lnTo>
                  <a:lnTo>
                    <a:pt x="5" y="10"/>
                  </a:lnTo>
                  <a:lnTo>
                    <a:pt x="5" y="17"/>
                  </a:lnTo>
                  <a:lnTo>
                    <a:pt x="5" y="10"/>
                  </a:lnTo>
                  <a:lnTo>
                    <a:pt x="6" y="19"/>
                  </a:lnTo>
                  <a:lnTo>
                    <a:pt x="6" y="20"/>
                  </a:lnTo>
                  <a:lnTo>
                    <a:pt x="6" y="25"/>
                  </a:lnTo>
                  <a:lnTo>
                    <a:pt x="6" y="24"/>
                  </a:lnTo>
                  <a:lnTo>
                    <a:pt x="6" y="22"/>
                  </a:lnTo>
                  <a:lnTo>
                    <a:pt x="6" y="31"/>
                  </a:lnTo>
                  <a:lnTo>
                    <a:pt x="6" y="19"/>
                  </a:lnTo>
                  <a:lnTo>
                    <a:pt x="6" y="33"/>
                  </a:lnTo>
                  <a:lnTo>
                    <a:pt x="6" y="18"/>
                  </a:lnTo>
                  <a:lnTo>
                    <a:pt x="6" y="27"/>
                  </a:lnTo>
                  <a:lnTo>
                    <a:pt x="6" y="22"/>
                  </a:lnTo>
                  <a:lnTo>
                    <a:pt x="6" y="28"/>
                  </a:lnTo>
                  <a:lnTo>
                    <a:pt x="6" y="22"/>
                  </a:lnTo>
                  <a:lnTo>
                    <a:pt x="6" y="27"/>
                  </a:lnTo>
                  <a:lnTo>
                    <a:pt x="7" y="30"/>
                  </a:lnTo>
                  <a:lnTo>
                    <a:pt x="7" y="24"/>
                  </a:lnTo>
                  <a:lnTo>
                    <a:pt x="7" y="7"/>
                  </a:lnTo>
                  <a:lnTo>
                    <a:pt x="7" y="14"/>
                  </a:lnTo>
                  <a:lnTo>
                    <a:pt x="7" y="8"/>
                  </a:lnTo>
                  <a:lnTo>
                    <a:pt x="7" y="32"/>
                  </a:lnTo>
                  <a:lnTo>
                    <a:pt x="7" y="27"/>
                  </a:lnTo>
                  <a:lnTo>
                    <a:pt x="7" y="34"/>
                  </a:lnTo>
                  <a:lnTo>
                    <a:pt x="7" y="31"/>
                  </a:lnTo>
                  <a:lnTo>
                    <a:pt x="7" y="27"/>
                  </a:lnTo>
                  <a:lnTo>
                    <a:pt x="7" y="27"/>
                  </a:lnTo>
                  <a:lnTo>
                    <a:pt x="7" y="15"/>
                  </a:lnTo>
                  <a:lnTo>
                    <a:pt x="7" y="17"/>
                  </a:lnTo>
                  <a:lnTo>
                    <a:pt x="7" y="12"/>
                  </a:lnTo>
                  <a:lnTo>
                    <a:pt x="7" y="16"/>
                  </a:lnTo>
                  <a:lnTo>
                    <a:pt x="8" y="19"/>
                  </a:lnTo>
                  <a:lnTo>
                    <a:pt x="8" y="12"/>
                  </a:lnTo>
                  <a:lnTo>
                    <a:pt x="8" y="27"/>
                  </a:lnTo>
                  <a:lnTo>
                    <a:pt x="8" y="17"/>
                  </a:lnTo>
                  <a:lnTo>
                    <a:pt x="8" y="25"/>
                  </a:lnTo>
                  <a:lnTo>
                    <a:pt x="8" y="26"/>
                  </a:lnTo>
                  <a:lnTo>
                    <a:pt x="8" y="27"/>
                  </a:lnTo>
                  <a:lnTo>
                    <a:pt x="8" y="15"/>
                  </a:lnTo>
                  <a:lnTo>
                    <a:pt x="8" y="16"/>
                  </a:lnTo>
                  <a:lnTo>
                    <a:pt x="8" y="18"/>
                  </a:lnTo>
                  <a:lnTo>
                    <a:pt x="8" y="15"/>
                  </a:lnTo>
                  <a:lnTo>
                    <a:pt x="8" y="25"/>
                  </a:lnTo>
                  <a:lnTo>
                    <a:pt x="8" y="12"/>
                  </a:lnTo>
                  <a:lnTo>
                    <a:pt x="8" y="15"/>
                  </a:lnTo>
                  <a:lnTo>
                    <a:pt x="8" y="10"/>
                  </a:lnTo>
                  <a:lnTo>
                    <a:pt x="8" y="15"/>
                  </a:lnTo>
                  <a:lnTo>
                    <a:pt x="8" y="24"/>
                  </a:lnTo>
                  <a:lnTo>
                    <a:pt x="8" y="19"/>
                  </a:lnTo>
                  <a:lnTo>
                    <a:pt x="8" y="17"/>
                  </a:lnTo>
                  <a:lnTo>
                    <a:pt x="8" y="20"/>
                  </a:lnTo>
                  <a:lnTo>
                    <a:pt x="8" y="34"/>
                  </a:lnTo>
                  <a:lnTo>
                    <a:pt x="8" y="22"/>
                  </a:lnTo>
                  <a:lnTo>
                    <a:pt x="8" y="15"/>
                  </a:lnTo>
                  <a:lnTo>
                    <a:pt x="8" y="10"/>
                  </a:lnTo>
                  <a:lnTo>
                    <a:pt x="8" y="11"/>
                  </a:lnTo>
                  <a:lnTo>
                    <a:pt x="8" y="2"/>
                  </a:lnTo>
                  <a:lnTo>
                    <a:pt x="8" y="19"/>
                  </a:lnTo>
                  <a:lnTo>
                    <a:pt x="9" y="15"/>
                  </a:lnTo>
                  <a:lnTo>
                    <a:pt x="9" y="16"/>
                  </a:lnTo>
                  <a:lnTo>
                    <a:pt x="9" y="9"/>
                  </a:lnTo>
                  <a:lnTo>
                    <a:pt x="9" y="15"/>
                  </a:lnTo>
                  <a:lnTo>
                    <a:pt x="9" y="20"/>
                  </a:lnTo>
                  <a:lnTo>
                    <a:pt x="9" y="25"/>
                  </a:lnTo>
                  <a:lnTo>
                    <a:pt x="9" y="12"/>
                  </a:lnTo>
                  <a:lnTo>
                    <a:pt x="9" y="19"/>
                  </a:lnTo>
                  <a:lnTo>
                    <a:pt x="9" y="17"/>
                  </a:lnTo>
                  <a:lnTo>
                    <a:pt x="9" y="7"/>
                  </a:lnTo>
                  <a:lnTo>
                    <a:pt x="9" y="20"/>
                  </a:lnTo>
                  <a:lnTo>
                    <a:pt x="9" y="15"/>
                  </a:lnTo>
                  <a:lnTo>
                    <a:pt x="9" y="16"/>
                  </a:lnTo>
                  <a:lnTo>
                    <a:pt x="9" y="21"/>
                  </a:lnTo>
                  <a:lnTo>
                    <a:pt x="9" y="17"/>
                  </a:lnTo>
                  <a:lnTo>
                    <a:pt x="10" y="10"/>
                  </a:lnTo>
                  <a:lnTo>
                    <a:pt x="10" y="32"/>
                  </a:lnTo>
                  <a:lnTo>
                    <a:pt x="10" y="11"/>
                  </a:lnTo>
                  <a:lnTo>
                    <a:pt x="10" y="15"/>
                  </a:lnTo>
                  <a:lnTo>
                    <a:pt x="10" y="21"/>
                  </a:lnTo>
                  <a:lnTo>
                    <a:pt x="10" y="11"/>
                  </a:lnTo>
                  <a:lnTo>
                    <a:pt x="10" y="27"/>
                  </a:lnTo>
                  <a:lnTo>
                    <a:pt x="10" y="17"/>
                  </a:lnTo>
                  <a:lnTo>
                    <a:pt x="10" y="8"/>
                  </a:lnTo>
                  <a:lnTo>
                    <a:pt x="10" y="18"/>
                  </a:lnTo>
                  <a:lnTo>
                    <a:pt x="10" y="3"/>
                  </a:lnTo>
                  <a:lnTo>
                    <a:pt x="10" y="11"/>
                  </a:lnTo>
                  <a:lnTo>
                    <a:pt x="10" y="18"/>
                  </a:lnTo>
                  <a:lnTo>
                    <a:pt x="10" y="15"/>
                  </a:lnTo>
                  <a:lnTo>
                    <a:pt x="10" y="19"/>
                  </a:lnTo>
                  <a:lnTo>
                    <a:pt x="11" y="27"/>
                  </a:lnTo>
                  <a:lnTo>
                    <a:pt x="11" y="0"/>
                  </a:lnTo>
                  <a:lnTo>
                    <a:pt x="11" y="22"/>
                  </a:lnTo>
                  <a:lnTo>
                    <a:pt x="11" y="28"/>
                  </a:lnTo>
                  <a:lnTo>
                    <a:pt x="11" y="16"/>
                  </a:lnTo>
                  <a:lnTo>
                    <a:pt x="11" y="22"/>
                  </a:lnTo>
                  <a:lnTo>
                    <a:pt x="11" y="33"/>
                  </a:lnTo>
                  <a:lnTo>
                    <a:pt x="11" y="24"/>
                  </a:lnTo>
                  <a:lnTo>
                    <a:pt x="11" y="17"/>
                  </a:lnTo>
                  <a:lnTo>
                    <a:pt x="11" y="24"/>
                  </a:lnTo>
                  <a:lnTo>
                    <a:pt x="11" y="25"/>
                  </a:lnTo>
                  <a:lnTo>
                    <a:pt x="11" y="27"/>
                  </a:lnTo>
                  <a:lnTo>
                    <a:pt x="11" y="18"/>
                  </a:lnTo>
                </a:path>
              </a:pathLst>
            </a:custGeom>
            <a:noFill/>
            <a:ln w="0">
              <a:solidFill>
                <a:srgbClr val="FFFF00"/>
              </a:solidFill>
              <a:prstDash val="solid"/>
              <a:round/>
              <a:headEnd/>
              <a:tailEnd/>
            </a:ln>
          </p:spPr>
          <p:txBody>
            <a:bodyPr/>
            <a:lstStyle/>
            <a:p>
              <a:endParaRPr lang="en-US" sz="2000"/>
            </a:p>
          </p:txBody>
        </p:sp>
        <p:sp>
          <p:nvSpPr>
            <p:cNvPr id="3354638" name="Freeform 14"/>
            <p:cNvSpPr>
              <a:spLocks/>
            </p:cNvSpPr>
            <p:nvPr/>
          </p:nvSpPr>
          <p:spPr bwMode="auto">
            <a:xfrm>
              <a:off x="1976" y="1399"/>
              <a:ext cx="58" cy="167"/>
            </a:xfrm>
            <a:custGeom>
              <a:avLst/>
              <a:gdLst/>
              <a:ahLst/>
              <a:cxnLst>
                <a:cxn ang="0">
                  <a:pos x="1" y="18"/>
                </a:cxn>
                <a:cxn ang="0">
                  <a:pos x="1" y="15"/>
                </a:cxn>
                <a:cxn ang="0">
                  <a:pos x="1" y="12"/>
                </a:cxn>
                <a:cxn ang="0">
                  <a:pos x="1" y="8"/>
                </a:cxn>
                <a:cxn ang="0">
                  <a:pos x="2" y="17"/>
                </a:cxn>
                <a:cxn ang="0">
                  <a:pos x="2" y="12"/>
                </a:cxn>
                <a:cxn ang="0">
                  <a:pos x="2" y="26"/>
                </a:cxn>
                <a:cxn ang="0">
                  <a:pos x="2" y="24"/>
                </a:cxn>
                <a:cxn ang="0">
                  <a:pos x="3" y="29"/>
                </a:cxn>
                <a:cxn ang="0">
                  <a:pos x="3" y="17"/>
                </a:cxn>
                <a:cxn ang="0">
                  <a:pos x="3" y="32"/>
                </a:cxn>
                <a:cxn ang="0">
                  <a:pos x="3" y="33"/>
                </a:cxn>
                <a:cxn ang="0">
                  <a:pos x="3" y="6"/>
                </a:cxn>
                <a:cxn ang="0">
                  <a:pos x="3" y="22"/>
                </a:cxn>
                <a:cxn ang="0">
                  <a:pos x="3" y="29"/>
                </a:cxn>
                <a:cxn ang="0">
                  <a:pos x="4" y="19"/>
                </a:cxn>
                <a:cxn ang="0">
                  <a:pos x="4" y="26"/>
                </a:cxn>
                <a:cxn ang="0">
                  <a:pos x="4" y="17"/>
                </a:cxn>
                <a:cxn ang="0">
                  <a:pos x="5" y="21"/>
                </a:cxn>
                <a:cxn ang="0">
                  <a:pos x="5" y="22"/>
                </a:cxn>
                <a:cxn ang="0">
                  <a:pos x="5" y="21"/>
                </a:cxn>
                <a:cxn ang="0">
                  <a:pos x="5" y="36"/>
                </a:cxn>
                <a:cxn ang="0">
                  <a:pos x="6" y="12"/>
                </a:cxn>
                <a:cxn ang="0">
                  <a:pos x="6" y="30"/>
                </a:cxn>
                <a:cxn ang="0">
                  <a:pos x="6" y="29"/>
                </a:cxn>
                <a:cxn ang="0">
                  <a:pos x="6" y="27"/>
                </a:cxn>
                <a:cxn ang="0">
                  <a:pos x="7" y="30"/>
                </a:cxn>
                <a:cxn ang="0">
                  <a:pos x="7" y="21"/>
                </a:cxn>
                <a:cxn ang="0">
                  <a:pos x="7" y="26"/>
                </a:cxn>
                <a:cxn ang="0">
                  <a:pos x="7" y="20"/>
                </a:cxn>
                <a:cxn ang="0">
                  <a:pos x="8" y="6"/>
                </a:cxn>
                <a:cxn ang="0">
                  <a:pos x="8" y="19"/>
                </a:cxn>
                <a:cxn ang="0">
                  <a:pos x="8" y="19"/>
                </a:cxn>
                <a:cxn ang="0">
                  <a:pos x="8" y="30"/>
                </a:cxn>
                <a:cxn ang="0">
                  <a:pos x="8" y="36"/>
                </a:cxn>
                <a:cxn ang="0">
                  <a:pos x="8" y="12"/>
                </a:cxn>
                <a:cxn ang="0">
                  <a:pos x="8" y="24"/>
                </a:cxn>
                <a:cxn ang="0">
                  <a:pos x="9" y="18"/>
                </a:cxn>
                <a:cxn ang="0">
                  <a:pos x="9" y="26"/>
                </a:cxn>
                <a:cxn ang="0">
                  <a:pos x="9" y="26"/>
                </a:cxn>
                <a:cxn ang="0">
                  <a:pos x="9" y="19"/>
                </a:cxn>
                <a:cxn ang="0">
                  <a:pos x="10" y="21"/>
                </a:cxn>
                <a:cxn ang="0">
                  <a:pos x="10" y="19"/>
                </a:cxn>
                <a:cxn ang="0">
                  <a:pos x="10" y="29"/>
                </a:cxn>
                <a:cxn ang="0">
                  <a:pos x="11" y="7"/>
                </a:cxn>
                <a:cxn ang="0">
                  <a:pos x="11" y="25"/>
                </a:cxn>
                <a:cxn ang="0">
                  <a:pos x="11" y="24"/>
                </a:cxn>
                <a:cxn ang="0">
                  <a:pos x="11" y="21"/>
                </a:cxn>
                <a:cxn ang="0">
                  <a:pos x="12" y="29"/>
                </a:cxn>
                <a:cxn ang="0">
                  <a:pos x="12" y="24"/>
                </a:cxn>
              </a:cxnLst>
              <a:rect l="0" t="0" r="r" b="b"/>
              <a:pathLst>
                <a:path w="12" h="39">
                  <a:moveTo>
                    <a:pt x="0" y="20"/>
                  </a:moveTo>
                  <a:lnTo>
                    <a:pt x="0" y="18"/>
                  </a:lnTo>
                  <a:lnTo>
                    <a:pt x="0" y="24"/>
                  </a:lnTo>
                  <a:lnTo>
                    <a:pt x="1" y="18"/>
                  </a:lnTo>
                  <a:lnTo>
                    <a:pt x="1" y="21"/>
                  </a:lnTo>
                  <a:lnTo>
                    <a:pt x="1" y="29"/>
                  </a:lnTo>
                  <a:lnTo>
                    <a:pt x="1" y="19"/>
                  </a:lnTo>
                  <a:lnTo>
                    <a:pt x="1" y="15"/>
                  </a:lnTo>
                  <a:lnTo>
                    <a:pt x="1" y="13"/>
                  </a:lnTo>
                  <a:lnTo>
                    <a:pt x="1" y="26"/>
                  </a:lnTo>
                  <a:lnTo>
                    <a:pt x="1" y="19"/>
                  </a:lnTo>
                  <a:lnTo>
                    <a:pt x="1" y="12"/>
                  </a:lnTo>
                  <a:lnTo>
                    <a:pt x="1" y="22"/>
                  </a:lnTo>
                  <a:lnTo>
                    <a:pt x="1" y="12"/>
                  </a:lnTo>
                  <a:lnTo>
                    <a:pt x="1" y="1"/>
                  </a:lnTo>
                  <a:lnTo>
                    <a:pt x="1" y="8"/>
                  </a:lnTo>
                  <a:lnTo>
                    <a:pt x="1" y="17"/>
                  </a:lnTo>
                  <a:lnTo>
                    <a:pt x="1" y="7"/>
                  </a:lnTo>
                  <a:lnTo>
                    <a:pt x="2" y="5"/>
                  </a:lnTo>
                  <a:lnTo>
                    <a:pt x="2" y="17"/>
                  </a:lnTo>
                  <a:lnTo>
                    <a:pt x="2" y="14"/>
                  </a:lnTo>
                  <a:lnTo>
                    <a:pt x="2" y="15"/>
                  </a:lnTo>
                  <a:lnTo>
                    <a:pt x="2" y="22"/>
                  </a:lnTo>
                  <a:lnTo>
                    <a:pt x="2" y="12"/>
                  </a:lnTo>
                  <a:lnTo>
                    <a:pt x="2" y="13"/>
                  </a:lnTo>
                  <a:lnTo>
                    <a:pt x="2" y="29"/>
                  </a:lnTo>
                  <a:lnTo>
                    <a:pt x="2" y="25"/>
                  </a:lnTo>
                  <a:lnTo>
                    <a:pt x="2" y="26"/>
                  </a:lnTo>
                  <a:lnTo>
                    <a:pt x="2" y="29"/>
                  </a:lnTo>
                  <a:lnTo>
                    <a:pt x="2" y="21"/>
                  </a:lnTo>
                  <a:lnTo>
                    <a:pt x="2" y="12"/>
                  </a:lnTo>
                  <a:lnTo>
                    <a:pt x="2" y="24"/>
                  </a:lnTo>
                  <a:lnTo>
                    <a:pt x="3" y="16"/>
                  </a:lnTo>
                  <a:lnTo>
                    <a:pt x="3" y="21"/>
                  </a:lnTo>
                  <a:lnTo>
                    <a:pt x="3" y="16"/>
                  </a:lnTo>
                  <a:lnTo>
                    <a:pt x="3" y="29"/>
                  </a:lnTo>
                  <a:lnTo>
                    <a:pt x="3" y="24"/>
                  </a:lnTo>
                  <a:lnTo>
                    <a:pt x="3" y="35"/>
                  </a:lnTo>
                  <a:lnTo>
                    <a:pt x="3" y="32"/>
                  </a:lnTo>
                  <a:lnTo>
                    <a:pt x="3" y="17"/>
                  </a:lnTo>
                  <a:lnTo>
                    <a:pt x="3" y="38"/>
                  </a:lnTo>
                  <a:lnTo>
                    <a:pt x="3" y="24"/>
                  </a:lnTo>
                  <a:lnTo>
                    <a:pt x="3" y="29"/>
                  </a:lnTo>
                  <a:lnTo>
                    <a:pt x="3" y="32"/>
                  </a:lnTo>
                  <a:lnTo>
                    <a:pt x="3" y="26"/>
                  </a:lnTo>
                  <a:lnTo>
                    <a:pt x="3" y="19"/>
                  </a:lnTo>
                  <a:lnTo>
                    <a:pt x="3" y="39"/>
                  </a:lnTo>
                  <a:lnTo>
                    <a:pt x="3" y="33"/>
                  </a:lnTo>
                  <a:lnTo>
                    <a:pt x="3" y="14"/>
                  </a:lnTo>
                  <a:lnTo>
                    <a:pt x="3" y="39"/>
                  </a:lnTo>
                  <a:lnTo>
                    <a:pt x="3" y="21"/>
                  </a:lnTo>
                  <a:lnTo>
                    <a:pt x="3" y="6"/>
                  </a:lnTo>
                  <a:lnTo>
                    <a:pt x="3" y="19"/>
                  </a:lnTo>
                  <a:lnTo>
                    <a:pt x="3" y="20"/>
                  </a:lnTo>
                  <a:lnTo>
                    <a:pt x="3" y="18"/>
                  </a:lnTo>
                  <a:lnTo>
                    <a:pt x="3" y="22"/>
                  </a:lnTo>
                  <a:lnTo>
                    <a:pt x="3" y="14"/>
                  </a:lnTo>
                  <a:lnTo>
                    <a:pt x="3" y="26"/>
                  </a:lnTo>
                  <a:lnTo>
                    <a:pt x="3" y="29"/>
                  </a:lnTo>
                  <a:lnTo>
                    <a:pt x="3" y="29"/>
                  </a:lnTo>
                  <a:lnTo>
                    <a:pt x="3" y="25"/>
                  </a:lnTo>
                  <a:lnTo>
                    <a:pt x="3" y="26"/>
                  </a:lnTo>
                  <a:lnTo>
                    <a:pt x="4" y="30"/>
                  </a:lnTo>
                  <a:lnTo>
                    <a:pt x="4" y="19"/>
                  </a:lnTo>
                  <a:lnTo>
                    <a:pt x="4" y="14"/>
                  </a:lnTo>
                  <a:lnTo>
                    <a:pt x="4" y="21"/>
                  </a:lnTo>
                  <a:lnTo>
                    <a:pt x="4" y="17"/>
                  </a:lnTo>
                  <a:lnTo>
                    <a:pt x="4" y="26"/>
                  </a:lnTo>
                  <a:lnTo>
                    <a:pt x="4" y="12"/>
                  </a:lnTo>
                  <a:lnTo>
                    <a:pt x="4" y="21"/>
                  </a:lnTo>
                  <a:lnTo>
                    <a:pt x="4" y="34"/>
                  </a:lnTo>
                  <a:lnTo>
                    <a:pt x="4" y="17"/>
                  </a:lnTo>
                  <a:lnTo>
                    <a:pt x="4" y="13"/>
                  </a:lnTo>
                  <a:lnTo>
                    <a:pt x="4" y="18"/>
                  </a:lnTo>
                  <a:lnTo>
                    <a:pt x="4" y="12"/>
                  </a:lnTo>
                  <a:lnTo>
                    <a:pt x="5" y="21"/>
                  </a:lnTo>
                  <a:lnTo>
                    <a:pt x="5" y="23"/>
                  </a:lnTo>
                  <a:lnTo>
                    <a:pt x="5" y="24"/>
                  </a:lnTo>
                  <a:lnTo>
                    <a:pt x="5" y="20"/>
                  </a:lnTo>
                  <a:lnTo>
                    <a:pt x="5" y="22"/>
                  </a:lnTo>
                  <a:lnTo>
                    <a:pt x="5" y="29"/>
                  </a:lnTo>
                  <a:lnTo>
                    <a:pt x="5" y="26"/>
                  </a:lnTo>
                  <a:lnTo>
                    <a:pt x="5" y="27"/>
                  </a:lnTo>
                  <a:lnTo>
                    <a:pt x="5" y="21"/>
                  </a:lnTo>
                  <a:lnTo>
                    <a:pt x="5" y="34"/>
                  </a:lnTo>
                  <a:lnTo>
                    <a:pt x="5" y="30"/>
                  </a:lnTo>
                  <a:lnTo>
                    <a:pt x="5" y="33"/>
                  </a:lnTo>
                  <a:lnTo>
                    <a:pt x="5" y="36"/>
                  </a:lnTo>
                  <a:lnTo>
                    <a:pt x="5" y="23"/>
                  </a:lnTo>
                  <a:lnTo>
                    <a:pt x="5" y="21"/>
                  </a:lnTo>
                  <a:lnTo>
                    <a:pt x="6" y="17"/>
                  </a:lnTo>
                  <a:lnTo>
                    <a:pt x="6" y="12"/>
                  </a:lnTo>
                  <a:lnTo>
                    <a:pt x="6" y="16"/>
                  </a:lnTo>
                  <a:lnTo>
                    <a:pt x="6" y="18"/>
                  </a:lnTo>
                  <a:lnTo>
                    <a:pt x="6" y="27"/>
                  </a:lnTo>
                  <a:lnTo>
                    <a:pt x="6" y="30"/>
                  </a:lnTo>
                  <a:lnTo>
                    <a:pt x="6" y="19"/>
                  </a:lnTo>
                  <a:lnTo>
                    <a:pt x="6" y="20"/>
                  </a:lnTo>
                  <a:lnTo>
                    <a:pt x="6" y="23"/>
                  </a:lnTo>
                  <a:lnTo>
                    <a:pt x="6" y="29"/>
                  </a:lnTo>
                  <a:lnTo>
                    <a:pt x="6" y="26"/>
                  </a:lnTo>
                  <a:lnTo>
                    <a:pt x="6" y="35"/>
                  </a:lnTo>
                  <a:lnTo>
                    <a:pt x="6" y="28"/>
                  </a:lnTo>
                  <a:lnTo>
                    <a:pt x="6" y="27"/>
                  </a:lnTo>
                  <a:lnTo>
                    <a:pt x="6" y="22"/>
                  </a:lnTo>
                  <a:lnTo>
                    <a:pt x="7" y="21"/>
                  </a:lnTo>
                  <a:lnTo>
                    <a:pt x="7" y="24"/>
                  </a:lnTo>
                  <a:lnTo>
                    <a:pt x="7" y="30"/>
                  </a:lnTo>
                  <a:lnTo>
                    <a:pt x="7" y="24"/>
                  </a:lnTo>
                  <a:lnTo>
                    <a:pt x="7" y="16"/>
                  </a:lnTo>
                  <a:lnTo>
                    <a:pt x="7" y="24"/>
                  </a:lnTo>
                  <a:lnTo>
                    <a:pt x="7" y="21"/>
                  </a:lnTo>
                  <a:lnTo>
                    <a:pt x="7" y="35"/>
                  </a:lnTo>
                  <a:lnTo>
                    <a:pt x="7" y="24"/>
                  </a:lnTo>
                  <a:lnTo>
                    <a:pt x="7" y="18"/>
                  </a:lnTo>
                  <a:lnTo>
                    <a:pt x="7" y="26"/>
                  </a:lnTo>
                  <a:lnTo>
                    <a:pt x="7" y="36"/>
                  </a:lnTo>
                  <a:lnTo>
                    <a:pt x="7" y="37"/>
                  </a:lnTo>
                  <a:lnTo>
                    <a:pt x="7" y="32"/>
                  </a:lnTo>
                  <a:lnTo>
                    <a:pt x="7" y="20"/>
                  </a:lnTo>
                  <a:lnTo>
                    <a:pt x="8" y="12"/>
                  </a:lnTo>
                  <a:lnTo>
                    <a:pt x="8" y="22"/>
                  </a:lnTo>
                  <a:lnTo>
                    <a:pt x="8" y="13"/>
                  </a:lnTo>
                  <a:lnTo>
                    <a:pt x="8" y="6"/>
                  </a:lnTo>
                  <a:lnTo>
                    <a:pt x="8" y="0"/>
                  </a:lnTo>
                  <a:lnTo>
                    <a:pt x="8" y="14"/>
                  </a:lnTo>
                  <a:lnTo>
                    <a:pt x="8" y="21"/>
                  </a:lnTo>
                  <a:lnTo>
                    <a:pt x="8" y="19"/>
                  </a:lnTo>
                  <a:lnTo>
                    <a:pt x="8" y="17"/>
                  </a:lnTo>
                  <a:lnTo>
                    <a:pt x="8" y="29"/>
                  </a:lnTo>
                  <a:lnTo>
                    <a:pt x="8" y="10"/>
                  </a:lnTo>
                  <a:lnTo>
                    <a:pt x="8" y="19"/>
                  </a:lnTo>
                  <a:lnTo>
                    <a:pt x="8" y="17"/>
                  </a:lnTo>
                  <a:lnTo>
                    <a:pt x="8" y="24"/>
                  </a:lnTo>
                  <a:lnTo>
                    <a:pt x="8" y="15"/>
                  </a:lnTo>
                  <a:lnTo>
                    <a:pt x="8" y="30"/>
                  </a:lnTo>
                  <a:lnTo>
                    <a:pt x="8" y="33"/>
                  </a:lnTo>
                  <a:lnTo>
                    <a:pt x="8" y="26"/>
                  </a:lnTo>
                  <a:lnTo>
                    <a:pt x="8" y="28"/>
                  </a:lnTo>
                  <a:lnTo>
                    <a:pt x="8" y="36"/>
                  </a:lnTo>
                  <a:lnTo>
                    <a:pt x="8" y="24"/>
                  </a:lnTo>
                  <a:lnTo>
                    <a:pt x="8" y="18"/>
                  </a:lnTo>
                  <a:lnTo>
                    <a:pt x="8" y="27"/>
                  </a:lnTo>
                  <a:lnTo>
                    <a:pt x="8" y="12"/>
                  </a:lnTo>
                  <a:lnTo>
                    <a:pt x="8" y="24"/>
                  </a:lnTo>
                  <a:lnTo>
                    <a:pt x="8" y="17"/>
                  </a:lnTo>
                  <a:lnTo>
                    <a:pt x="8" y="18"/>
                  </a:lnTo>
                  <a:lnTo>
                    <a:pt x="8" y="24"/>
                  </a:lnTo>
                  <a:lnTo>
                    <a:pt x="8" y="25"/>
                  </a:lnTo>
                  <a:lnTo>
                    <a:pt x="9" y="31"/>
                  </a:lnTo>
                  <a:lnTo>
                    <a:pt x="9" y="24"/>
                  </a:lnTo>
                  <a:lnTo>
                    <a:pt x="9" y="18"/>
                  </a:lnTo>
                  <a:lnTo>
                    <a:pt x="9" y="22"/>
                  </a:lnTo>
                  <a:lnTo>
                    <a:pt x="9" y="35"/>
                  </a:lnTo>
                  <a:lnTo>
                    <a:pt x="9" y="28"/>
                  </a:lnTo>
                  <a:lnTo>
                    <a:pt x="9" y="26"/>
                  </a:lnTo>
                  <a:lnTo>
                    <a:pt x="9" y="19"/>
                  </a:lnTo>
                  <a:lnTo>
                    <a:pt x="9" y="22"/>
                  </a:lnTo>
                  <a:lnTo>
                    <a:pt x="9" y="18"/>
                  </a:lnTo>
                  <a:lnTo>
                    <a:pt x="9" y="26"/>
                  </a:lnTo>
                  <a:lnTo>
                    <a:pt x="9" y="17"/>
                  </a:lnTo>
                  <a:lnTo>
                    <a:pt x="9" y="21"/>
                  </a:lnTo>
                  <a:lnTo>
                    <a:pt x="9" y="28"/>
                  </a:lnTo>
                  <a:lnTo>
                    <a:pt x="9" y="19"/>
                  </a:lnTo>
                  <a:lnTo>
                    <a:pt x="10" y="26"/>
                  </a:lnTo>
                  <a:lnTo>
                    <a:pt x="10" y="32"/>
                  </a:lnTo>
                  <a:lnTo>
                    <a:pt x="10" y="15"/>
                  </a:lnTo>
                  <a:lnTo>
                    <a:pt x="10" y="21"/>
                  </a:lnTo>
                  <a:lnTo>
                    <a:pt x="10" y="26"/>
                  </a:lnTo>
                  <a:lnTo>
                    <a:pt x="10" y="24"/>
                  </a:lnTo>
                  <a:lnTo>
                    <a:pt x="10" y="35"/>
                  </a:lnTo>
                  <a:lnTo>
                    <a:pt x="10" y="19"/>
                  </a:lnTo>
                  <a:lnTo>
                    <a:pt x="10" y="32"/>
                  </a:lnTo>
                  <a:lnTo>
                    <a:pt x="10" y="24"/>
                  </a:lnTo>
                  <a:lnTo>
                    <a:pt x="10" y="17"/>
                  </a:lnTo>
                  <a:lnTo>
                    <a:pt x="10" y="29"/>
                  </a:lnTo>
                  <a:lnTo>
                    <a:pt x="10" y="24"/>
                  </a:lnTo>
                  <a:lnTo>
                    <a:pt x="10" y="11"/>
                  </a:lnTo>
                  <a:lnTo>
                    <a:pt x="11" y="21"/>
                  </a:lnTo>
                  <a:lnTo>
                    <a:pt x="11" y="7"/>
                  </a:lnTo>
                  <a:lnTo>
                    <a:pt x="11" y="20"/>
                  </a:lnTo>
                  <a:lnTo>
                    <a:pt x="11" y="21"/>
                  </a:lnTo>
                  <a:lnTo>
                    <a:pt x="11" y="19"/>
                  </a:lnTo>
                  <a:lnTo>
                    <a:pt x="11" y="25"/>
                  </a:lnTo>
                  <a:lnTo>
                    <a:pt x="11" y="10"/>
                  </a:lnTo>
                  <a:lnTo>
                    <a:pt x="11" y="18"/>
                  </a:lnTo>
                  <a:lnTo>
                    <a:pt x="11" y="19"/>
                  </a:lnTo>
                  <a:lnTo>
                    <a:pt x="11" y="24"/>
                  </a:lnTo>
                  <a:lnTo>
                    <a:pt x="11" y="17"/>
                  </a:lnTo>
                  <a:lnTo>
                    <a:pt x="11" y="14"/>
                  </a:lnTo>
                  <a:lnTo>
                    <a:pt x="11" y="23"/>
                  </a:lnTo>
                  <a:lnTo>
                    <a:pt x="11" y="21"/>
                  </a:lnTo>
                  <a:lnTo>
                    <a:pt x="11" y="30"/>
                  </a:lnTo>
                  <a:lnTo>
                    <a:pt x="12" y="25"/>
                  </a:lnTo>
                  <a:lnTo>
                    <a:pt x="12" y="19"/>
                  </a:lnTo>
                  <a:lnTo>
                    <a:pt x="12" y="29"/>
                  </a:lnTo>
                  <a:lnTo>
                    <a:pt x="12" y="31"/>
                  </a:lnTo>
                  <a:lnTo>
                    <a:pt x="12" y="26"/>
                  </a:lnTo>
                  <a:lnTo>
                    <a:pt x="12" y="27"/>
                  </a:lnTo>
                  <a:lnTo>
                    <a:pt x="12" y="24"/>
                  </a:lnTo>
                  <a:lnTo>
                    <a:pt x="12" y="32"/>
                  </a:lnTo>
                  <a:lnTo>
                    <a:pt x="12" y="30"/>
                  </a:lnTo>
                </a:path>
              </a:pathLst>
            </a:custGeom>
            <a:noFill/>
            <a:ln w="0">
              <a:solidFill>
                <a:srgbClr val="FFFF00"/>
              </a:solidFill>
              <a:prstDash val="solid"/>
              <a:round/>
              <a:headEnd/>
              <a:tailEnd/>
            </a:ln>
          </p:spPr>
          <p:txBody>
            <a:bodyPr/>
            <a:lstStyle/>
            <a:p>
              <a:endParaRPr lang="en-US" sz="2000"/>
            </a:p>
          </p:txBody>
        </p:sp>
        <p:sp>
          <p:nvSpPr>
            <p:cNvPr id="3354639" name="Freeform 15"/>
            <p:cNvSpPr>
              <a:spLocks/>
            </p:cNvSpPr>
            <p:nvPr/>
          </p:nvSpPr>
          <p:spPr bwMode="auto">
            <a:xfrm>
              <a:off x="2034" y="1395"/>
              <a:ext cx="59" cy="193"/>
            </a:xfrm>
            <a:custGeom>
              <a:avLst/>
              <a:gdLst/>
              <a:ahLst/>
              <a:cxnLst>
                <a:cxn ang="0">
                  <a:pos x="0" y="16"/>
                </a:cxn>
                <a:cxn ang="0">
                  <a:pos x="1" y="25"/>
                </a:cxn>
                <a:cxn ang="0">
                  <a:pos x="1" y="25"/>
                </a:cxn>
                <a:cxn ang="0">
                  <a:pos x="1" y="20"/>
                </a:cxn>
                <a:cxn ang="0">
                  <a:pos x="1" y="22"/>
                </a:cxn>
                <a:cxn ang="0">
                  <a:pos x="2" y="15"/>
                </a:cxn>
                <a:cxn ang="0">
                  <a:pos x="2" y="8"/>
                </a:cxn>
                <a:cxn ang="0">
                  <a:pos x="2" y="26"/>
                </a:cxn>
                <a:cxn ang="0">
                  <a:pos x="2" y="22"/>
                </a:cxn>
                <a:cxn ang="0">
                  <a:pos x="2" y="22"/>
                </a:cxn>
                <a:cxn ang="0">
                  <a:pos x="2" y="15"/>
                </a:cxn>
                <a:cxn ang="0">
                  <a:pos x="2" y="18"/>
                </a:cxn>
                <a:cxn ang="0">
                  <a:pos x="3" y="13"/>
                </a:cxn>
                <a:cxn ang="0">
                  <a:pos x="3" y="25"/>
                </a:cxn>
                <a:cxn ang="0">
                  <a:pos x="3" y="33"/>
                </a:cxn>
                <a:cxn ang="0">
                  <a:pos x="3" y="35"/>
                </a:cxn>
                <a:cxn ang="0">
                  <a:pos x="4" y="14"/>
                </a:cxn>
                <a:cxn ang="0">
                  <a:pos x="4" y="14"/>
                </a:cxn>
                <a:cxn ang="0">
                  <a:pos x="4" y="13"/>
                </a:cxn>
                <a:cxn ang="0">
                  <a:pos x="4" y="8"/>
                </a:cxn>
                <a:cxn ang="0">
                  <a:pos x="5" y="45"/>
                </a:cxn>
                <a:cxn ang="0">
                  <a:pos x="5" y="25"/>
                </a:cxn>
                <a:cxn ang="0">
                  <a:pos x="5" y="15"/>
                </a:cxn>
                <a:cxn ang="0">
                  <a:pos x="5" y="7"/>
                </a:cxn>
                <a:cxn ang="0">
                  <a:pos x="6" y="15"/>
                </a:cxn>
                <a:cxn ang="0">
                  <a:pos x="6" y="21"/>
                </a:cxn>
                <a:cxn ang="0">
                  <a:pos x="6" y="16"/>
                </a:cxn>
                <a:cxn ang="0">
                  <a:pos x="6" y="21"/>
                </a:cxn>
                <a:cxn ang="0">
                  <a:pos x="7" y="27"/>
                </a:cxn>
                <a:cxn ang="0">
                  <a:pos x="7" y="13"/>
                </a:cxn>
                <a:cxn ang="0">
                  <a:pos x="7" y="12"/>
                </a:cxn>
                <a:cxn ang="0">
                  <a:pos x="7" y="18"/>
                </a:cxn>
                <a:cxn ang="0">
                  <a:pos x="7" y="13"/>
                </a:cxn>
                <a:cxn ang="0">
                  <a:pos x="7" y="24"/>
                </a:cxn>
                <a:cxn ang="0">
                  <a:pos x="7" y="18"/>
                </a:cxn>
                <a:cxn ang="0">
                  <a:pos x="8" y="20"/>
                </a:cxn>
                <a:cxn ang="0">
                  <a:pos x="8" y="20"/>
                </a:cxn>
                <a:cxn ang="0">
                  <a:pos x="8" y="33"/>
                </a:cxn>
                <a:cxn ang="0">
                  <a:pos x="8" y="23"/>
                </a:cxn>
                <a:cxn ang="0">
                  <a:pos x="9" y="25"/>
                </a:cxn>
                <a:cxn ang="0">
                  <a:pos x="9" y="25"/>
                </a:cxn>
                <a:cxn ang="0">
                  <a:pos x="9" y="17"/>
                </a:cxn>
                <a:cxn ang="0">
                  <a:pos x="10" y="16"/>
                </a:cxn>
                <a:cxn ang="0">
                  <a:pos x="10" y="21"/>
                </a:cxn>
                <a:cxn ang="0">
                  <a:pos x="10" y="20"/>
                </a:cxn>
                <a:cxn ang="0">
                  <a:pos x="10" y="25"/>
                </a:cxn>
                <a:cxn ang="0">
                  <a:pos x="11" y="25"/>
                </a:cxn>
                <a:cxn ang="0">
                  <a:pos x="11" y="20"/>
                </a:cxn>
                <a:cxn ang="0">
                  <a:pos x="11" y="21"/>
                </a:cxn>
                <a:cxn ang="0">
                  <a:pos x="12" y="20"/>
                </a:cxn>
              </a:cxnLst>
              <a:rect l="0" t="0" r="r" b="b"/>
              <a:pathLst>
                <a:path w="12" h="45">
                  <a:moveTo>
                    <a:pt x="0" y="31"/>
                  </a:moveTo>
                  <a:lnTo>
                    <a:pt x="0" y="28"/>
                  </a:lnTo>
                  <a:lnTo>
                    <a:pt x="0" y="20"/>
                  </a:lnTo>
                  <a:lnTo>
                    <a:pt x="0" y="16"/>
                  </a:lnTo>
                  <a:lnTo>
                    <a:pt x="0" y="13"/>
                  </a:lnTo>
                  <a:lnTo>
                    <a:pt x="0" y="23"/>
                  </a:lnTo>
                  <a:lnTo>
                    <a:pt x="0" y="25"/>
                  </a:lnTo>
                  <a:lnTo>
                    <a:pt x="1" y="25"/>
                  </a:lnTo>
                  <a:lnTo>
                    <a:pt x="1" y="18"/>
                  </a:lnTo>
                  <a:lnTo>
                    <a:pt x="1" y="13"/>
                  </a:lnTo>
                  <a:lnTo>
                    <a:pt x="1" y="23"/>
                  </a:lnTo>
                  <a:lnTo>
                    <a:pt x="1" y="25"/>
                  </a:lnTo>
                  <a:lnTo>
                    <a:pt x="1" y="20"/>
                  </a:lnTo>
                  <a:lnTo>
                    <a:pt x="1" y="19"/>
                  </a:lnTo>
                  <a:lnTo>
                    <a:pt x="1" y="18"/>
                  </a:lnTo>
                  <a:lnTo>
                    <a:pt x="1" y="20"/>
                  </a:lnTo>
                  <a:lnTo>
                    <a:pt x="1" y="18"/>
                  </a:lnTo>
                  <a:lnTo>
                    <a:pt x="1" y="15"/>
                  </a:lnTo>
                  <a:lnTo>
                    <a:pt x="1" y="20"/>
                  </a:lnTo>
                  <a:lnTo>
                    <a:pt x="1" y="22"/>
                  </a:lnTo>
                  <a:lnTo>
                    <a:pt x="1" y="8"/>
                  </a:lnTo>
                  <a:lnTo>
                    <a:pt x="2" y="15"/>
                  </a:lnTo>
                  <a:lnTo>
                    <a:pt x="2" y="27"/>
                  </a:lnTo>
                  <a:lnTo>
                    <a:pt x="2" y="15"/>
                  </a:lnTo>
                  <a:lnTo>
                    <a:pt x="2" y="25"/>
                  </a:lnTo>
                  <a:lnTo>
                    <a:pt x="2" y="28"/>
                  </a:lnTo>
                  <a:lnTo>
                    <a:pt x="2" y="27"/>
                  </a:lnTo>
                  <a:lnTo>
                    <a:pt x="2" y="8"/>
                  </a:lnTo>
                  <a:lnTo>
                    <a:pt x="2" y="25"/>
                  </a:lnTo>
                  <a:lnTo>
                    <a:pt x="2" y="0"/>
                  </a:lnTo>
                  <a:lnTo>
                    <a:pt x="2" y="8"/>
                  </a:lnTo>
                  <a:lnTo>
                    <a:pt x="2" y="26"/>
                  </a:lnTo>
                  <a:lnTo>
                    <a:pt x="2" y="21"/>
                  </a:lnTo>
                  <a:lnTo>
                    <a:pt x="2" y="30"/>
                  </a:lnTo>
                  <a:lnTo>
                    <a:pt x="2" y="28"/>
                  </a:lnTo>
                  <a:lnTo>
                    <a:pt x="2" y="22"/>
                  </a:lnTo>
                  <a:lnTo>
                    <a:pt x="2" y="20"/>
                  </a:lnTo>
                  <a:lnTo>
                    <a:pt x="2" y="31"/>
                  </a:lnTo>
                  <a:lnTo>
                    <a:pt x="2" y="17"/>
                  </a:lnTo>
                  <a:lnTo>
                    <a:pt x="2" y="22"/>
                  </a:lnTo>
                  <a:lnTo>
                    <a:pt x="2" y="8"/>
                  </a:lnTo>
                  <a:lnTo>
                    <a:pt x="2" y="18"/>
                  </a:lnTo>
                  <a:lnTo>
                    <a:pt x="2" y="20"/>
                  </a:lnTo>
                  <a:lnTo>
                    <a:pt x="2" y="15"/>
                  </a:lnTo>
                  <a:lnTo>
                    <a:pt x="2" y="23"/>
                  </a:lnTo>
                  <a:lnTo>
                    <a:pt x="2" y="15"/>
                  </a:lnTo>
                  <a:lnTo>
                    <a:pt x="2" y="22"/>
                  </a:lnTo>
                  <a:lnTo>
                    <a:pt x="2" y="18"/>
                  </a:lnTo>
                  <a:lnTo>
                    <a:pt x="2" y="9"/>
                  </a:lnTo>
                  <a:lnTo>
                    <a:pt x="2" y="15"/>
                  </a:lnTo>
                  <a:lnTo>
                    <a:pt x="2" y="13"/>
                  </a:lnTo>
                  <a:lnTo>
                    <a:pt x="3" y="13"/>
                  </a:lnTo>
                  <a:lnTo>
                    <a:pt x="3" y="25"/>
                  </a:lnTo>
                  <a:lnTo>
                    <a:pt x="3" y="18"/>
                  </a:lnTo>
                  <a:lnTo>
                    <a:pt x="3" y="32"/>
                  </a:lnTo>
                  <a:lnTo>
                    <a:pt x="3" y="25"/>
                  </a:lnTo>
                  <a:lnTo>
                    <a:pt x="3" y="27"/>
                  </a:lnTo>
                  <a:lnTo>
                    <a:pt x="3" y="30"/>
                  </a:lnTo>
                  <a:lnTo>
                    <a:pt x="3" y="22"/>
                  </a:lnTo>
                  <a:lnTo>
                    <a:pt x="3" y="33"/>
                  </a:lnTo>
                  <a:lnTo>
                    <a:pt x="3" y="40"/>
                  </a:lnTo>
                  <a:lnTo>
                    <a:pt x="3" y="23"/>
                  </a:lnTo>
                  <a:lnTo>
                    <a:pt x="3" y="25"/>
                  </a:lnTo>
                  <a:lnTo>
                    <a:pt x="3" y="35"/>
                  </a:lnTo>
                  <a:lnTo>
                    <a:pt x="3" y="17"/>
                  </a:lnTo>
                  <a:lnTo>
                    <a:pt x="3" y="21"/>
                  </a:lnTo>
                  <a:lnTo>
                    <a:pt x="4" y="17"/>
                  </a:lnTo>
                  <a:lnTo>
                    <a:pt x="4" y="14"/>
                  </a:lnTo>
                  <a:lnTo>
                    <a:pt x="4" y="17"/>
                  </a:lnTo>
                  <a:lnTo>
                    <a:pt x="4" y="14"/>
                  </a:lnTo>
                  <a:lnTo>
                    <a:pt x="4" y="20"/>
                  </a:lnTo>
                  <a:lnTo>
                    <a:pt x="4" y="14"/>
                  </a:lnTo>
                  <a:lnTo>
                    <a:pt x="4" y="10"/>
                  </a:lnTo>
                  <a:lnTo>
                    <a:pt x="4" y="18"/>
                  </a:lnTo>
                  <a:lnTo>
                    <a:pt x="4" y="8"/>
                  </a:lnTo>
                  <a:lnTo>
                    <a:pt x="4" y="13"/>
                  </a:lnTo>
                  <a:lnTo>
                    <a:pt x="4" y="10"/>
                  </a:lnTo>
                  <a:lnTo>
                    <a:pt x="4" y="16"/>
                  </a:lnTo>
                  <a:lnTo>
                    <a:pt x="4" y="11"/>
                  </a:lnTo>
                  <a:lnTo>
                    <a:pt x="4" y="8"/>
                  </a:lnTo>
                  <a:lnTo>
                    <a:pt x="4" y="17"/>
                  </a:lnTo>
                  <a:lnTo>
                    <a:pt x="5" y="14"/>
                  </a:lnTo>
                  <a:lnTo>
                    <a:pt x="5" y="20"/>
                  </a:lnTo>
                  <a:lnTo>
                    <a:pt x="5" y="45"/>
                  </a:lnTo>
                  <a:lnTo>
                    <a:pt x="5" y="15"/>
                  </a:lnTo>
                  <a:lnTo>
                    <a:pt x="5" y="30"/>
                  </a:lnTo>
                  <a:lnTo>
                    <a:pt x="5" y="28"/>
                  </a:lnTo>
                  <a:lnTo>
                    <a:pt x="5" y="25"/>
                  </a:lnTo>
                  <a:lnTo>
                    <a:pt x="5" y="18"/>
                  </a:lnTo>
                  <a:lnTo>
                    <a:pt x="5" y="27"/>
                  </a:lnTo>
                  <a:lnTo>
                    <a:pt x="5" y="20"/>
                  </a:lnTo>
                  <a:lnTo>
                    <a:pt x="5" y="15"/>
                  </a:lnTo>
                  <a:lnTo>
                    <a:pt x="5" y="24"/>
                  </a:lnTo>
                  <a:lnTo>
                    <a:pt x="5" y="36"/>
                  </a:lnTo>
                  <a:lnTo>
                    <a:pt x="5" y="28"/>
                  </a:lnTo>
                  <a:lnTo>
                    <a:pt x="5" y="7"/>
                  </a:lnTo>
                  <a:lnTo>
                    <a:pt x="5" y="25"/>
                  </a:lnTo>
                  <a:lnTo>
                    <a:pt x="6" y="19"/>
                  </a:lnTo>
                  <a:lnTo>
                    <a:pt x="6" y="4"/>
                  </a:lnTo>
                  <a:lnTo>
                    <a:pt x="6" y="15"/>
                  </a:lnTo>
                  <a:lnTo>
                    <a:pt x="6" y="36"/>
                  </a:lnTo>
                  <a:lnTo>
                    <a:pt x="6" y="25"/>
                  </a:lnTo>
                  <a:lnTo>
                    <a:pt x="6" y="30"/>
                  </a:lnTo>
                  <a:lnTo>
                    <a:pt x="6" y="21"/>
                  </a:lnTo>
                  <a:lnTo>
                    <a:pt x="6" y="27"/>
                  </a:lnTo>
                  <a:lnTo>
                    <a:pt x="6" y="13"/>
                  </a:lnTo>
                  <a:lnTo>
                    <a:pt x="6" y="8"/>
                  </a:lnTo>
                  <a:lnTo>
                    <a:pt x="6" y="16"/>
                  </a:lnTo>
                  <a:lnTo>
                    <a:pt x="6" y="27"/>
                  </a:lnTo>
                  <a:lnTo>
                    <a:pt x="6" y="36"/>
                  </a:lnTo>
                  <a:lnTo>
                    <a:pt x="6" y="11"/>
                  </a:lnTo>
                  <a:lnTo>
                    <a:pt x="6" y="21"/>
                  </a:lnTo>
                  <a:lnTo>
                    <a:pt x="7" y="13"/>
                  </a:lnTo>
                  <a:lnTo>
                    <a:pt x="7" y="22"/>
                  </a:lnTo>
                  <a:lnTo>
                    <a:pt x="7" y="12"/>
                  </a:lnTo>
                  <a:lnTo>
                    <a:pt x="7" y="27"/>
                  </a:lnTo>
                  <a:lnTo>
                    <a:pt x="7" y="26"/>
                  </a:lnTo>
                  <a:lnTo>
                    <a:pt x="7" y="25"/>
                  </a:lnTo>
                  <a:lnTo>
                    <a:pt x="7" y="19"/>
                  </a:lnTo>
                  <a:lnTo>
                    <a:pt x="7" y="13"/>
                  </a:lnTo>
                  <a:lnTo>
                    <a:pt x="7" y="22"/>
                  </a:lnTo>
                  <a:lnTo>
                    <a:pt x="7" y="18"/>
                  </a:lnTo>
                  <a:lnTo>
                    <a:pt x="7" y="25"/>
                  </a:lnTo>
                  <a:lnTo>
                    <a:pt x="7" y="12"/>
                  </a:lnTo>
                  <a:lnTo>
                    <a:pt x="7" y="20"/>
                  </a:lnTo>
                  <a:lnTo>
                    <a:pt x="7" y="19"/>
                  </a:lnTo>
                  <a:lnTo>
                    <a:pt x="7" y="25"/>
                  </a:lnTo>
                  <a:lnTo>
                    <a:pt x="7" y="18"/>
                  </a:lnTo>
                  <a:lnTo>
                    <a:pt x="7" y="23"/>
                  </a:lnTo>
                  <a:lnTo>
                    <a:pt x="7" y="27"/>
                  </a:lnTo>
                  <a:lnTo>
                    <a:pt x="7" y="26"/>
                  </a:lnTo>
                  <a:lnTo>
                    <a:pt x="7" y="13"/>
                  </a:lnTo>
                  <a:lnTo>
                    <a:pt x="7" y="31"/>
                  </a:lnTo>
                  <a:lnTo>
                    <a:pt x="7" y="19"/>
                  </a:lnTo>
                  <a:lnTo>
                    <a:pt x="7" y="18"/>
                  </a:lnTo>
                  <a:lnTo>
                    <a:pt x="7" y="24"/>
                  </a:lnTo>
                  <a:lnTo>
                    <a:pt x="7" y="14"/>
                  </a:lnTo>
                  <a:lnTo>
                    <a:pt x="7" y="20"/>
                  </a:lnTo>
                  <a:lnTo>
                    <a:pt x="7" y="16"/>
                  </a:lnTo>
                  <a:lnTo>
                    <a:pt x="7" y="18"/>
                  </a:lnTo>
                  <a:lnTo>
                    <a:pt x="7" y="19"/>
                  </a:lnTo>
                  <a:lnTo>
                    <a:pt x="8" y="24"/>
                  </a:lnTo>
                  <a:lnTo>
                    <a:pt x="8" y="26"/>
                  </a:lnTo>
                  <a:lnTo>
                    <a:pt x="8" y="20"/>
                  </a:lnTo>
                  <a:lnTo>
                    <a:pt x="8" y="28"/>
                  </a:lnTo>
                  <a:lnTo>
                    <a:pt x="8" y="16"/>
                  </a:lnTo>
                  <a:lnTo>
                    <a:pt x="8" y="15"/>
                  </a:lnTo>
                  <a:lnTo>
                    <a:pt x="8" y="20"/>
                  </a:lnTo>
                  <a:lnTo>
                    <a:pt x="8" y="8"/>
                  </a:lnTo>
                  <a:lnTo>
                    <a:pt x="8" y="15"/>
                  </a:lnTo>
                  <a:lnTo>
                    <a:pt x="8" y="27"/>
                  </a:lnTo>
                  <a:lnTo>
                    <a:pt x="8" y="33"/>
                  </a:lnTo>
                  <a:lnTo>
                    <a:pt x="8" y="36"/>
                  </a:lnTo>
                  <a:lnTo>
                    <a:pt x="8" y="36"/>
                  </a:lnTo>
                  <a:lnTo>
                    <a:pt x="8" y="19"/>
                  </a:lnTo>
                  <a:lnTo>
                    <a:pt x="8" y="23"/>
                  </a:lnTo>
                  <a:lnTo>
                    <a:pt x="9" y="23"/>
                  </a:lnTo>
                  <a:lnTo>
                    <a:pt x="9" y="34"/>
                  </a:lnTo>
                  <a:lnTo>
                    <a:pt x="9" y="27"/>
                  </a:lnTo>
                  <a:lnTo>
                    <a:pt x="9" y="25"/>
                  </a:lnTo>
                  <a:lnTo>
                    <a:pt x="9" y="39"/>
                  </a:lnTo>
                  <a:lnTo>
                    <a:pt x="9" y="36"/>
                  </a:lnTo>
                  <a:lnTo>
                    <a:pt x="9" y="27"/>
                  </a:lnTo>
                  <a:lnTo>
                    <a:pt x="9" y="25"/>
                  </a:lnTo>
                  <a:lnTo>
                    <a:pt x="9" y="18"/>
                  </a:lnTo>
                  <a:lnTo>
                    <a:pt x="9" y="34"/>
                  </a:lnTo>
                  <a:lnTo>
                    <a:pt x="9" y="18"/>
                  </a:lnTo>
                  <a:lnTo>
                    <a:pt x="9" y="17"/>
                  </a:lnTo>
                  <a:lnTo>
                    <a:pt x="9" y="18"/>
                  </a:lnTo>
                  <a:lnTo>
                    <a:pt x="9" y="23"/>
                  </a:lnTo>
                  <a:lnTo>
                    <a:pt x="9" y="30"/>
                  </a:lnTo>
                  <a:lnTo>
                    <a:pt x="10" y="16"/>
                  </a:lnTo>
                  <a:lnTo>
                    <a:pt x="10" y="29"/>
                  </a:lnTo>
                  <a:lnTo>
                    <a:pt x="10" y="32"/>
                  </a:lnTo>
                  <a:lnTo>
                    <a:pt x="10" y="26"/>
                  </a:lnTo>
                  <a:lnTo>
                    <a:pt x="10" y="21"/>
                  </a:lnTo>
                  <a:lnTo>
                    <a:pt x="10" y="30"/>
                  </a:lnTo>
                  <a:lnTo>
                    <a:pt x="10" y="16"/>
                  </a:lnTo>
                  <a:lnTo>
                    <a:pt x="10" y="30"/>
                  </a:lnTo>
                  <a:lnTo>
                    <a:pt x="10" y="20"/>
                  </a:lnTo>
                  <a:lnTo>
                    <a:pt x="10" y="25"/>
                  </a:lnTo>
                  <a:lnTo>
                    <a:pt x="10" y="21"/>
                  </a:lnTo>
                  <a:lnTo>
                    <a:pt x="10" y="18"/>
                  </a:lnTo>
                  <a:lnTo>
                    <a:pt x="10" y="25"/>
                  </a:lnTo>
                  <a:lnTo>
                    <a:pt x="11" y="25"/>
                  </a:lnTo>
                  <a:lnTo>
                    <a:pt x="11" y="27"/>
                  </a:lnTo>
                  <a:lnTo>
                    <a:pt x="11" y="11"/>
                  </a:lnTo>
                  <a:lnTo>
                    <a:pt x="11" y="25"/>
                  </a:lnTo>
                  <a:lnTo>
                    <a:pt x="11" y="18"/>
                  </a:lnTo>
                  <a:lnTo>
                    <a:pt x="11" y="25"/>
                  </a:lnTo>
                  <a:lnTo>
                    <a:pt x="11" y="25"/>
                  </a:lnTo>
                  <a:lnTo>
                    <a:pt x="11" y="20"/>
                  </a:lnTo>
                  <a:lnTo>
                    <a:pt x="11" y="29"/>
                  </a:lnTo>
                  <a:lnTo>
                    <a:pt x="11" y="20"/>
                  </a:lnTo>
                  <a:lnTo>
                    <a:pt x="11" y="16"/>
                  </a:lnTo>
                  <a:lnTo>
                    <a:pt x="11" y="21"/>
                  </a:lnTo>
                  <a:lnTo>
                    <a:pt x="11" y="12"/>
                  </a:lnTo>
                  <a:lnTo>
                    <a:pt x="12" y="20"/>
                  </a:lnTo>
                  <a:lnTo>
                    <a:pt x="12" y="18"/>
                  </a:lnTo>
                  <a:lnTo>
                    <a:pt x="12" y="20"/>
                  </a:lnTo>
                  <a:lnTo>
                    <a:pt x="12" y="15"/>
                  </a:lnTo>
                  <a:lnTo>
                    <a:pt x="12" y="28"/>
                  </a:lnTo>
                </a:path>
              </a:pathLst>
            </a:custGeom>
            <a:noFill/>
            <a:ln w="0">
              <a:solidFill>
                <a:srgbClr val="FFFF00"/>
              </a:solidFill>
              <a:prstDash val="solid"/>
              <a:round/>
              <a:headEnd/>
              <a:tailEnd/>
            </a:ln>
          </p:spPr>
          <p:txBody>
            <a:bodyPr/>
            <a:lstStyle/>
            <a:p>
              <a:endParaRPr lang="en-US" sz="2000"/>
            </a:p>
          </p:txBody>
        </p:sp>
        <p:sp>
          <p:nvSpPr>
            <p:cNvPr id="3354640" name="Freeform 16"/>
            <p:cNvSpPr>
              <a:spLocks/>
            </p:cNvSpPr>
            <p:nvPr/>
          </p:nvSpPr>
          <p:spPr bwMode="auto">
            <a:xfrm>
              <a:off x="2093" y="1031"/>
              <a:ext cx="53" cy="819"/>
            </a:xfrm>
            <a:custGeom>
              <a:avLst/>
              <a:gdLst/>
              <a:ahLst/>
              <a:cxnLst>
                <a:cxn ang="0">
                  <a:pos x="0" y="105"/>
                </a:cxn>
                <a:cxn ang="0">
                  <a:pos x="0" y="0"/>
                </a:cxn>
                <a:cxn ang="0">
                  <a:pos x="1" y="182"/>
                </a:cxn>
                <a:cxn ang="0">
                  <a:pos x="1" y="110"/>
                </a:cxn>
                <a:cxn ang="0">
                  <a:pos x="1" y="121"/>
                </a:cxn>
                <a:cxn ang="0">
                  <a:pos x="1" y="104"/>
                </a:cxn>
                <a:cxn ang="0">
                  <a:pos x="1" y="99"/>
                </a:cxn>
                <a:cxn ang="0">
                  <a:pos x="1" y="100"/>
                </a:cxn>
                <a:cxn ang="0">
                  <a:pos x="1" y="117"/>
                </a:cxn>
                <a:cxn ang="0">
                  <a:pos x="1" y="115"/>
                </a:cxn>
                <a:cxn ang="0">
                  <a:pos x="2" y="101"/>
                </a:cxn>
                <a:cxn ang="0">
                  <a:pos x="2" y="116"/>
                </a:cxn>
                <a:cxn ang="0">
                  <a:pos x="2" y="104"/>
                </a:cxn>
                <a:cxn ang="0">
                  <a:pos x="3" y="100"/>
                </a:cxn>
                <a:cxn ang="0">
                  <a:pos x="3" y="118"/>
                </a:cxn>
                <a:cxn ang="0">
                  <a:pos x="3" y="107"/>
                </a:cxn>
                <a:cxn ang="0">
                  <a:pos x="3" y="104"/>
                </a:cxn>
                <a:cxn ang="0">
                  <a:pos x="4" y="101"/>
                </a:cxn>
                <a:cxn ang="0">
                  <a:pos x="4" y="107"/>
                </a:cxn>
                <a:cxn ang="0">
                  <a:pos x="4" y="96"/>
                </a:cxn>
                <a:cxn ang="0">
                  <a:pos x="4" y="117"/>
                </a:cxn>
                <a:cxn ang="0">
                  <a:pos x="5" y="93"/>
                </a:cxn>
                <a:cxn ang="0">
                  <a:pos x="5" y="110"/>
                </a:cxn>
                <a:cxn ang="0">
                  <a:pos x="5" y="100"/>
                </a:cxn>
                <a:cxn ang="0">
                  <a:pos x="6" y="107"/>
                </a:cxn>
                <a:cxn ang="0">
                  <a:pos x="6" y="119"/>
                </a:cxn>
                <a:cxn ang="0">
                  <a:pos x="6" y="100"/>
                </a:cxn>
                <a:cxn ang="0">
                  <a:pos x="6" y="110"/>
                </a:cxn>
                <a:cxn ang="0">
                  <a:pos x="6" y="114"/>
                </a:cxn>
                <a:cxn ang="0">
                  <a:pos x="6" y="104"/>
                </a:cxn>
                <a:cxn ang="0">
                  <a:pos x="6" y="91"/>
                </a:cxn>
                <a:cxn ang="0">
                  <a:pos x="6" y="120"/>
                </a:cxn>
                <a:cxn ang="0">
                  <a:pos x="7" y="101"/>
                </a:cxn>
                <a:cxn ang="0">
                  <a:pos x="7" y="110"/>
                </a:cxn>
                <a:cxn ang="0">
                  <a:pos x="7" y="105"/>
                </a:cxn>
                <a:cxn ang="0">
                  <a:pos x="7" y="92"/>
                </a:cxn>
                <a:cxn ang="0">
                  <a:pos x="8" y="104"/>
                </a:cxn>
                <a:cxn ang="0">
                  <a:pos x="8" y="105"/>
                </a:cxn>
                <a:cxn ang="0">
                  <a:pos x="8" y="107"/>
                </a:cxn>
                <a:cxn ang="0">
                  <a:pos x="9" y="120"/>
                </a:cxn>
                <a:cxn ang="0">
                  <a:pos x="9" y="104"/>
                </a:cxn>
                <a:cxn ang="0">
                  <a:pos x="9" y="104"/>
                </a:cxn>
                <a:cxn ang="0">
                  <a:pos x="9" y="96"/>
                </a:cxn>
                <a:cxn ang="0">
                  <a:pos x="10" y="105"/>
                </a:cxn>
                <a:cxn ang="0">
                  <a:pos x="10" y="104"/>
                </a:cxn>
                <a:cxn ang="0">
                  <a:pos x="10" y="118"/>
                </a:cxn>
                <a:cxn ang="0">
                  <a:pos x="10" y="105"/>
                </a:cxn>
                <a:cxn ang="0">
                  <a:pos x="11" y="116"/>
                </a:cxn>
                <a:cxn ang="0">
                  <a:pos x="11" y="104"/>
                </a:cxn>
                <a:cxn ang="0">
                  <a:pos x="11" y="107"/>
                </a:cxn>
              </a:cxnLst>
              <a:rect l="0" t="0" r="r" b="b"/>
              <a:pathLst>
                <a:path w="11" h="191">
                  <a:moveTo>
                    <a:pt x="0" y="113"/>
                  </a:moveTo>
                  <a:lnTo>
                    <a:pt x="0" y="118"/>
                  </a:lnTo>
                  <a:lnTo>
                    <a:pt x="0" y="110"/>
                  </a:lnTo>
                  <a:lnTo>
                    <a:pt x="0" y="105"/>
                  </a:lnTo>
                  <a:lnTo>
                    <a:pt x="0" y="106"/>
                  </a:lnTo>
                  <a:lnTo>
                    <a:pt x="0" y="105"/>
                  </a:lnTo>
                  <a:lnTo>
                    <a:pt x="0" y="65"/>
                  </a:lnTo>
                  <a:lnTo>
                    <a:pt x="0" y="0"/>
                  </a:lnTo>
                  <a:lnTo>
                    <a:pt x="0" y="59"/>
                  </a:lnTo>
                  <a:lnTo>
                    <a:pt x="0" y="166"/>
                  </a:lnTo>
                  <a:lnTo>
                    <a:pt x="0" y="191"/>
                  </a:lnTo>
                  <a:lnTo>
                    <a:pt x="1" y="182"/>
                  </a:lnTo>
                  <a:lnTo>
                    <a:pt x="1" y="149"/>
                  </a:lnTo>
                  <a:lnTo>
                    <a:pt x="1" y="129"/>
                  </a:lnTo>
                  <a:lnTo>
                    <a:pt x="1" y="123"/>
                  </a:lnTo>
                  <a:lnTo>
                    <a:pt x="1" y="110"/>
                  </a:lnTo>
                  <a:lnTo>
                    <a:pt x="1" y="99"/>
                  </a:lnTo>
                  <a:lnTo>
                    <a:pt x="1" y="106"/>
                  </a:lnTo>
                  <a:lnTo>
                    <a:pt x="1" y="105"/>
                  </a:lnTo>
                  <a:lnTo>
                    <a:pt x="1" y="121"/>
                  </a:lnTo>
                  <a:lnTo>
                    <a:pt x="1" y="118"/>
                  </a:lnTo>
                  <a:lnTo>
                    <a:pt x="1" y="109"/>
                  </a:lnTo>
                  <a:lnTo>
                    <a:pt x="1" y="115"/>
                  </a:lnTo>
                  <a:lnTo>
                    <a:pt x="1" y="104"/>
                  </a:lnTo>
                  <a:lnTo>
                    <a:pt x="1" y="121"/>
                  </a:lnTo>
                  <a:lnTo>
                    <a:pt x="1" y="103"/>
                  </a:lnTo>
                  <a:lnTo>
                    <a:pt x="1" y="106"/>
                  </a:lnTo>
                  <a:lnTo>
                    <a:pt x="1" y="99"/>
                  </a:lnTo>
                  <a:lnTo>
                    <a:pt x="1" y="100"/>
                  </a:lnTo>
                  <a:lnTo>
                    <a:pt x="1" y="105"/>
                  </a:lnTo>
                  <a:lnTo>
                    <a:pt x="1" y="115"/>
                  </a:lnTo>
                  <a:lnTo>
                    <a:pt x="1" y="100"/>
                  </a:lnTo>
                  <a:lnTo>
                    <a:pt x="1" y="111"/>
                  </a:lnTo>
                  <a:lnTo>
                    <a:pt x="1" y="121"/>
                  </a:lnTo>
                  <a:lnTo>
                    <a:pt x="1" y="112"/>
                  </a:lnTo>
                  <a:lnTo>
                    <a:pt x="1" y="117"/>
                  </a:lnTo>
                  <a:lnTo>
                    <a:pt x="1" y="110"/>
                  </a:lnTo>
                  <a:lnTo>
                    <a:pt x="1" y="96"/>
                  </a:lnTo>
                  <a:lnTo>
                    <a:pt x="1" y="113"/>
                  </a:lnTo>
                  <a:lnTo>
                    <a:pt x="1" y="115"/>
                  </a:lnTo>
                  <a:lnTo>
                    <a:pt x="2" y="100"/>
                  </a:lnTo>
                  <a:lnTo>
                    <a:pt x="2" y="105"/>
                  </a:lnTo>
                  <a:lnTo>
                    <a:pt x="2" y="100"/>
                  </a:lnTo>
                  <a:lnTo>
                    <a:pt x="2" y="101"/>
                  </a:lnTo>
                  <a:lnTo>
                    <a:pt x="2" y="98"/>
                  </a:lnTo>
                  <a:lnTo>
                    <a:pt x="2" y="103"/>
                  </a:lnTo>
                  <a:lnTo>
                    <a:pt x="2" y="101"/>
                  </a:lnTo>
                  <a:lnTo>
                    <a:pt x="2" y="116"/>
                  </a:lnTo>
                  <a:lnTo>
                    <a:pt x="2" y="110"/>
                  </a:lnTo>
                  <a:lnTo>
                    <a:pt x="2" y="121"/>
                  </a:lnTo>
                  <a:lnTo>
                    <a:pt x="2" y="108"/>
                  </a:lnTo>
                  <a:lnTo>
                    <a:pt x="2" y="104"/>
                  </a:lnTo>
                  <a:lnTo>
                    <a:pt x="2" y="103"/>
                  </a:lnTo>
                  <a:lnTo>
                    <a:pt x="2" y="100"/>
                  </a:lnTo>
                  <a:lnTo>
                    <a:pt x="3" y="96"/>
                  </a:lnTo>
                  <a:lnTo>
                    <a:pt x="3" y="100"/>
                  </a:lnTo>
                  <a:lnTo>
                    <a:pt x="3" y="115"/>
                  </a:lnTo>
                  <a:lnTo>
                    <a:pt x="3" y="105"/>
                  </a:lnTo>
                  <a:lnTo>
                    <a:pt x="3" y="116"/>
                  </a:lnTo>
                  <a:lnTo>
                    <a:pt x="3" y="118"/>
                  </a:lnTo>
                  <a:lnTo>
                    <a:pt x="3" y="103"/>
                  </a:lnTo>
                  <a:lnTo>
                    <a:pt x="3" y="101"/>
                  </a:lnTo>
                  <a:lnTo>
                    <a:pt x="3" y="113"/>
                  </a:lnTo>
                  <a:lnTo>
                    <a:pt x="3" y="107"/>
                  </a:lnTo>
                  <a:lnTo>
                    <a:pt x="3" y="112"/>
                  </a:lnTo>
                  <a:lnTo>
                    <a:pt x="3" y="122"/>
                  </a:lnTo>
                  <a:lnTo>
                    <a:pt x="3" y="110"/>
                  </a:lnTo>
                  <a:lnTo>
                    <a:pt x="3" y="104"/>
                  </a:lnTo>
                  <a:lnTo>
                    <a:pt x="3" y="120"/>
                  </a:lnTo>
                  <a:lnTo>
                    <a:pt x="4" y="112"/>
                  </a:lnTo>
                  <a:lnTo>
                    <a:pt x="4" y="103"/>
                  </a:lnTo>
                  <a:lnTo>
                    <a:pt x="4" y="101"/>
                  </a:lnTo>
                  <a:lnTo>
                    <a:pt x="4" y="110"/>
                  </a:lnTo>
                  <a:lnTo>
                    <a:pt x="4" y="103"/>
                  </a:lnTo>
                  <a:lnTo>
                    <a:pt x="4" y="116"/>
                  </a:lnTo>
                  <a:lnTo>
                    <a:pt x="4" y="107"/>
                  </a:lnTo>
                  <a:lnTo>
                    <a:pt x="4" y="110"/>
                  </a:lnTo>
                  <a:lnTo>
                    <a:pt x="4" y="104"/>
                  </a:lnTo>
                  <a:lnTo>
                    <a:pt x="4" y="103"/>
                  </a:lnTo>
                  <a:lnTo>
                    <a:pt x="4" y="96"/>
                  </a:lnTo>
                  <a:lnTo>
                    <a:pt x="4" y="108"/>
                  </a:lnTo>
                  <a:lnTo>
                    <a:pt x="4" y="110"/>
                  </a:lnTo>
                  <a:lnTo>
                    <a:pt x="4" y="107"/>
                  </a:lnTo>
                  <a:lnTo>
                    <a:pt x="4" y="117"/>
                  </a:lnTo>
                  <a:lnTo>
                    <a:pt x="5" y="108"/>
                  </a:lnTo>
                  <a:lnTo>
                    <a:pt x="5" y="109"/>
                  </a:lnTo>
                  <a:lnTo>
                    <a:pt x="5" y="106"/>
                  </a:lnTo>
                  <a:lnTo>
                    <a:pt x="5" y="93"/>
                  </a:lnTo>
                  <a:lnTo>
                    <a:pt x="5" y="108"/>
                  </a:lnTo>
                  <a:lnTo>
                    <a:pt x="5" y="99"/>
                  </a:lnTo>
                  <a:lnTo>
                    <a:pt x="5" y="109"/>
                  </a:lnTo>
                  <a:lnTo>
                    <a:pt x="5" y="110"/>
                  </a:lnTo>
                  <a:lnTo>
                    <a:pt x="5" y="107"/>
                  </a:lnTo>
                  <a:lnTo>
                    <a:pt x="5" y="98"/>
                  </a:lnTo>
                  <a:lnTo>
                    <a:pt x="5" y="94"/>
                  </a:lnTo>
                  <a:lnTo>
                    <a:pt x="5" y="100"/>
                  </a:lnTo>
                  <a:lnTo>
                    <a:pt x="5" y="108"/>
                  </a:lnTo>
                  <a:lnTo>
                    <a:pt x="5" y="96"/>
                  </a:lnTo>
                  <a:lnTo>
                    <a:pt x="5" y="100"/>
                  </a:lnTo>
                  <a:lnTo>
                    <a:pt x="6" y="107"/>
                  </a:lnTo>
                  <a:lnTo>
                    <a:pt x="6" y="111"/>
                  </a:lnTo>
                  <a:lnTo>
                    <a:pt x="6" y="104"/>
                  </a:lnTo>
                  <a:lnTo>
                    <a:pt x="6" y="103"/>
                  </a:lnTo>
                  <a:lnTo>
                    <a:pt x="6" y="119"/>
                  </a:lnTo>
                  <a:lnTo>
                    <a:pt x="6" y="116"/>
                  </a:lnTo>
                  <a:lnTo>
                    <a:pt x="6" y="115"/>
                  </a:lnTo>
                  <a:lnTo>
                    <a:pt x="6" y="108"/>
                  </a:lnTo>
                  <a:lnTo>
                    <a:pt x="6" y="100"/>
                  </a:lnTo>
                  <a:lnTo>
                    <a:pt x="6" y="113"/>
                  </a:lnTo>
                  <a:lnTo>
                    <a:pt x="6" y="100"/>
                  </a:lnTo>
                  <a:lnTo>
                    <a:pt x="6" y="113"/>
                  </a:lnTo>
                  <a:lnTo>
                    <a:pt x="6" y="110"/>
                  </a:lnTo>
                  <a:lnTo>
                    <a:pt x="6" y="103"/>
                  </a:lnTo>
                  <a:lnTo>
                    <a:pt x="6" y="121"/>
                  </a:lnTo>
                  <a:lnTo>
                    <a:pt x="6" y="115"/>
                  </a:lnTo>
                  <a:lnTo>
                    <a:pt x="6" y="114"/>
                  </a:lnTo>
                  <a:lnTo>
                    <a:pt x="6" y="99"/>
                  </a:lnTo>
                  <a:lnTo>
                    <a:pt x="6" y="103"/>
                  </a:lnTo>
                  <a:lnTo>
                    <a:pt x="6" y="106"/>
                  </a:lnTo>
                  <a:lnTo>
                    <a:pt x="6" y="104"/>
                  </a:lnTo>
                  <a:lnTo>
                    <a:pt x="6" y="102"/>
                  </a:lnTo>
                  <a:lnTo>
                    <a:pt x="6" y="115"/>
                  </a:lnTo>
                  <a:lnTo>
                    <a:pt x="6" y="93"/>
                  </a:lnTo>
                  <a:lnTo>
                    <a:pt x="6" y="91"/>
                  </a:lnTo>
                  <a:lnTo>
                    <a:pt x="6" y="93"/>
                  </a:lnTo>
                  <a:lnTo>
                    <a:pt x="6" y="104"/>
                  </a:lnTo>
                  <a:lnTo>
                    <a:pt x="6" y="115"/>
                  </a:lnTo>
                  <a:lnTo>
                    <a:pt x="6" y="120"/>
                  </a:lnTo>
                  <a:lnTo>
                    <a:pt x="7" y="113"/>
                  </a:lnTo>
                  <a:lnTo>
                    <a:pt x="7" y="93"/>
                  </a:lnTo>
                  <a:lnTo>
                    <a:pt x="7" y="89"/>
                  </a:lnTo>
                  <a:lnTo>
                    <a:pt x="7" y="101"/>
                  </a:lnTo>
                  <a:lnTo>
                    <a:pt x="7" y="99"/>
                  </a:lnTo>
                  <a:lnTo>
                    <a:pt x="7" y="86"/>
                  </a:lnTo>
                  <a:lnTo>
                    <a:pt x="7" y="95"/>
                  </a:lnTo>
                  <a:lnTo>
                    <a:pt x="7" y="110"/>
                  </a:lnTo>
                  <a:lnTo>
                    <a:pt x="7" y="99"/>
                  </a:lnTo>
                  <a:lnTo>
                    <a:pt x="7" y="104"/>
                  </a:lnTo>
                  <a:lnTo>
                    <a:pt x="7" y="110"/>
                  </a:lnTo>
                  <a:lnTo>
                    <a:pt x="7" y="105"/>
                  </a:lnTo>
                  <a:lnTo>
                    <a:pt x="7" y="95"/>
                  </a:lnTo>
                  <a:lnTo>
                    <a:pt x="7" y="85"/>
                  </a:lnTo>
                  <a:lnTo>
                    <a:pt x="7" y="103"/>
                  </a:lnTo>
                  <a:lnTo>
                    <a:pt x="7" y="92"/>
                  </a:lnTo>
                  <a:lnTo>
                    <a:pt x="8" y="119"/>
                  </a:lnTo>
                  <a:lnTo>
                    <a:pt x="8" y="115"/>
                  </a:lnTo>
                  <a:lnTo>
                    <a:pt x="8" y="101"/>
                  </a:lnTo>
                  <a:lnTo>
                    <a:pt x="8" y="104"/>
                  </a:lnTo>
                  <a:lnTo>
                    <a:pt x="8" y="100"/>
                  </a:lnTo>
                  <a:lnTo>
                    <a:pt x="8" y="110"/>
                  </a:lnTo>
                  <a:lnTo>
                    <a:pt x="8" y="107"/>
                  </a:lnTo>
                  <a:lnTo>
                    <a:pt x="8" y="105"/>
                  </a:lnTo>
                  <a:lnTo>
                    <a:pt x="8" y="119"/>
                  </a:lnTo>
                  <a:lnTo>
                    <a:pt x="8" y="113"/>
                  </a:lnTo>
                  <a:lnTo>
                    <a:pt x="8" y="106"/>
                  </a:lnTo>
                  <a:lnTo>
                    <a:pt x="8" y="107"/>
                  </a:lnTo>
                  <a:lnTo>
                    <a:pt x="8" y="100"/>
                  </a:lnTo>
                  <a:lnTo>
                    <a:pt x="8" y="93"/>
                  </a:lnTo>
                  <a:lnTo>
                    <a:pt x="8" y="98"/>
                  </a:lnTo>
                  <a:lnTo>
                    <a:pt x="9" y="120"/>
                  </a:lnTo>
                  <a:lnTo>
                    <a:pt x="9" y="107"/>
                  </a:lnTo>
                  <a:lnTo>
                    <a:pt x="9" y="102"/>
                  </a:lnTo>
                  <a:lnTo>
                    <a:pt x="9" y="107"/>
                  </a:lnTo>
                  <a:lnTo>
                    <a:pt x="9" y="104"/>
                  </a:lnTo>
                  <a:lnTo>
                    <a:pt x="9" y="90"/>
                  </a:lnTo>
                  <a:lnTo>
                    <a:pt x="9" y="98"/>
                  </a:lnTo>
                  <a:lnTo>
                    <a:pt x="9" y="100"/>
                  </a:lnTo>
                  <a:lnTo>
                    <a:pt x="9" y="104"/>
                  </a:lnTo>
                  <a:lnTo>
                    <a:pt x="9" y="100"/>
                  </a:lnTo>
                  <a:lnTo>
                    <a:pt x="9" y="94"/>
                  </a:lnTo>
                  <a:lnTo>
                    <a:pt x="9" y="93"/>
                  </a:lnTo>
                  <a:lnTo>
                    <a:pt x="9" y="96"/>
                  </a:lnTo>
                  <a:lnTo>
                    <a:pt x="9" y="105"/>
                  </a:lnTo>
                  <a:lnTo>
                    <a:pt x="10" y="110"/>
                  </a:lnTo>
                  <a:lnTo>
                    <a:pt x="10" y="107"/>
                  </a:lnTo>
                  <a:lnTo>
                    <a:pt x="10" y="105"/>
                  </a:lnTo>
                  <a:lnTo>
                    <a:pt x="10" y="88"/>
                  </a:lnTo>
                  <a:lnTo>
                    <a:pt x="10" y="91"/>
                  </a:lnTo>
                  <a:lnTo>
                    <a:pt x="10" y="100"/>
                  </a:lnTo>
                  <a:lnTo>
                    <a:pt x="10" y="104"/>
                  </a:lnTo>
                  <a:lnTo>
                    <a:pt x="10" y="105"/>
                  </a:lnTo>
                  <a:lnTo>
                    <a:pt x="10" y="119"/>
                  </a:lnTo>
                  <a:lnTo>
                    <a:pt x="10" y="121"/>
                  </a:lnTo>
                  <a:lnTo>
                    <a:pt x="10" y="118"/>
                  </a:lnTo>
                  <a:lnTo>
                    <a:pt x="10" y="111"/>
                  </a:lnTo>
                  <a:lnTo>
                    <a:pt x="10" y="97"/>
                  </a:lnTo>
                  <a:lnTo>
                    <a:pt x="10" y="93"/>
                  </a:lnTo>
                  <a:lnTo>
                    <a:pt x="10" y="105"/>
                  </a:lnTo>
                  <a:lnTo>
                    <a:pt x="11" y="107"/>
                  </a:lnTo>
                  <a:lnTo>
                    <a:pt x="11" y="104"/>
                  </a:lnTo>
                  <a:lnTo>
                    <a:pt x="11" y="117"/>
                  </a:lnTo>
                  <a:lnTo>
                    <a:pt x="11" y="116"/>
                  </a:lnTo>
                  <a:lnTo>
                    <a:pt x="11" y="103"/>
                  </a:lnTo>
                  <a:lnTo>
                    <a:pt x="11" y="107"/>
                  </a:lnTo>
                  <a:lnTo>
                    <a:pt x="11" y="105"/>
                  </a:lnTo>
                  <a:lnTo>
                    <a:pt x="11" y="104"/>
                  </a:lnTo>
                  <a:lnTo>
                    <a:pt x="11" y="106"/>
                  </a:lnTo>
                  <a:lnTo>
                    <a:pt x="11" y="103"/>
                  </a:lnTo>
                  <a:lnTo>
                    <a:pt x="11" y="115"/>
                  </a:lnTo>
                  <a:lnTo>
                    <a:pt x="11" y="107"/>
                  </a:lnTo>
                  <a:lnTo>
                    <a:pt x="11" y="100"/>
                  </a:lnTo>
                  <a:lnTo>
                    <a:pt x="11" y="112"/>
                  </a:lnTo>
                </a:path>
              </a:pathLst>
            </a:custGeom>
            <a:noFill/>
            <a:ln w="0">
              <a:solidFill>
                <a:srgbClr val="FFFF00"/>
              </a:solidFill>
              <a:prstDash val="solid"/>
              <a:round/>
              <a:headEnd/>
              <a:tailEnd/>
            </a:ln>
          </p:spPr>
          <p:txBody>
            <a:bodyPr/>
            <a:lstStyle/>
            <a:p>
              <a:endParaRPr lang="en-US" sz="2000"/>
            </a:p>
          </p:txBody>
        </p:sp>
        <p:sp>
          <p:nvSpPr>
            <p:cNvPr id="3354641" name="Freeform 17"/>
            <p:cNvSpPr>
              <a:spLocks/>
            </p:cNvSpPr>
            <p:nvPr/>
          </p:nvSpPr>
          <p:spPr bwMode="auto">
            <a:xfrm>
              <a:off x="2146" y="1408"/>
              <a:ext cx="58" cy="171"/>
            </a:xfrm>
            <a:custGeom>
              <a:avLst/>
              <a:gdLst/>
              <a:ahLst/>
              <a:cxnLst>
                <a:cxn ang="0">
                  <a:pos x="1" y="21"/>
                </a:cxn>
                <a:cxn ang="0">
                  <a:pos x="1" y="16"/>
                </a:cxn>
                <a:cxn ang="0">
                  <a:pos x="1" y="40"/>
                </a:cxn>
                <a:cxn ang="0">
                  <a:pos x="1" y="17"/>
                </a:cxn>
                <a:cxn ang="0">
                  <a:pos x="1" y="29"/>
                </a:cxn>
                <a:cxn ang="0">
                  <a:pos x="1" y="35"/>
                </a:cxn>
                <a:cxn ang="0">
                  <a:pos x="1" y="24"/>
                </a:cxn>
                <a:cxn ang="0">
                  <a:pos x="2" y="16"/>
                </a:cxn>
                <a:cxn ang="0">
                  <a:pos x="2" y="19"/>
                </a:cxn>
                <a:cxn ang="0">
                  <a:pos x="2" y="26"/>
                </a:cxn>
                <a:cxn ang="0">
                  <a:pos x="2" y="22"/>
                </a:cxn>
                <a:cxn ang="0">
                  <a:pos x="3" y="19"/>
                </a:cxn>
                <a:cxn ang="0">
                  <a:pos x="3" y="18"/>
                </a:cxn>
                <a:cxn ang="0">
                  <a:pos x="3" y="17"/>
                </a:cxn>
                <a:cxn ang="0">
                  <a:pos x="3" y="18"/>
                </a:cxn>
                <a:cxn ang="0">
                  <a:pos x="4" y="22"/>
                </a:cxn>
                <a:cxn ang="0">
                  <a:pos x="4" y="15"/>
                </a:cxn>
                <a:cxn ang="0">
                  <a:pos x="4" y="29"/>
                </a:cxn>
                <a:cxn ang="0">
                  <a:pos x="4" y="19"/>
                </a:cxn>
                <a:cxn ang="0">
                  <a:pos x="5" y="30"/>
                </a:cxn>
                <a:cxn ang="0">
                  <a:pos x="5" y="15"/>
                </a:cxn>
                <a:cxn ang="0">
                  <a:pos x="5" y="17"/>
                </a:cxn>
                <a:cxn ang="0">
                  <a:pos x="6" y="16"/>
                </a:cxn>
                <a:cxn ang="0">
                  <a:pos x="6" y="16"/>
                </a:cxn>
                <a:cxn ang="0">
                  <a:pos x="6" y="22"/>
                </a:cxn>
                <a:cxn ang="0">
                  <a:pos x="6" y="11"/>
                </a:cxn>
                <a:cxn ang="0">
                  <a:pos x="6" y="15"/>
                </a:cxn>
                <a:cxn ang="0">
                  <a:pos x="6" y="10"/>
                </a:cxn>
                <a:cxn ang="0">
                  <a:pos x="6" y="27"/>
                </a:cxn>
                <a:cxn ang="0">
                  <a:pos x="7" y="10"/>
                </a:cxn>
                <a:cxn ang="0">
                  <a:pos x="7" y="18"/>
                </a:cxn>
                <a:cxn ang="0">
                  <a:pos x="7" y="33"/>
                </a:cxn>
                <a:cxn ang="0">
                  <a:pos x="8" y="18"/>
                </a:cxn>
                <a:cxn ang="0">
                  <a:pos x="8" y="25"/>
                </a:cxn>
                <a:cxn ang="0">
                  <a:pos x="8" y="9"/>
                </a:cxn>
                <a:cxn ang="0">
                  <a:pos x="8" y="24"/>
                </a:cxn>
                <a:cxn ang="0">
                  <a:pos x="9" y="5"/>
                </a:cxn>
                <a:cxn ang="0">
                  <a:pos x="9" y="32"/>
                </a:cxn>
                <a:cxn ang="0">
                  <a:pos x="9" y="33"/>
                </a:cxn>
                <a:cxn ang="0">
                  <a:pos x="9" y="12"/>
                </a:cxn>
                <a:cxn ang="0">
                  <a:pos x="10" y="20"/>
                </a:cxn>
                <a:cxn ang="0">
                  <a:pos x="10" y="15"/>
                </a:cxn>
                <a:cxn ang="0">
                  <a:pos x="10" y="21"/>
                </a:cxn>
                <a:cxn ang="0">
                  <a:pos x="11" y="31"/>
                </a:cxn>
                <a:cxn ang="0">
                  <a:pos x="11" y="17"/>
                </a:cxn>
                <a:cxn ang="0">
                  <a:pos x="11" y="25"/>
                </a:cxn>
                <a:cxn ang="0">
                  <a:pos x="11" y="22"/>
                </a:cxn>
                <a:cxn ang="0">
                  <a:pos x="12" y="0"/>
                </a:cxn>
                <a:cxn ang="0">
                  <a:pos x="12" y="25"/>
                </a:cxn>
                <a:cxn ang="0">
                  <a:pos x="12" y="15"/>
                </a:cxn>
              </a:cxnLst>
              <a:rect l="0" t="0" r="r" b="b"/>
              <a:pathLst>
                <a:path w="12" h="40">
                  <a:moveTo>
                    <a:pt x="0" y="24"/>
                  </a:moveTo>
                  <a:lnTo>
                    <a:pt x="0" y="19"/>
                  </a:lnTo>
                  <a:lnTo>
                    <a:pt x="1" y="16"/>
                  </a:lnTo>
                  <a:lnTo>
                    <a:pt x="1" y="21"/>
                  </a:lnTo>
                  <a:lnTo>
                    <a:pt x="1" y="28"/>
                  </a:lnTo>
                  <a:lnTo>
                    <a:pt x="1" y="29"/>
                  </a:lnTo>
                  <a:lnTo>
                    <a:pt x="1" y="22"/>
                  </a:lnTo>
                  <a:lnTo>
                    <a:pt x="1" y="16"/>
                  </a:lnTo>
                  <a:lnTo>
                    <a:pt x="1" y="12"/>
                  </a:lnTo>
                  <a:lnTo>
                    <a:pt x="1" y="24"/>
                  </a:lnTo>
                  <a:lnTo>
                    <a:pt x="1" y="18"/>
                  </a:lnTo>
                  <a:lnTo>
                    <a:pt x="1" y="40"/>
                  </a:lnTo>
                  <a:lnTo>
                    <a:pt x="1" y="15"/>
                  </a:lnTo>
                  <a:lnTo>
                    <a:pt x="1" y="19"/>
                  </a:lnTo>
                  <a:lnTo>
                    <a:pt x="1" y="8"/>
                  </a:lnTo>
                  <a:lnTo>
                    <a:pt x="1" y="17"/>
                  </a:lnTo>
                  <a:lnTo>
                    <a:pt x="1" y="12"/>
                  </a:lnTo>
                  <a:lnTo>
                    <a:pt x="1" y="22"/>
                  </a:lnTo>
                  <a:lnTo>
                    <a:pt x="1" y="27"/>
                  </a:lnTo>
                  <a:lnTo>
                    <a:pt x="1" y="29"/>
                  </a:lnTo>
                  <a:lnTo>
                    <a:pt x="1" y="17"/>
                  </a:lnTo>
                  <a:lnTo>
                    <a:pt x="1" y="22"/>
                  </a:lnTo>
                  <a:lnTo>
                    <a:pt x="1" y="18"/>
                  </a:lnTo>
                  <a:lnTo>
                    <a:pt x="1" y="35"/>
                  </a:lnTo>
                  <a:lnTo>
                    <a:pt x="1" y="12"/>
                  </a:lnTo>
                  <a:lnTo>
                    <a:pt x="1" y="19"/>
                  </a:lnTo>
                  <a:lnTo>
                    <a:pt x="1" y="14"/>
                  </a:lnTo>
                  <a:lnTo>
                    <a:pt x="1" y="24"/>
                  </a:lnTo>
                  <a:lnTo>
                    <a:pt x="1" y="15"/>
                  </a:lnTo>
                  <a:lnTo>
                    <a:pt x="1" y="16"/>
                  </a:lnTo>
                  <a:lnTo>
                    <a:pt x="1" y="7"/>
                  </a:lnTo>
                  <a:lnTo>
                    <a:pt x="2" y="16"/>
                  </a:lnTo>
                  <a:lnTo>
                    <a:pt x="2" y="24"/>
                  </a:lnTo>
                  <a:lnTo>
                    <a:pt x="2" y="33"/>
                  </a:lnTo>
                  <a:lnTo>
                    <a:pt x="2" y="28"/>
                  </a:lnTo>
                  <a:lnTo>
                    <a:pt x="2" y="19"/>
                  </a:lnTo>
                  <a:lnTo>
                    <a:pt x="2" y="27"/>
                  </a:lnTo>
                  <a:lnTo>
                    <a:pt x="2" y="30"/>
                  </a:lnTo>
                  <a:lnTo>
                    <a:pt x="2" y="27"/>
                  </a:lnTo>
                  <a:lnTo>
                    <a:pt x="2" y="26"/>
                  </a:lnTo>
                  <a:lnTo>
                    <a:pt x="2" y="25"/>
                  </a:lnTo>
                  <a:lnTo>
                    <a:pt x="2" y="28"/>
                  </a:lnTo>
                  <a:lnTo>
                    <a:pt x="2" y="30"/>
                  </a:lnTo>
                  <a:lnTo>
                    <a:pt x="2" y="22"/>
                  </a:lnTo>
                  <a:lnTo>
                    <a:pt x="2" y="19"/>
                  </a:lnTo>
                  <a:lnTo>
                    <a:pt x="2" y="11"/>
                  </a:lnTo>
                  <a:lnTo>
                    <a:pt x="3" y="11"/>
                  </a:lnTo>
                  <a:lnTo>
                    <a:pt x="3" y="19"/>
                  </a:lnTo>
                  <a:lnTo>
                    <a:pt x="3" y="15"/>
                  </a:lnTo>
                  <a:lnTo>
                    <a:pt x="3" y="30"/>
                  </a:lnTo>
                  <a:lnTo>
                    <a:pt x="3" y="37"/>
                  </a:lnTo>
                  <a:lnTo>
                    <a:pt x="3" y="18"/>
                  </a:lnTo>
                  <a:lnTo>
                    <a:pt x="3" y="17"/>
                  </a:lnTo>
                  <a:lnTo>
                    <a:pt x="3" y="20"/>
                  </a:lnTo>
                  <a:lnTo>
                    <a:pt x="3" y="18"/>
                  </a:lnTo>
                  <a:lnTo>
                    <a:pt x="3" y="17"/>
                  </a:lnTo>
                  <a:lnTo>
                    <a:pt x="3" y="31"/>
                  </a:lnTo>
                  <a:lnTo>
                    <a:pt x="3" y="20"/>
                  </a:lnTo>
                  <a:lnTo>
                    <a:pt x="3" y="24"/>
                  </a:lnTo>
                  <a:lnTo>
                    <a:pt x="3" y="18"/>
                  </a:lnTo>
                  <a:lnTo>
                    <a:pt x="3" y="16"/>
                  </a:lnTo>
                  <a:lnTo>
                    <a:pt x="4" y="31"/>
                  </a:lnTo>
                  <a:lnTo>
                    <a:pt x="4" y="26"/>
                  </a:lnTo>
                  <a:lnTo>
                    <a:pt x="4" y="22"/>
                  </a:lnTo>
                  <a:lnTo>
                    <a:pt x="4" y="17"/>
                  </a:lnTo>
                  <a:lnTo>
                    <a:pt x="4" y="22"/>
                  </a:lnTo>
                  <a:lnTo>
                    <a:pt x="4" y="26"/>
                  </a:lnTo>
                  <a:lnTo>
                    <a:pt x="4" y="15"/>
                  </a:lnTo>
                  <a:lnTo>
                    <a:pt x="4" y="30"/>
                  </a:lnTo>
                  <a:lnTo>
                    <a:pt x="4" y="25"/>
                  </a:lnTo>
                  <a:lnTo>
                    <a:pt x="4" y="33"/>
                  </a:lnTo>
                  <a:lnTo>
                    <a:pt x="4" y="29"/>
                  </a:lnTo>
                  <a:lnTo>
                    <a:pt x="4" y="21"/>
                  </a:lnTo>
                  <a:lnTo>
                    <a:pt x="4" y="29"/>
                  </a:lnTo>
                  <a:lnTo>
                    <a:pt x="4" y="17"/>
                  </a:lnTo>
                  <a:lnTo>
                    <a:pt x="4" y="19"/>
                  </a:lnTo>
                  <a:lnTo>
                    <a:pt x="5" y="27"/>
                  </a:lnTo>
                  <a:lnTo>
                    <a:pt x="5" y="12"/>
                  </a:lnTo>
                  <a:lnTo>
                    <a:pt x="5" y="17"/>
                  </a:lnTo>
                  <a:lnTo>
                    <a:pt x="5" y="30"/>
                  </a:lnTo>
                  <a:lnTo>
                    <a:pt x="5" y="11"/>
                  </a:lnTo>
                  <a:lnTo>
                    <a:pt x="5" y="10"/>
                  </a:lnTo>
                  <a:lnTo>
                    <a:pt x="5" y="11"/>
                  </a:lnTo>
                  <a:lnTo>
                    <a:pt x="5" y="15"/>
                  </a:lnTo>
                  <a:lnTo>
                    <a:pt x="5" y="22"/>
                  </a:lnTo>
                  <a:lnTo>
                    <a:pt x="5" y="17"/>
                  </a:lnTo>
                  <a:lnTo>
                    <a:pt x="5" y="19"/>
                  </a:lnTo>
                  <a:lnTo>
                    <a:pt x="5" y="17"/>
                  </a:lnTo>
                  <a:lnTo>
                    <a:pt x="5" y="19"/>
                  </a:lnTo>
                  <a:lnTo>
                    <a:pt x="6" y="22"/>
                  </a:lnTo>
                  <a:lnTo>
                    <a:pt x="6" y="8"/>
                  </a:lnTo>
                  <a:lnTo>
                    <a:pt x="6" y="16"/>
                  </a:lnTo>
                  <a:lnTo>
                    <a:pt x="6" y="22"/>
                  </a:lnTo>
                  <a:lnTo>
                    <a:pt x="6" y="24"/>
                  </a:lnTo>
                  <a:lnTo>
                    <a:pt x="6" y="19"/>
                  </a:lnTo>
                  <a:lnTo>
                    <a:pt x="6" y="16"/>
                  </a:lnTo>
                  <a:lnTo>
                    <a:pt x="6" y="12"/>
                  </a:lnTo>
                  <a:lnTo>
                    <a:pt x="6" y="13"/>
                  </a:lnTo>
                  <a:lnTo>
                    <a:pt x="6" y="10"/>
                  </a:lnTo>
                  <a:lnTo>
                    <a:pt x="6" y="22"/>
                  </a:lnTo>
                  <a:lnTo>
                    <a:pt x="6" y="24"/>
                  </a:lnTo>
                  <a:lnTo>
                    <a:pt x="6" y="20"/>
                  </a:lnTo>
                  <a:lnTo>
                    <a:pt x="6" y="24"/>
                  </a:lnTo>
                  <a:lnTo>
                    <a:pt x="6" y="11"/>
                  </a:lnTo>
                  <a:lnTo>
                    <a:pt x="6" y="31"/>
                  </a:lnTo>
                  <a:lnTo>
                    <a:pt x="6" y="22"/>
                  </a:lnTo>
                  <a:lnTo>
                    <a:pt x="6" y="19"/>
                  </a:lnTo>
                  <a:lnTo>
                    <a:pt x="6" y="15"/>
                  </a:lnTo>
                  <a:lnTo>
                    <a:pt x="6" y="19"/>
                  </a:lnTo>
                  <a:lnTo>
                    <a:pt x="6" y="11"/>
                  </a:lnTo>
                  <a:lnTo>
                    <a:pt x="6" y="27"/>
                  </a:lnTo>
                  <a:lnTo>
                    <a:pt x="6" y="10"/>
                  </a:lnTo>
                  <a:lnTo>
                    <a:pt x="6" y="15"/>
                  </a:lnTo>
                  <a:lnTo>
                    <a:pt x="6" y="19"/>
                  </a:lnTo>
                  <a:lnTo>
                    <a:pt x="6" y="30"/>
                  </a:lnTo>
                  <a:lnTo>
                    <a:pt x="6" y="27"/>
                  </a:lnTo>
                  <a:lnTo>
                    <a:pt x="6" y="10"/>
                  </a:lnTo>
                  <a:lnTo>
                    <a:pt x="7" y="15"/>
                  </a:lnTo>
                  <a:lnTo>
                    <a:pt x="7" y="12"/>
                  </a:lnTo>
                  <a:lnTo>
                    <a:pt x="7" y="10"/>
                  </a:lnTo>
                  <a:lnTo>
                    <a:pt x="7" y="22"/>
                  </a:lnTo>
                  <a:lnTo>
                    <a:pt x="7" y="17"/>
                  </a:lnTo>
                  <a:lnTo>
                    <a:pt x="7" y="20"/>
                  </a:lnTo>
                  <a:lnTo>
                    <a:pt x="7" y="18"/>
                  </a:lnTo>
                  <a:lnTo>
                    <a:pt x="7" y="14"/>
                  </a:lnTo>
                  <a:lnTo>
                    <a:pt x="7" y="22"/>
                  </a:lnTo>
                  <a:lnTo>
                    <a:pt x="7" y="15"/>
                  </a:lnTo>
                  <a:lnTo>
                    <a:pt x="7" y="33"/>
                  </a:lnTo>
                  <a:lnTo>
                    <a:pt x="7" y="24"/>
                  </a:lnTo>
                  <a:lnTo>
                    <a:pt x="7" y="20"/>
                  </a:lnTo>
                  <a:lnTo>
                    <a:pt x="7" y="32"/>
                  </a:lnTo>
                  <a:lnTo>
                    <a:pt x="8" y="18"/>
                  </a:lnTo>
                  <a:lnTo>
                    <a:pt x="8" y="11"/>
                  </a:lnTo>
                  <a:lnTo>
                    <a:pt x="8" y="12"/>
                  </a:lnTo>
                  <a:lnTo>
                    <a:pt x="8" y="16"/>
                  </a:lnTo>
                  <a:lnTo>
                    <a:pt x="8" y="25"/>
                  </a:lnTo>
                  <a:lnTo>
                    <a:pt x="8" y="22"/>
                  </a:lnTo>
                  <a:lnTo>
                    <a:pt x="8" y="30"/>
                  </a:lnTo>
                  <a:lnTo>
                    <a:pt x="8" y="17"/>
                  </a:lnTo>
                  <a:lnTo>
                    <a:pt x="8" y="9"/>
                  </a:lnTo>
                  <a:lnTo>
                    <a:pt x="8" y="15"/>
                  </a:lnTo>
                  <a:lnTo>
                    <a:pt x="8" y="26"/>
                  </a:lnTo>
                  <a:lnTo>
                    <a:pt x="8" y="16"/>
                  </a:lnTo>
                  <a:lnTo>
                    <a:pt x="8" y="24"/>
                  </a:lnTo>
                  <a:lnTo>
                    <a:pt x="8" y="11"/>
                  </a:lnTo>
                  <a:lnTo>
                    <a:pt x="9" y="20"/>
                  </a:lnTo>
                  <a:lnTo>
                    <a:pt x="9" y="15"/>
                  </a:lnTo>
                  <a:lnTo>
                    <a:pt x="9" y="5"/>
                  </a:lnTo>
                  <a:lnTo>
                    <a:pt x="9" y="17"/>
                  </a:lnTo>
                  <a:lnTo>
                    <a:pt x="9" y="15"/>
                  </a:lnTo>
                  <a:lnTo>
                    <a:pt x="9" y="19"/>
                  </a:lnTo>
                  <a:lnTo>
                    <a:pt x="9" y="32"/>
                  </a:lnTo>
                  <a:lnTo>
                    <a:pt x="9" y="31"/>
                  </a:lnTo>
                  <a:lnTo>
                    <a:pt x="9" y="20"/>
                  </a:lnTo>
                  <a:lnTo>
                    <a:pt x="9" y="24"/>
                  </a:lnTo>
                  <a:lnTo>
                    <a:pt x="9" y="33"/>
                  </a:lnTo>
                  <a:lnTo>
                    <a:pt x="9" y="32"/>
                  </a:lnTo>
                  <a:lnTo>
                    <a:pt x="9" y="19"/>
                  </a:lnTo>
                  <a:lnTo>
                    <a:pt x="9" y="16"/>
                  </a:lnTo>
                  <a:lnTo>
                    <a:pt x="9" y="12"/>
                  </a:lnTo>
                  <a:lnTo>
                    <a:pt x="10" y="12"/>
                  </a:lnTo>
                  <a:lnTo>
                    <a:pt x="10" y="28"/>
                  </a:lnTo>
                  <a:lnTo>
                    <a:pt x="10" y="17"/>
                  </a:lnTo>
                  <a:lnTo>
                    <a:pt x="10" y="20"/>
                  </a:lnTo>
                  <a:lnTo>
                    <a:pt x="10" y="23"/>
                  </a:lnTo>
                  <a:lnTo>
                    <a:pt x="10" y="19"/>
                  </a:lnTo>
                  <a:lnTo>
                    <a:pt x="10" y="23"/>
                  </a:lnTo>
                  <a:lnTo>
                    <a:pt x="10" y="15"/>
                  </a:lnTo>
                  <a:lnTo>
                    <a:pt x="10" y="14"/>
                  </a:lnTo>
                  <a:lnTo>
                    <a:pt x="10" y="23"/>
                  </a:lnTo>
                  <a:lnTo>
                    <a:pt x="10" y="19"/>
                  </a:lnTo>
                  <a:lnTo>
                    <a:pt x="10" y="21"/>
                  </a:lnTo>
                  <a:lnTo>
                    <a:pt x="10" y="22"/>
                  </a:lnTo>
                  <a:lnTo>
                    <a:pt x="10" y="16"/>
                  </a:lnTo>
                  <a:lnTo>
                    <a:pt x="10" y="20"/>
                  </a:lnTo>
                  <a:lnTo>
                    <a:pt x="11" y="31"/>
                  </a:lnTo>
                  <a:lnTo>
                    <a:pt x="11" y="27"/>
                  </a:lnTo>
                  <a:lnTo>
                    <a:pt x="11" y="6"/>
                  </a:lnTo>
                  <a:lnTo>
                    <a:pt x="11" y="27"/>
                  </a:lnTo>
                  <a:lnTo>
                    <a:pt x="11" y="17"/>
                  </a:lnTo>
                  <a:lnTo>
                    <a:pt x="11" y="16"/>
                  </a:lnTo>
                  <a:lnTo>
                    <a:pt x="11" y="22"/>
                  </a:lnTo>
                  <a:lnTo>
                    <a:pt x="11" y="20"/>
                  </a:lnTo>
                  <a:lnTo>
                    <a:pt x="11" y="25"/>
                  </a:lnTo>
                  <a:lnTo>
                    <a:pt x="11" y="13"/>
                  </a:lnTo>
                  <a:lnTo>
                    <a:pt x="11" y="8"/>
                  </a:lnTo>
                  <a:lnTo>
                    <a:pt x="11" y="12"/>
                  </a:lnTo>
                  <a:lnTo>
                    <a:pt x="11" y="22"/>
                  </a:lnTo>
                  <a:lnTo>
                    <a:pt x="11" y="18"/>
                  </a:lnTo>
                  <a:lnTo>
                    <a:pt x="11" y="23"/>
                  </a:lnTo>
                  <a:lnTo>
                    <a:pt x="12" y="21"/>
                  </a:lnTo>
                  <a:lnTo>
                    <a:pt x="12" y="0"/>
                  </a:lnTo>
                  <a:lnTo>
                    <a:pt x="12" y="16"/>
                  </a:lnTo>
                  <a:lnTo>
                    <a:pt x="12" y="11"/>
                  </a:lnTo>
                  <a:lnTo>
                    <a:pt x="12" y="16"/>
                  </a:lnTo>
                  <a:lnTo>
                    <a:pt x="12" y="25"/>
                  </a:lnTo>
                  <a:lnTo>
                    <a:pt x="12" y="15"/>
                  </a:lnTo>
                  <a:lnTo>
                    <a:pt x="12" y="22"/>
                  </a:lnTo>
                  <a:lnTo>
                    <a:pt x="12" y="17"/>
                  </a:lnTo>
                  <a:lnTo>
                    <a:pt x="12" y="15"/>
                  </a:lnTo>
                  <a:lnTo>
                    <a:pt x="12" y="22"/>
                  </a:lnTo>
                  <a:lnTo>
                    <a:pt x="12" y="19"/>
                  </a:lnTo>
                </a:path>
              </a:pathLst>
            </a:custGeom>
            <a:noFill/>
            <a:ln w="0">
              <a:solidFill>
                <a:srgbClr val="FFFF00"/>
              </a:solidFill>
              <a:prstDash val="solid"/>
              <a:round/>
              <a:headEnd/>
              <a:tailEnd/>
            </a:ln>
          </p:spPr>
          <p:txBody>
            <a:bodyPr/>
            <a:lstStyle/>
            <a:p>
              <a:endParaRPr lang="en-US" sz="2000"/>
            </a:p>
          </p:txBody>
        </p:sp>
        <p:sp>
          <p:nvSpPr>
            <p:cNvPr id="3354642" name="Freeform 18"/>
            <p:cNvSpPr>
              <a:spLocks/>
            </p:cNvSpPr>
            <p:nvPr/>
          </p:nvSpPr>
          <p:spPr bwMode="auto">
            <a:xfrm>
              <a:off x="2204" y="1378"/>
              <a:ext cx="57" cy="235"/>
            </a:xfrm>
            <a:custGeom>
              <a:avLst/>
              <a:gdLst/>
              <a:ahLst/>
              <a:cxnLst>
                <a:cxn ang="0">
                  <a:pos x="0" y="17"/>
                </a:cxn>
                <a:cxn ang="0">
                  <a:pos x="0" y="20"/>
                </a:cxn>
                <a:cxn ang="0">
                  <a:pos x="0" y="15"/>
                </a:cxn>
                <a:cxn ang="0">
                  <a:pos x="0" y="23"/>
                </a:cxn>
                <a:cxn ang="0">
                  <a:pos x="1" y="28"/>
                </a:cxn>
                <a:cxn ang="0">
                  <a:pos x="1" y="31"/>
                </a:cxn>
                <a:cxn ang="0">
                  <a:pos x="1" y="37"/>
                </a:cxn>
                <a:cxn ang="0">
                  <a:pos x="1" y="18"/>
                </a:cxn>
                <a:cxn ang="0">
                  <a:pos x="2" y="27"/>
                </a:cxn>
                <a:cxn ang="0">
                  <a:pos x="2" y="35"/>
                </a:cxn>
                <a:cxn ang="0">
                  <a:pos x="2" y="24"/>
                </a:cxn>
                <a:cxn ang="0">
                  <a:pos x="3" y="27"/>
                </a:cxn>
                <a:cxn ang="0">
                  <a:pos x="3" y="33"/>
                </a:cxn>
                <a:cxn ang="0">
                  <a:pos x="3" y="22"/>
                </a:cxn>
                <a:cxn ang="0">
                  <a:pos x="3" y="17"/>
                </a:cxn>
                <a:cxn ang="0">
                  <a:pos x="4" y="18"/>
                </a:cxn>
                <a:cxn ang="0">
                  <a:pos x="4" y="34"/>
                </a:cxn>
                <a:cxn ang="0">
                  <a:pos x="4" y="7"/>
                </a:cxn>
                <a:cxn ang="0">
                  <a:pos x="5" y="15"/>
                </a:cxn>
                <a:cxn ang="0">
                  <a:pos x="5" y="35"/>
                </a:cxn>
                <a:cxn ang="0">
                  <a:pos x="5" y="19"/>
                </a:cxn>
                <a:cxn ang="0">
                  <a:pos x="5" y="31"/>
                </a:cxn>
                <a:cxn ang="0">
                  <a:pos x="5" y="12"/>
                </a:cxn>
                <a:cxn ang="0">
                  <a:pos x="5" y="43"/>
                </a:cxn>
                <a:cxn ang="0">
                  <a:pos x="5" y="12"/>
                </a:cxn>
                <a:cxn ang="0">
                  <a:pos x="5" y="24"/>
                </a:cxn>
                <a:cxn ang="0">
                  <a:pos x="6" y="23"/>
                </a:cxn>
                <a:cxn ang="0">
                  <a:pos x="6" y="17"/>
                </a:cxn>
                <a:cxn ang="0">
                  <a:pos x="6" y="20"/>
                </a:cxn>
                <a:cxn ang="0">
                  <a:pos x="7" y="20"/>
                </a:cxn>
                <a:cxn ang="0">
                  <a:pos x="7" y="26"/>
                </a:cxn>
                <a:cxn ang="0">
                  <a:pos x="7" y="23"/>
                </a:cxn>
                <a:cxn ang="0">
                  <a:pos x="8" y="23"/>
                </a:cxn>
                <a:cxn ang="0">
                  <a:pos x="8" y="15"/>
                </a:cxn>
                <a:cxn ang="0">
                  <a:pos x="8" y="20"/>
                </a:cxn>
                <a:cxn ang="0">
                  <a:pos x="8" y="14"/>
                </a:cxn>
                <a:cxn ang="0">
                  <a:pos x="9" y="29"/>
                </a:cxn>
                <a:cxn ang="0">
                  <a:pos x="9" y="24"/>
                </a:cxn>
                <a:cxn ang="0">
                  <a:pos x="9" y="28"/>
                </a:cxn>
                <a:cxn ang="0">
                  <a:pos x="10" y="29"/>
                </a:cxn>
                <a:cxn ang="0">
                  <a:pos x="10" y="31"/>
                </a:cxn>
                <a:cxn ang="0">
                  <a:pos x="10" y="36"/>
                </a:cxn>
                <a:cxn ang="0">
                  <a:pos x="10" y="19"/>
                </a:cxn>
                <a:cxn ang="0">
                  <a:pos x="11" y="23"/>
                </a:cxn>
                <a:cxn ang="0">
                  <a:pos x="11" y="25"/>
                </a:cxn>
                <a:cxn ang="0">
                  <a:pos x="11" y="29"/>
                </a:cxn>
                <a:cxn ang="0">
                  <a:pos x="11" y="22"/>
                </a:cxn>
                <a:cxn ang="0">
                  <a:pos x="11" y="27"/>
                </a:cxn>
                <a:cxn ang="0">
                  <a:pos x="11" y="34"/>
                </a:cxn>
                <a:cxn ang="0">
                  <a:pos x="11" y="29"/>
                </a:cxn>
              </a:cxnLst>
              <a:rect l="0" t="0" r="r" b="b"/>
              <a:pathLst>
                <a:path w="12" h="55">
                  <a:moveTo>
                    <a:pt x="0" y="26"/>
                  </a:moveTo>
                  <a:lnTo>
                    <a:pt x="0" y="14"/>
                  </a:lnTo>
                  <a:lnTo>
                    <a:pt x="0" y="5"/>
                  </a:lnTo>
                  <a:lnTo>
                    <a:pt x="0" y="17"/>
                  </a:lnTo>
                  <a:lnTo>
                    <a:pt x="0" y="28"/>
                  </a:lnTo>
                  <a:lnTo>
                    <a:pt x="0" y="26"/>
                  </a:lnTo>
                  <a:lnTo>
                    <a:pt x="0" y="19"/>
                  </a:lnTo>
                  <a:lnTo>
                    <a:pt x="0" y="20"/>
                  </a:lnTo>
                  <a:lnTo>
                    <a:pt x="0" y="27"/>
                  </a:lnTo>
                  <a:lnTo>
                    <a:pt x="0" y="0"/>
                  </a:lnTo>
                  <a:lnTo>
                    <a:pt x="0" y="10"/>
                  </a:lnTo>
                  <a:lnTo>
                    <a:pt x="0" y="15"/>
                  </a:lnTo>
                  <a:lnTo>
                    <a:pt x="0" y="37"/>
                  </a:lnTo>
                  <a:lnTo>
                    <a:pt x="0" y="29"/>
                  </a:lnTo>
                  <a:lnTo>
                    <a:pt x="0" y="24"/>
                  </a:lnTo>
                  <a:lnTo>
                    <a:pt x="0" y="23"/>
                  </a:lnTo>
                  <a:lnTo>
                    <a:pt x="0" y="21"/>
                  </a:lnTo>
                  <a:lnTo>
                    <a:pt x="0" y="18"/>
                  </a:lnTo>
                  <a:lnTo>
                    <a:pt x="0" y="33"/>
                  </a:lnTo>
                  <a:lnTo>
                    <a:pt x="1" y="28"/>
                  </a:lnTo>
                  <a:lnTo>
                    <a:pt x="1" y="26"/>
                  </a:lnTo>
                  <a:lnTo>
                    <a:pt x="1" y="27"/>
                  </a:lnTo>
                  <a:lnTo>
                    <a:pt x="1" y="35"/>
                  </a:lnTo>
                  <a:lnTo>
                    <a:pt x="1" y="31"/>
                  </a:lnTo>
                  <a:lnTo>
                    <a:pt x="1" y="35"/>
                  </a:lnTo>
                  <a:lnTo>
                    <a:pt x="1" y="39"/>
                  </a:lnTo>
                  <a:lnTo>
                    <a:pt x="1" y="31"/>
                  </a:lnTo>
                  <a:lnTo>
                    <a:pt x="1" y="37"/>
                  </a:lnTo>
                  <a:lnTo>
                    <a:pt x="1" y="29"/>
                  </a:lnTo>
                  <a:lnTo>
                    <a:pt x="1" y="36"/>
                  </a:lnTo>
                  <a:lnTo>
                    <a:pt x="1" y="18"/>
                  </a:lnTo>
                  <a:lnTo>
                    <a:pt x="1" y="18"/>
                  </a:lnTo>
                  <a:lnTo>
                    <a:pt x="1" y="34"/>
                  </a:lnTo>
                  <a:lnTo>
                    <a:pt x="2" y="27"/>
                  </a:lnTo>
                  <a:lnTo>
                    <a:pt x="2" y="34"/>
                  </a:lnTo>
                  <a:lnTo>
                    <a:pt x="2" y="27"/>
                  </a:lnTo>
                  <a:lnTo>
                    <a:pt x="2" y="12"/>
                  </a:lnTo>
                  <a:lnTo>
                    <a:pt x="2" y="29"/>
                  </a:lnTo>
                  <a:lnTo>
                    <a:pt x="2" y="20"/>
                  </a:lnTo>
                  <a:lnTo>
                    <a:pt x="2" y="35"/>
                  </a:lnTo>
                  <a:lnTo>
                    <a:pt x="2" y="39"/>
                  </a:lnTo>
                  <a:lnTo>
                    <a:pt x="2" y="31"/>
                  </a:lnTo>
                  <a:lnTo>
                    <a:pt x="2" y="23"/>
                  </a:lnTo>
                  <a:lnTo>
                    <a:pt x="2" y="24"/>
                  </a:lnTo>
                  <a:lnTo>
                    <a:pt x="2" y="38"/>
                  </a:lnTo>
                  <a:lnTo>
                    <a:pt x="2" y="34"/>
                  </a:lnTo>
                  <a:lnTo>
                    <a:pt x="3" y="17"/>
                  </a:lnTo>
                  <a:lnTo>
                    <a:pt x="3" y="27"/>
                  </a:lnTo>
                  <a:lnTo>
                    <a:pt x="3" y="29"/>
                  </a:lnTo>
                  <a:lnTo>
                    <a:pt x="3" y="14"/>
                  </a:lnTo>
                  <a:lnTo>
                    <a:pt x="3" y="15"/>
                  </a:lnTo>
                  <a:lnTo>
                    <a:pt x="3" y="33"/>
                  </a:lnTo>
                  <a:lnTo>
                    <a:pt x="3" y="29"/>
                  </a:lnTo>
                  <a:lnTo>
                    <a:pt x="3" y="34"/>
                  </a:lnTo>
                  <a:lnTo>
                    <a:pt x="3" y="23"/>
                  </a:lnTo>
                  <a:lnTo>
                    <a:pt x="3" y="22"/>
                  </a:lnTo>
                  <a:lnTo>
                    <a:pt x="3" y="32"/>
                  </a:lnTo>
                  <a:lnTo>
                    <a:pt x="3" y="23"/>
                  </a:lnTo>
                  <a:lnTo>
                    <a:pt x="3" y="30"/>
                  </a:lnTo>
                  <a:lnTo>
                    <a:pt x="3" y="17"/>
                  </a:lnTo>
                  <a:lnTo>
                    <a:pt x="4" y="40"/>
                  </a:lnTo>
                  <a:lnTo>
                    <a:pt x="4" y="18"/>
                  </a:lnTo>
                  <a:lnTo>
                    <a:pt x="4" y="37"/>
                  </a:lnTo>
                  <a:lnTo>
                    <a:pt x="4" y="18"/>
                  </a:lnTo>
                  <a:lnTo>
                    <a:pt x="4" y="31"/>
                  </a:lnTo>
                  <a:lnTo>
                    <a:pt x="4" y="35"/>
                  </a:lnTo>
                  <a:lnTo>
                    <a:pt x="4" y="32"/>
                  </a:lnTo>
                  <a:lnTo>
                    <a:pt x="4" y="34"/>
                  </a:lnTo>
                  <a:lnTo>
                    <a:pt x="4" y="32"/>
                  </a:lnTo>
                  <a:lnTo>
                    <a:pt x="4" y="35"/>
                  </a:lnTo>
                  <a:lnTo>
                    <a:pt x="4" y="30"/>
                  </a:lnTo>
                  <a:lnTo>
                    <a:pt x="4" y="7"/>
                  </a:lnTo>
                  <a:lnTo>
                    <a:pt x="4" y="19"/>
                  </a:lnTo>
                  <a:lnTo>
                    <a:pt x="4" y="29"/>
                  </a:lnTo>
                  <a:lnTo>
                    <a:pt x="4" y="25"/>
                  </a:lnTo>
                  <a:lnTo>
                    <a:pt x="5" y="15"/>
                  </a:lnTo>
                  <a:lnTo>
                    <a:pt x="5" y="30"/>
                  </a:lnTo>
                  <a:lnTo>
                    <a:pt x="5" y="22"/>
                  </a:lnTo>
                  <a:lnTo>
                    <a:pt x="5" y="17"/>
                  </a:lnTo>
                  <a:lnTo>
                    <a:pt x="5" y="35"/>
                  </a:lnTo>
                  <a:lnTo>
                    <a:pt x="5" y="38"/>
                  </a:lnTo>
                  <a:lnTo>
                    <a:pt x="5" y="34"/>
                  </a:lnTo>
                  <a:lnTo>
                    <a:pt x="5" y="22"/>
                  </a:lnTo>
                  <a:lnTo>
                    <a:pt x="5" y="19"/>
                  </a:lnTo>
                  <a:lnTo>
                    <a:pt x="5" y="22"/>
                  </a:lnTo>
                  <a:lnTo>
                    <a:pt x="5" y="34"/>
                  </a:lnTo>
                  <a:lnTo>
                    <a:pt x="5" y="28"/>
                  </a:lnTo>
                  <a:lnTo>
                    <a:pt x="5" y="31"/>
                  </a:lnTo>
                  <a:lnTo>
                    <a:pt x="5" y="29"/>
                  </a:lnTo>
                  <a:lnTo>
                    <a:pt x="5" y="19"/>
                  </a:lnTo>
                  <a:lnTo>
                    <a:pt x="5" y="23"/>
                  </a:lnTo>
                  <a:lnTo>
                    <a:pt x="5" y="12"/>
                  </a:lnTo>
                  <a:lnTo>
                    <a:pt x="5" y="21"/>
                  </a:lnTo>
                  <a:lnTo>
                    <a:pt x="5" y="40"/>
                  </a:lnTo>
                  <a:lnTo>
                    <a:pt x="5" y="39"/>
                  </a:lnTo>
                  <a:lnTo>
                    <a:pt x="5" y="43"/>
                  </a:lnTo>
                  <a:lnTo>
                    <a:pt x="5" y="29"/>
                  </a:lnTo>
                  <a:lnTo>
                    <a:pt x="5" y="34"/>
                  </a:lnTo>
                  <a:lnTo>
                    <a:pt x="5" y="24"/>
                  </a:lnTo>
                  <a:lnTo>
                    <a:pt x="5" y="12"/>
                  </a:lnTo>
                  <a:lnTo>
                    <a:pt x="5" y="15"/>
                  </a:lnTo>
                  <a:lnTo>
                    <a:pt x="5" y="19"/>
                  </a:lnTo>
                  <a:lnTo>
                    <a:pt x="5" y="23"/>
                  </a:lnTo>
                  <a:lnTo>
                    <a:pt x="5" y="24"/>
                  </a:lnTo>
                  <a:lnTo>
                    <a:pt x="6" y="26"/>
                  </a:lnTo>
                  <a:lnTo>
                    <a:pt x="6" y="15"/>
                  </a:lnTo>
                  <a:lnTo>
                    <a:pt x="6" y="24"/>
                  </a:lnTo>
                  <a:lnTo>
                    <a:pt x="6" y="23"/>
                  </a:lnTo>
                  <a:lnTo>
                    <a:pt x="6" y="36"/>
                  </a:lnTo>
                  <a:lnTo>
                    <a:pt x="6" y="29"/>
                  </a:lnTo>
                  <a:lnTo>
                    <a:pt x="6" y="23"/>
                  </a:lnTo>
                  <a:lnTo>
                    <a:pt x="6" y="17"/>
                  </a:lnTo>
                  <a:lnTo>
                    <a:pt x="6" y="14"/>
                  </a:lnTo>
                  <a:lnTo>
                    <a:pt x="6" y="20"/>
                  </a:lnTo>
                  <a:lnTo>
                    <a:pt x="6" y="31"/>
                  </a:lnTo>
                  <a:lnTo>
                    <a:pt x="6" y="20"/>
                  </a:lnTo>
                  <a:lnTo>
                    <a:pt x="7" y="24"/>
                  </a:lnTo>
                  <a:lnTo>
                    <a:pt x="7" y="21"/>
                  </a:lnTo>
                  <a:lnTo>
                    <a:pt x="7" y="16"/>
                  </a:lnTo>
                  <a:lnTo>
                    <a:pt x="7" y="20"/>
                  </a:lnTo>
                  <a:lnTo>
                    <a:pt x="7" y="15"/>
                  </a:lnTo>
                  <a:lnTo>
                    <a:pt x="7" y="22"/>
                  </a:lnTo>
                  <a:lnTo>
                    <a:pt x="7" y="19"/>
                  </a:lnTo>
                  <a:lnTo>
                    <a:pt x="7" y="26"/>
                  </a:lnTo>
                  <a:lnTo>
                    <a:pt x="7" y="20"/>
                  </a:lnTo>
                  <a:lnTo>
                    <a:pt x="7" y="34"/>
                  </a:lnTo>
                  <a:lnTo>
                    <a:pt x="7" y="25"/>
                  </a:lnTo>
                  <a:lnTo>
                    <a:pt x="7" y="23"/>
                  </a:lnTo>
                  <a:lnTo>
                    <a:pt x="7" y="22"/>
                  </a:lnTo>
                  <a:lnTo>
                    <a:pt x="7" y="19"/>
                  </a:lnTo>
                  <a:lnTo>
                    <a:pt x="8" y="30"/>
                  </a:lnTo>
                  <a:lnTo>
                    <a:pt x="8" y="23"/>
                  </a:lnTo>
                  <a:lnTo>
                    <a:pt x="8" y="20"/>
                  </a:lnTo>
                  <a:lnTo>
                    <a:pt x="8" y="23"/>
                  </a:lnTo>
                  <a:lnTo>
                    <a:pt x="8" y="19"/>
                  </a:lnTo>
                  <a:lnTo>
                    <a:pt x="8" y="15"/>
                  </a:lnTo>
                  <a:lnTo>
                    <a:pt x="8" y="26"/>
                  </a:lnTo>
                  <a:lnTo>
                    <a:pt x="8" y="27"/>
                  </a:lnTo>
                  <a:lnTo>
                    <a:pt x="8" y="24"/>
                  </a:lnTo>
                  <a:lnTo>
                    <a:pt x="8" y="20"/>
                  </a:lnTo>
                  <a:lnTo>
                    <a:pt x="8" y="34"/>
                  </a:lnTo>
                  <a:lnTo>
                    <a:pt x="8" y="40"/>
                  </a:lnTo>
                  <a:lnTo>
                    <a:pt x="8" y="34"/>
                  </a:lnTo>
                  <a:lnTo>
                    <a:pt x="8" y="14"/>
                  </a:lnTo>
                  <a:lnTo>
                    <a:pt x="9" y="28"/>
                  </a:lnTo>
                  <a:lnTo>
                    <a:pt x="9" y="40"/>
                  </a:lnTo>
                  <a:lnTo>
                    <a:pt x="9" y="43"/>
                  </a:lnTo>
                  <a:lnTo>
                    <a:pt x="9" y="29"/>
                  </a:lnTo>
                  <a:lnTo>
                    <a:pt x="9" y="20"/>
                  </a:lnTo>
                  <a:lnTo>
                    <a:pt x="9" y="38"/>
                  </a:lnTo>
                  <a:lnTo>
                    <a:pt x="9" y="34"/>
                  </a:lnTo>
                  <a:lnTo>
                    <a:pt x="9" y="24"/>
                  </a:lnTo>
                  <a:lnTo>
                    <a:pt x="9" y="17"/>
                  </a:lnTo>
                  <a:lnTo>
                    <a:pt x="9" y="19"/>
                  </a:lnTo>
                  <a:lnTo>
                    <a:pt x="9" y="22"/>
                  </a:lnTo>
                  <a:lnTo>
                    <a:pt x="9" y="28"/>
                  </a:lnTo>
                  <a:lnTo>
                    <a:pt x="9" y="25"/>
                  </a:lnTo>
                  <a:lnTo>
                    <a:pt x="9" y="31"/>
                  </a:lnTo>
                  <a:lnTo>
                    <a:pt x="9" y="27"/>
                  </a:lnTo>
                  <a:lnTo>
                    <a:pt x="10" y="29"/>
                  </a:lnTo>
                  <a:lnTo>
                    <a:pt x="10" y="26"/>
                  </a:lnTo>
                  <a:lnTo>
                    <a:pt x="10" y="24"/>
                  </a:lnTo>
                  <a:lnTo>
                    <a:pt x="10" y="34"/>
                  </a:lnTo>
                  <a:lnTo>
                    <a:pt x="10" y="31"/>
                  </a:lnTo>
                  <a:lnTo>
                    <a:pt x="10" y="55"/>
                  </a:lnTo>
                  <a:lnTo>
                    <a:pt x="10" y="31"/>
                  </a:lnTo>
                  <a:lnTo>
                    <a:pt x="10" y="23"/>
                  </a:lnTo>
                  <a:lnTo>
                    <a:pt x="10" y="36"/>
                  </a:lnTo>
                  <a:lnTo>
                    <a:pt x="10" y="27"/>
                  </a:lnTo>
                  <a:lnTo>
                    <a:pt x="10" y="29"/>
                  </a:lnTo>
                  <a:lnTo>
                    <a:pt x="10" y="24"/>
                  </a:lnTo>
                  <a:lnTo>
                    <a:pt x="10" y="19"/>
                  </a:lnTo>
                  <a:lnTo>
                    <a:pt x="10" y="18"/>
                  </a:lnTo>
                  <a:lnTo>
                    <a:pt x="11" y="34"/>
                  </a:lnTo>
                  <a:lnTo>
                    <a:pt x="11" y="24"/>
                  </a:lnTo>
                  <a:lnTo>
                    <a:pt x="11" y="23"/>
                  </a:lnTo>
                  <a:lnTo>
                    <a:pt x="11" y="15"/>
                  </a:lnTo>
                  <a:lnTo>
                    <a:pt x="11" y="10"/>
                  </a:lnTo>
                  <a:lnTo>
                    <a:pt x="11" y="12"/>
                  </a:lnTo>
                  <a:lnTo>
                    <a:pt x="11" y="25"/>
                  </a:lnTo>
                  <a:lnTo>
                    <a:pt x="11" y="34"/>
                  </a:lnTo>
                  <a:lnTo>
                    <a:pt x="11" y="22"/>
                  </a:lnTo>
                  <a:lnTo>
                    <a:pt x="11" y="30"/>
                  </a:lnTo>
                  <a:lnTo>
                    <a:pt x="11" y="29"/>
                  </a:lnTo>
                  <a:lnTo>
                    <a:pt x="11" y="25"/>
                  </a:lnTo>
                  <a:lnTo>
                    <a:pt x="11" y="29"/>
                  </a:lnTo>
                  <a:lnTo>
                    <a:pt x="11" y="20"/>
                  </a:lnTo>
                  <a:lnTo>
                    <a:pt x="11" y="22"/>
                  </a:lnTo>
                  <a:lnTo>
                    <a:pt x="11" y="31"/>
                  </a:lnTo>
                  <a:lnTo>
                    <a:pt x="11" y="34"/>
                  </a:lnTo>
                  <a:lnTo>
                    <a:pt x="11" y="19"/>
                  </a:lnTo>
                  <a:lnTo>
                    <a:pt x="11" y="27"/>
                  </a:lnTo>
                  <a:lnTo>
                    <a:pt x="11" y="32"/>
                  </a:lnTo>
                  <a:lnTo>
                    <a:pt x="11" y="35"/>
                  </a:lnTo>
                  <a:lnTo>
                    <a:pt x="11" y="34"/>
                  </a:lnTo>
                  <a:lnTo>
                    <a:pt x="11" y="34"/>
                  </a:lnTo>
                  <a:lnTo>
                    <a:pt x="11" y="40"/>
                  </a:lnTo>
                  <a:lnTo>
                    <a:pt x="11" y="22"/>
                  </a:lnTo>
                  <a:lnTo>
                    <a:pt x="11" y="38"/>
                  </a:lnTo>
                  <a:lnTo>
                    <a:pt x="11" y="29"/>
                  </a:lnTo>
                  <a:lnTo>
                    <a:pt x="11" y="26"/>
                  </a:lnTo>
                  <a:lnTo>
                    <a:pt x="12" y="29"/>
                  </a:lnTo>
                </a:path>
              </a:pathLst>
            </a:custGeom>
            <a:noFill/>
            <a:ln w="0">
              <a:solidFill>
                <a:srgbClr val="FFFF00"/>
              </a:solidFill>
              <a:prstDash val="solid"/>
              <a:round/>
              <a:headEnd/>
              <a:tailEnd/>
            </a:ln>
          </p:spPr>
          <p:txBody>
            <a:bodyPr/>
            <a:lstStyle/>
            <a:p>
              <a:endParaRPr lang="en-US" sz="2000"/>
            </a:p>
          </p:txBody>
        </p:sp>
        <p:sp>
          <p:nvSpPr>
            <p:cNvPr id="3354643" name="Freeform 19"/>
            <p:cNvSpPr>
              <a:spLocks/>
            </p:cNvSpPr>
            <p:nvPr/>
          </p:nvSpPr>
          <p:spPr bwMode="auto">
            <a:xfrm>
              <a:off x="2261" y="1421"/>
              <a:ext cx="53" cy="142"/>
            </a:xfrm>
            <a:custGeom>
              <a:avLst/>
              <a:gdLst/>
              <a:ahLst/>
              <a:cxnLst>
                <a:cxn ang="0">
                  <a:pos x="0" y="24"/>
                </a:cxn>
                <a:cxn ang="0">
                  <a:pos x="0" y="14"/>
                </a:cxn>
                <a:cxn ang="0">
                  <a:pos x="0" y="12"/>
                </a:cxn>
                <a:cxn ang="0">
                  <a:pos x="1" y="19"/>
                </a:cxn>
                <a:cxn ang="0">
                  <a:pos x="1" y="17"/>
                </a:cxn>
                <a:cxn ang="0">
                  <a:pos x="1" y="14"/>
                </a:cxn>
                <a:cxn ang="0">
                  <a:pos x="1" y="12"/>
                </a:cxn>
                <a:cxn ang="0">
                  <a:pos x="2" y="18"/>
                </a:cxn>
                <a:cxn ang="0">
                  <a:pos x="2" y="5"/>
                </a:cxn>
                <a:cxn ang="0">
                  <a:pos x="2" y="19"/>
                </a:cxn>
                <a:cxn ang="0">
                  <a:pos x="3" y="19"/>
                </a:cxn>
                <a:cxn ang="0">
                  <a:pos x="3" y="18"/>
                </a:cxn>
                <a:cxn ang="0">
                  <a:pos x="3" y="15"/>
                </a:cxn>
                <a:cxn ang="0">
                  <a:pos x="3" y="28"/>
                </a:cxn>
                <a:cxn ang="0">
                  <a:pos x="4" y="14"/>
                </a:cxn>
                <a:cxn ang="0">
                  <a:pos x="4" y="22"/>
                </a:cxn>
                <a:cxn ang="0">
                  <a:pos x="4" y="7"/>
                </a:cxn>
                <a:cxn ang="0">
                  <a:pos x="4" y="9"/>
                </a:cxn>
                <a:cxn ang="0">
                  <a:pos x="4" y="19"/>
                </a:cxn>
                <a:cxn ang="0">
                  <a:pos x="4" y="21"/>
                </a:cxn>
                <a:cxn ang="0">
                  <a:pos x="4" y="26"/>
                </a:cxn>
                <a:cxn ang="0">
                  <a:pos x="5" y="30"/>
                </a:cxn>
                <a:cxn ang="0">
                  <a:pos x="5" y="9"/>
                </a:cxn>
                <a:cxn ang="0">
                  <a:pos x="5" y="18"/>
                </a:cxn>
                <a:cxn ang="0">
                  <a:pos x="5" y="2"/>
                </a:cxn>
                <a:cxn ang="0">
                  <a:pos x="6" y="3"/>
                </a:cxn>
                <a:cxn ang="0">
                  <a:pos x="6" y="9"/>
                </a:cxn>
                <a:cxn ang="0">
                  <a:pos x="6" y="33"/>
                </a:cxn>
                <a:cxn ang="0">
                  <a:pos x="6" y="17"/>
                </a:cxn>
                <a:cxn ang="0">
                  <a:pos x="7" y="8"/>
                </a:cxn>
                <a:cxn ang="0">
                  <a:pos x="7" y="12"/>
                </a:cxn>
                <a:cxn ang="0">
                  <a:pos x="7" y="14"/>
                </a:cxn>
                <a:cxn ang="0">
                  <a:pos x="8" y="25"/>
                </a:cxn>
                <a:cxn ang="0">
                  <a:pos x="8" y="15"/>
                </a:cxn>
                <a:cxn ang="0">
                  <a:pos x="8" y="7"/>
                </a:cxn>
                <a:cxn ang="0">
                  <a:pos x="8" y="16"/>
                </a:cxn>
                <a:cxn ang="0">
                  <a:pos x="9" y="23"/>
                </a:cxn>
                <a:cxn ang="0">
                  <a:pos x="9" y="16"/>
                </a:cxn>
                <a:cxn ang="0">
                  <a:pos x="9" y="25"/>
                </a:cxn>
                <a:cxn ang="0">
                  <a:pos x="9" y="22"/>
                </a:cxn>
                <a:cxn ang="0">
                  <a:pos x="9" y="10"/>
                </a:cxn>
                <a:cxn ang="0">
                  <a:pos x="9" y="19"/>
                </a:cxn>
                <a:cxn ang="0">
                  <a:pos x="9" y="16"/>
                </a:cxn>
                <a:cxn ang="0">
                  <a:pos x="10" y="5"/>
                </a:cxn>
                <a:cxn ang="0">
                  <a:pos x="10" y="7"/>
                </a:cxn>
                <a:cxn ang="0">
                  <a:pos x="10" y="24"/>
                </a:cxn>
                <a:cxn ang="0">
                  <a:pos x="10" y="9"/>
                </a:cxn>
                <a:cxn ang="0">
                  <a:pos x="11" y="15"/>
                </a:cxn>
                <a:cxn ang="0">
                  <a:pos x="11" y="27"/>
                </a:cxn>
                <a:cxn ang="0">
                  <a:pos x="11" y="7"/>
                </a:cxn>
              </a:cxnLst>
              <a:rect l="0" t="0" r="r" b="b"/>
              <a:pathLst>
                <a:path w="11" h="33">
                  <a:moveTo>
                    <a:pt x="0" y="19"/>
                  </a:moveTo>
                  <a:lnTo>
                    <a:pt x="0" y="24"/>
                  </a:lnTo>
                  <a:lnTo>
                    <a:pt x="0" y="16"/>
                  </a:lnTo>
                  <a:lnTo>
                    <a:pt x="0" y="24"/>
                  </a:lnTo>
                  <a:lnTo>
                    <a:pt x="0" y="5"/>
                  </a:lnTo>
                  <a:lnTo>
                    <a:pt x="0" y="13"/>
                  </a:lnTo>
                  <a:lnTo>
                    <a:pt x="0" y="5"/>
                  </a:lnTo>
                  <a:lnTo>
                    <a:pt x="0" y="14"/>
                  </a:lnTo>
                  <a:lnTo>
                    <a:pt x="0" y="13"/>
                  </a:lnTo>
                  <a:lnTo>
                    <a:pt x="0" y="9"/>
                  </a:lnTo>
                  <a:lnTo>
                    <a:pt x="0" y="16"/>
                  </a:lnTo>
                  <a:lnTo>
                    <a:pt x="0" y="12"/>
                  </a:lnTo>
                  <a:lnTo>
                    <a:pt x="0" y="17"/>
                  </a:lnTo>
                  <a:lnTo>
                    <a:pt x="0" y="24"/>
                  </a:lnTo>
                  <a:lnTo>
                    <a:pt x="1" y="8"/>
                  </a:lnTo>
                  <a:lnTo>
                    <a:pt x="1" y="19"/>
                  </a:lnTo>
                  <a:lnTo>
                    <a:pt x="1" y="11"/>
                  </a:lnTo>
                  <a:lnTo>
                    <a:pt x="1" y="28"/>
                  </a:lnTo>
                  <a:lnTo>
                    <a:pt x="1" y="19"/>
                  </a:lnTo>
                  <a:lnTo>
                    <a:pt x="1" y="17"/>
                  </a:lnTo>
                  <a:lnTo>
                    <a:pt x="1" y="16"/>
                  </a:lnTo>
                  <a:lnTo>
                    <a:pt x="1" y="24"/>
                  </a:lnTo>
                  <a:lnTo>
                    <a:pt x="1" y="24"/>
                  </a:lnTo>
                  <a:lnTo>
                    <a:pt x="1" y="14"/>
                  </a:lnTo>
                  <a:lnTo>
                    <a:pt x="1" y="10"/>
                  </a:lnTo>
                  <a:lnTo>
                    <a:pt x="1" y="6"/>
                  </a:lnTo>
                  <a:lnTo>
                    <a:pt x="1" y="21"/>
                  </a:lnTo>
                  <a:lnTo>
                    <a:pt x="1" y="12"/>
                  </a:lnTo>
                  <a:lnTo>
                    <a:pt x="1" y="9"/>
                  </a:lnTo>
                  <a:lnTo>
                    <a:pt x="2" y="14"/>
                  </a:lnTo>
                  <a:lnTo>
                    <a:pt x="2" y="9"/>
                  </a:lnTo>
                  <a:lnTo>
                    <a:pt x="2" y="18"/>
                  </a:lnTo>
                  <a:lnTo>
                    <a:pt x="2" y="15"/>
                  </a:lnTo>
                  <a:lnTo>
                    <a:pt x="2" y="6"/>
                  </a:lnTo>
                  <a:lnTo>
                    <a:pt x="2" y="14"/>
                  </a:lnTo>
                  <a:lnTo>
                    <a:pt x="2" y="5"/>
                  </a:lnTo>
                  <a:lnTo>
                    <a:pt x="2" y="12"/>
                  </a:lnTo>
                  <a:lnTo>
                    <a:pt x="2" y="9"/>
                  </a:lnTo>
                  <a:lnTo>
                    <a:pt x="2" y="12"/>
                  </a:lnTo>
                  <a:lnTo>
                    <a:pt x="2" y="19"/>
                  </a:lnTo>
                  <a:lnTo>
                    <a:pt x="2" y="17"/>
                  </a:lnTo>
                  <a:lnTo>
                    <a:pt x="3" y="13"/>
                  </a:lnTo>
                  <a:lnTo>
                    <a:pt x="3" y="9"/>
                  </a:lnTo>
                  <a:lnTo>
                    <a:pt x="3" y="19"/>
                  </a:lnTo>
                  <a:lnTo>
                    <a:pt x="3" y="14"/>
                  </a:lnTo>
                  <a:lnTo>
                    <a:pt x="3" y="21"/>
                  </a:lnTo>
                  <a:lnTo>
                    <a:pt x="3" y="12"/>
                  </a:lnTo>
                  <a:lnTo>
                    <a:pt x="3" y="18"/>
                  </a:lnTo>
                  <a:lnTo>
                    <a:pt x="3" y="23"/>
                  </a:lnTo>
                  <a:lnTo>
                    <a:pt x="3" y="16"/>
                  </a:lnTo>
                  <a:lnTo>
                    <a:pt x="3" y="20"/>
                  </a:lnTo>
                  <a:lnTo>
                    <a:pt x="3" y="15"/>
                  </a:lnTo>
                  <a:lnTo>
                    <a:pt x="3" y="24"/>
                  </a:lnTo>
                  <a:lnTo>
                    <a:pt x="3" y="25"/>
                  </a:lnTo>
                  <a:lnTo>
                    <a:pt x="3" y="19"/>
                  </a:lnTo>
                  <a:lnTo>
                    <a:pt x="3" y="28"/>
                  </a:lnTo>
                  <a:lnTo>
                    <a:pt x="4" y="30"/>
                  </a:lnTo>
                  <a:lnTo>
                    <a:pt x="4" y="15"/>
                  </a:lnTo>
                  <a:lnTo>
                    <a:pt x="4" y="20"/>
                  </a:lnTo>
                  <a:lnTo>
                    <a:pt x="4" y="14"/>
                  </a:lnTo>
                  <a:lnTo>
                    <a:pt x="4" y="24"/>
                  </a:lnTo>
                  <a:lnTo>
                    <a:pt x="4" y="14"/>
                  </a:lnTo>
                  <a:lnTo>
                    <a:pt x="4" y="13"/>
                  </a:lnTo>
                  <a:lnTo>
                    <a:pt x="4" y="22"/>
                  </a:lnTo>
                  <a:lnTo>
                    <a:pt x="4" y="24"/>
                  </a:lnTo>
                  <a:lnTo>
                    <a:pt x="4" y="20"/>
                  </a:lnTo>
                  <a:lnTo>
                    <a:pt x="4" y="30"/>
                  </a:lnTo>
                  <a:lnTo>
                    <a:pt x="4" y="7"/>
                  </a:lnTo>
                  <a:lnTo>
                    <a:pt x="4" y="2"/>
                  </a:lnTo>
                  <a:lnTo>
                    <a:pt x="4" y="0"/>
                  </a:lnTo>
                  <a:lnTo>
                    <a:pt x="4" y="7"/>
                  </a:lnTo>
                  <a:lnTo>
                    <a:pt x="4" y="9"/>
                  </a:lnTo>
                  <a:lnTo>
                    <a:pt x="4" y="17"/>
                  </a:lnTo>
                  <a:lnTo>
                    <a:pt x="4" y="5"/>
                  </a:lnTo>
                  <a:lnTo>
                    <a:pt x="4" y="8"/>
                  </a:lnTo>
                  <a:lnTo>
                    <a:pt x="4" y="19"/>
                  </a:lnTo>
                  <a:lnTo>
                    <a:pt x="4" y="24"/>
                  </a:lnTo>
                  <a:lnTo>
                    <a:pt x="4" y="27"/>
                  </a:lnTo>
                  <a:lnTo>
                    <a:pt x="4" y="28"/>
                  </a:lnTo>
                  <a:lnTo>
                    <a:pt x="4" y="21"/>
                  </a:lnTo>
                  <a:lnTo>
                    <a:pt x="4" y="28"/>
                  </a:lnTo>
                  <a:lnTo>
                    <a:pt x="4" y="24"/>
                  </a:lnTo>
                  <a:lnTo>
                    <a:pt x="4" y="30"/>
                  </a:lnTo>
                  <a:lnTo>
                    <a:pt x="4" y="26"/>
                  </a:lnTo>
                  <a:lnTo>
                    <a:pt x="4" y="12"/>
                  </a:lnTo>
                  <a:lnTo>
                    <a:pt x="4" y="7"/>
                  </a:lnTo>
                  <a:lnTo>
                    <a:pt x="5" y="17"/>
                  </a:lnTo>
                  <a:lnTo>
                    <a:pt x="5" y="30"/>
                  </a:lnTo>
                  <a:lnTo>
                    <a:pt x="5" y="7"/>
                  </a:lnTo>
                  <a:lnTo>
                    <a:pt x="5" y="14"/>
                  </a:lnTo>
                  <a:lnTo>
                    <a:pt x="5" y="19"/>
                  </a:lnTo>
                  <a:lnTo>
                    <a:pt x="5" y="9"/>
                  </a:lnTo>
                  <a:lnTo>
                    <a:pt x="5" y="19"/>
                  </a:lnTo>
                  <a:lnTo>
                    <a:pt x="5" y="14"/>
                  </a:lnTo>
                  <a:lnTo>
                    <a:pt x="5" y="13"/>
                  </a:lnTo>
                  <a:lnTo>
                    <a:pt x="5" y="18"/>
                  </a:lnTo>
                  <a:lnTo>
                    <a:pt x="5" y="13"/>
                  </a:lnTo>
                  <a:lnTo>
                    <a:pt x="5" y="2"/>
                  </a:lnTo>
                  <a:lnTo>
                    <a:pt x="5" y="13"/>
                  </a:lnTo>
                  <a:lnTo>
                    <a:pt x="5" y="2"/>
                  </a:lnTo>
                  <a:lnTo>
                    <a:pt x="5" y="4"/>
                  </a:lnTo>
                  <a:lnTo>
                    <a:pt x="6" y="5"/>
                  </a:lnTo>
                  <a:lnTo>
                    <a:pt x="6" y="13"/>
                  </a:lnTo>
                  <a:lnTo>
                    <a:pt x="6" y="3"/>
                  </a:lnTo>
                  <a:lnTo>
                    <a:pt x="6" y="13"/>
                  </a:lnTo>
                  <a:lnTo>
                    <a:pt x="6" y="12"/>
                  </a:lnTo>
                  <a:lnTo>
                    <a:pt x="6" y="16"/>
                  </a:lnTo>
                  <a:lnTo>
                    <a:pt x="6" y="9"/>
                  </a:lnTo>
                  <a:lnTo>
                    <a:pt x="6" y="14"/>
                  </a:lnTo>
                  <a:lnTo>
                    <a:pt x="6" y="15"/>
                  </a:lnTo>
                  <a:lnTo>
                    <a:pt x="6" y="19"/>
                  </a:lnTo>
                  <a:lnTo>
                    <a:pt x="6" y="33"/>
                  </a:lnTo>
                  <a:lnTo>
                    <a:pt x="6" y="14"/>
                  </a:lnTo>
                  <a:lnTo>
                    <a:pt x="6" y="19"/>
                  </a:lnTo>
                  <a:lnTo>
                    <a:pt x="6" y="11"/>
                  </a:lnTo>
                  <a:lnTo>
                    <a:pt x="6" y="17"/>
                  </a:lnTo>
                  <a:lnTo>
                    <a:pt x="7" y="14"/>
                  </a:lnTo>
                  <a:lnTo>
                    <a:pt x="7" y="12"/>
                  </a:lnTo>
                  <a:lnTo>
                    <a:pt x="7" y="4"/>
                  </a:lnTo>
                  <a:lnTo>
                    <a:pt x="7" y="8"/>
                  </a:lnTo>
                  <a:lnTo>
                    <a:pt x="7" y="16"/>
                  </a:lnTo>
                  <a:lnTo>
                    <a:pt x="7" y="13"/>
                  </a:lnTo>
                  <a:lnTo>
                    <a:pt x="7" y="28"/>
                  </a:lnTo>
                  <a:lnTo>
                    <a:pt x="7" y="12"/>
                  </a:lnTo>
                  <a:lnTo>
                    <a:pt x="7" y="2"/>
                  </a:lnTo>
                  <a:lnTo>
                    <a:pt x="7" y="9"/>
                  </a:lnTo>
                  <a:lnTo>
                    <a:pt x="7" y="17"/>
                  </a:lnTo>
                  <a:lnTo>
                    <a:pt x="7" y="14"/>
                  </a:lnTo>
                  <a:lnTo>
                    <a:pt x="7" y="24"/>
                  </a:lnTo>
                  <a:lnTo>
                    <a:pt x="7" y="15"/>
                  </a:lnTo>
                  <a:lnTo>
                    <a:pt x="8" y="17"/>
                  </a:lnTo>
                  <a:lnTo>
                    <a:pt x="8" y="25"/>
                  </a:lnTo>
                  <a:lnTo>
                    <a:pt x="8" y="15"/>
                  </a:lnTo>
                  <a:lnTo>
                    <a:pt x="8" y="20"/>
                  </a:lnTo>
                  <a:lnTo>
                    <a:pt x="8" y="13"/>
                  </a:lnTo>
                  <a:lnTo>
                    <a:pt x="8" y="15"/>
                  </a:lnTo>
                  <a:lnTo>
                    <a:pt x="8" y="22"/>
                  </a:lnTo>
                  <a:lnTo>
                    <a:pt x="8" y="19"/>
                  </a:lnTo>
                  <a:lnTo>
                    <a:pt x="8" y="21"/>
                  </a:lnTo>
                  <a:lnTo>
                    <a:pt x="8" y="7"/>
                  </a:lnTo>
                  <a:lnTo>
                    <a:pt x="8" y="9"/>
                  </a:lnTo>
                  <a:lnTo>
                    <a:pt x="8" y="24"/>
                  </a:lnTo>
                  <a:lnTo>
                    <a:pt x="8" y="25"/>
                  </a:lnTo>
                  <a:lnTo>
                    <a:pt x="8" y="16"/>
                  </a:lnTo>
                  <a:lnTo>
                    <a:pt x="8" y="21"/>
                  </a:lnTo>
                  <a:lnTo>
                    <a:pt x="9" y="19"/>
                  </a:lnTo>
                  <a:lnTo>
                    <a:pt x="9" y="15"/>
                  </a:lnTo>
                  <a:lnTo>
                    <a:pt x="9" y="23"/>
                  </a:lnTo>
                  <a:lnTo>
                    <a:pt x="9" y="12"/>
                  </a:lnTo>
                  <a:lnTo>
                    <a:pt x="9" y="19"/>
                  </a:lnTo>
                  <a:lnTo>
                    <a:pt x="9" y="17"/>
                  </a:lnTo>
                  <a:lnTo>
                    <a:pt x="9" y="16"/>
                  </a:lnTo>
                  <a:lnTo>
                    <a:pt x="9" y="7"/>
                  </a:lnTo>
                  <a:lnTo>
                    <a:pt x="9" y="18"/>
                  </a:lnTo>
                  <a:lnTo>
                    <a:pt x="9" y="9"/>
                  </a:lnTo>
                  <a:lnTo>
                    <a:pt x="9" y="25"/>
                  </a:lnTo>
                  <a:lnTo>
                    <a:pt x="9" y="13"/>
                  </a:lnTo>
                  <a:lnTo>
                    <a:pt x="9" y="14"/>
                  </a:lnTo>
                  <a:lnTo>
                    <a:pt x="9" y="17"/>
                  </a:lnTo>
                  <a:lnTo>
                    <a:pt x="9" y="22"/>
                  </a:lnTo>
                  <a:lnTo>
                    <a:pt x="9" y="24"/>
                  </a:lnTo>
                  <a:lnTo>
                    <a:pt x="9" y="21"/>
                  </a:lnTo>
                  <a:lnTo>
                    <a:pt x="9" y="27"/>
                  </a:lnTo>
                  <a:lnTo>
                    <a:pt x="9" y="10"/>
                  </a:lnTo>
                  <a:lnTo>
                    <a:pt x="9" y="16"/>
                  </a:lnTo>
                  <a:lnTo>
                    <a:pt x="9" y="19"/>
                  </a:lnTo>
                  <a:lnTo>
                    <a:pt x="9" y="19"/>
                  </a:lnTo>
                  <a:lnTo>
                    <a:pt x="9" y="19"/>
                  </a:lnTo>
                  <a:lnTo>
                    <a:pt x="9" y="10"/>
                  </a:lnTo>
                  <a:lnTo>
                    <a:pt x="9" y="5"/>
                  </a:lnTo>
                  <a:lnTo>
                    <a:pt x="9" y="7"/>
                  </a:lnTo>
                  <a:lnTo>
                    <a:pt x="9" y="16"/>
                  </a:lnTo>
                  <a:lnTo>
                    <a:pt x="9" y="18"/>
                  </a:lnTo>
                  <a:lnTo>
                    <a:pt x="9" y="20"/>
                  </a:lnTo>
                  <a:lnTo>
                    <a:pt x="9" y="7"/>
                  </a:lnTo>
                  <a:lnTo>
                    <a:pt x="10" y="5"/>
                  </a:lnTo>
                  <a:lnTo>
                    <a:pt x="10" y="12"/>
                  </a:lnTo>
                  <a:lnTo>
                    <a:pt x="10" y="14"/>
                  </a:lnTo>
                  <a:lnTo>
                    <a:pt x="10" y="24"/>
                  </a:lnTo>
                  <a:lnTo>
                    <a:pt x="10" y="7"/>
                  </a:lnTo>
                  <a:lnTo>
                    <a:pt x="10" y="20"/>
                  </a:lnTo>
                  <a:lnTo>
                    <a:pt x="10" y="24"/>
                  </a:lnTo>
                  <a:lnTo>
                    <a:pt x="10" y="13"/>
                  </a:lnTo>
                  <a:lnTo>
                    <a:pt x="10" y="24"/>
                  </a:lnTo>
                  <a:lnTo>
                    <a:pt x="10" y="20"/>
                  </a:lnTo>
                  <a:lnTo>
                    <a:pt x="10" y="19"/>
                  </a:lnTo>
                  <a:lnTo>
                    <a:pt x="10" y="20"/>
                  </a:lnTo>
                  <a:lnTo>
                    <a:pt x="10" y="9"/>
                  </a:lnTo>
                  <a:lnTo>
                    <a:pt x="10" y="14"/>
                  </a:lnTo>
                  <a:lnTo>
                    <a:pt x="10" y="19"/>
                  </a:lnTo>
                  <a:lnTo>
                    <a:pt x="11" y="25"/>
                  </a:lnTo>
                  <a:lnTo>
                    <a:pt x="11" y="15"/>
                  </a:lnTo>
                  <a:lnTo>
                    <a:pt x="11" y="13"/>
                  </a:lnTo>
                  <a:lnTo>
                    <a:pt x="11" y="7"/>
                  </a:lnTo>
                  <a:lnTo>
                    <a:pt x="11" y="12"/>
                  </a:lnTo>
                  <a:lnTo>
                    <a:pt x="11" y="27"/>
                  </a:lnTo>
                  <a:lnTo>
                    <a:pt x="11" y="21"/>
                  </a:lnTo>
                  <a:lnTo>
                    <a:pt x="11" y="23"/>
                  </a:lnTo>
                  <a:lnTo>
                    <a:pt x="11" y="30"/>
                  </a:lnTo>
                  <a:lnTo>
                    <a:pt x="11" y="7"/>
                  </a:lnTo>
                  <a:lnTo>
                    <a:pt x="11" y="16"/>
                  </a:lnTo>
                  <a:lnTo>
                    <a:pt x="11" y="14"/>
                  </a:lnTo>
                </a:path>
              </a:pathLst>
            </a:custGeom>
            <a:noFill/>
            <a:ln w="0">
              <a:solidFill>
                <a:srgbClr val="FFFF00"/>
              </a:solidFill>
              <a:prstDash val="solid"/>
              <a:round/>
              <a:headEnd/>
              <a:tailEnd/>
            </a:ln>
          </p:spPr>
          <p:txBody>
            <a:bodyPr/>
            <a:lstStyle/>
            <a:p>
              <a:endParaRPr lang="en-US" sz="2000"/>
            </a:p>
          </p:txBody>
        </p:sp>
        <p:sp>
          <p:nvSpPr>
            <p:cNvPr id="3354644" name="Freeform 20"/>
            <p:cNvSpPr>
              <a:spLocks/>
            </p:cNvSpPr>
            <p:nvPr/>
          </p:nvSpPr>
          <p:spPr bwMode="auto">
            <a:xfrm>
              <a:off x="2314" y="1390"/>
              <a:ext cx="58" cy="176"/>
            </a:xfrm>
            <a:custGeom>
              <a:avLst/>
              <a:gdLst/>
              <a:ahLst/>
              <a:cxnLst>
                <a:cxn ang="0">
                  <a:pos x="0" y="16"/>
                </a:cxn>
                <a:cxn ang="0">
                  <a:pos x="1" y="20"/>
                </a:cxn>
                <a:cxn ang="0">
                  <a:pos x="1" y="21"/>
                </a:cxn>
                <a:cxn ang="0">
                  <a:pos x="1" y="35"/>
                </a:cxn>
                <a:cxn ang="0">
                  <a:pos x="2" y="28"/>
                </a:cxn>
                <a:cxn ang="0">
                  <a:pos x="2" y="26"/>
                </a:cxn>
                <a:cxn ang="0">
                  <a:pos x="2" y="26"/>
                </a:cxn>
                <a:cxn ang="0">
                  <a:pos x="2" y="26"/>
                </a:cxn>
                <a:cxn ang="0">
                  <a:pos x="3" y="29"/>
                </a:cxn>
                <a:cxn ang="0">
                  <a:pos x="3" y="25"/>
                </a:cxn>
                <a:cxn ang="0">
                  <a:pos x="3" y="22"/>
                </a:cxn>
                <a:cxn ang="0">
                  <a:pos x="3" y="26"/>
                </a:cxn>
                <a:cxn ang="0">
                  <a:pos x="4" y="24"/>
                </a:cxn>
                <a:cxn ang="0">
                  <a:pos x="4" y="31"/>
                </a:cxn>
                <a:cxn ang="0">
                  <a:pos x="4" y="24"/>
                </a:cxn>
                <a:cxn ang="0">
                  <a:pos x="4" y="39"/>
                </a:cxn>
                <a:cxn ang="0">
                  <a:pos x="4" y="28"/>
                </a:cxn>
                <a:cxn ang="0">
                  <a:pos x="4" y="25"/>
                </a:cxn>
                <a:cxn ang="0">
                  <a:pos x="5" y="20"/>
                </a:cxn>
                <a:cxn ang="0">
                  <a:pos x="5" y="20"/>
                </a:cxn>
                <a:cxn ang="0">
                  <a:pos x="5" y="26"/>
                </a:cxn>
                <a:cxn ang="0">
                  <a:pos x="5" y="29"/>
                </a:cxn>
                <a:cxn ang="0">
                  <a:pos x="6" y="18"/>
                </a:cxn>
                <a:cxn ang="0">
                  <a:pos x="6" y="29"/>
                </a:cxn>
                <a:cxn ang="0">
                  <a:pos x="6" y="31"/>
                </a:cxn>
                <a:cxn ang="0">
                  <a:pos x="6" y="26"/>
                </a:cxn>
                <a:cxn ang="0">
                  <a:pos x="7" y="26"/>
                </a:cxn>
                <a:cxn ang="0">
                  <a:pos x="7" y="23"/>
                </a:cxn>
                <a:cxn ang="0">
                  <a:pos x="7" y="19"/>
                </a:cxn>
                <a:cxn ang="0">
                  <a:pos x="8" y="18"/>
                </a:cxn>
                <a:cxn ang="0">
                  <a:pos x="8" y="40"/>
                </a:cxn>
                <a:cxn ang="0">
                  <a:pos x="8" y="14"/>
                </a:cxn>
                <a:cxn ang="0">
                  <a:pos x="9" y="17"/>
                </a:cxn>
                <a:cxn ang="0">
                  <a:pos x="9" y="18"/>
                </a:cxn>
                <a:cxn ang="0">
                  <a:pos x="9" y="24"/>
                </a:cxn>
                <a:cxn ang="0">
                  <a:pos x="9" y="27"/>
                </a:cxn>
                <a:cxn ang="0">
                  <a:pos x="9" y="21"/>
                </a:cxn>
                <a:cxn ang="0">
                  <a:pos x="9" y="25"/>
                </a:cxn>
                <a:cxn ang="0">
                  <a:pos x="9" y="26"/>
                </a:cxn>
                <a:cxn ang="0">
                  <a:pos x="9" y="24"/>
                </a:cxn>
                <a:cxn ang="0">
                  <a:pos x="10" y="15"/>
                </a:cxn>
                <a:cxn ang="0">
                  <a:pos x="10" y="22"/>
                </a:cxn>
                <a:cxn ang="0">
                  <a:pos x="10" y="14"/>
                </a:cxn>
                <a:cxn ang="0">
                  <a:pos x="11" y="16"/>
                </a:cxn>
                <a:cxn ang="0">
                  <a:pos x="11" y="41"/>
                </a:cxn>
                <a:cxn ang="0">
                  <a:pos x="11" y="14"/>
                </a:cxn>
                <a:cxn ang="0">
                  <a:pos x="12" y="19"/>
                </a:cxn>
                <a:cxn ang="0">
                  <a:pos x="12" y="31"/>
                </a:cxn>
                <a:cxn ang="0">
                  <a:pos x="12" y="15"/>
                </a:cxn>
                <a:cxn ang="0">
                  <a:pos x="12" y="28"/>
                </a:cxn>
              </a:cxnLst>
              <a:rect l="0" t="0" r="r" b="b"/>
              <a:pathLst>
                <a:path w="12" h="41">
                  <a:moveTo>
                    <a:pt x="0" y="21"/>
                  </a:moveTo>
                  <a:lnTo>
                    <a:pt x="0" y="32"/>
                  </a:lnTo>
                  <a:lnTo>
                    <a:pt x="0" y="35"/>
                  </a:lnTo>
                  <a:lnTo>
                    <a:pt x="0" y="16"/>
                  </a:lnTo>
                  <a:lnTo>
                    <a:pt x="1" y="19"/>
                  </a:lnTo>
                  <a:lnTo>
                    <a:pt x="1" y="25"/>
                  </a:lnTo>
                  <a:lnTo>
                    <a:pt x="1" y="19"/>
                  </a:lnTo>
                  <a:lnTo>
                    <a:pt x="1" y="20"/>
                  </a:lnTo>
                  <a:lnTo>
                    <a:pt x="1" y="19"/>
                  </a:lnTo>
                  <a:lnTo>
                    <a:pt x="1" y="27"/>
                  </a:lnTo>
                  <a:lnTo>
                    <a:pt x="1" y="19"/>
                  </a:lnTo>
                  <a:lnTo>
                    <a:pt x="1" y="21"/>
                  </a:lnTo>
                  <a:lnTo>
                    <a:pt x="1" y="36"/>
                  </a:lnTo>
                  <a:lnTo>
                    <a:pt x="1" y="18"/>
                  </a:lnTo>
                  <a:lnTo>
                    <a:pt x="1" y="21"/>
                  </a:lnTo>
                  <a:lnTo>
                    <a:pt x="1" y="35"/>
                  </a:lnTo>
                  <a:lnTo>
                    <a:pt x="1" y="16"/>
                  </a:lnTo>
                  <a:lnTo>
                    <a:pt x="1" y="14"/>
                  </a:lnTo>
                  <a:lnTo>
                    <a:pt x="1" y="31"/>
                  </a:lnTo>
                  <a:lnTo>
                    <a:pt x="2" y="28"/>
                  </a:lnTo>
                  <a:lnTo>
                    <a:pt x="2" y="10"/>
                  </a:lnTo>
                  <a:lnTo>
                    <a:pt x="2" y="12"/>
                  </a:lnTo>
                  <a:lnTo>
                    <a:pt x="2" y="21"/>
                  </a:lnTo>
                  <a:lnTo>
                    <a:pt x="2" y="26"/>
                  </a:lnTo>
                  <a:lnTo>
                    <a:pt x="2" y="23"/>
                  </a:lnTo>
                  <a:lnTo>
                    <a:pt x="2" y="28"/>
                  </a:lnTo>
                  <a:lnTo>
                    <a:pt x="2" y="16"/>
                  </a:lnTo>
                  <a:lnTo>
                    <a:pt x="2" y="26"/>
                  </a:lnTo>
                  <a:lnTo>
                    <a:pt x="2" y="25"/>
                  </a:lnTo>
                  <a:lnTo>
                    <a:pt x="2" y="20"/>
                  </a:lnTo>
                  <a:lnTo>
                    <a:pt x="2" y="0"/>
                  </a:lnTo>
                  <a:lnTo>
                    <a:pt x="2" y="26"/>
                  </a:lnTo>
                  <a:lnTo>
                    <a:pt x="2" y="23"/>
                  </a:lnTo>
                  <a:lnTo>
                    <a:pt x="3" y="22"/>
                  </a:lnTo>
                  <a:lnTo>
                    <a:pt x="3" y="35"/>
                  </a:lnTo>
                  <a:lnTo>
                    <a:pt x="3" y="29"/>
                  </a:lnTo>
                  <a:lnTo>
                    <a:pt x="3" y="16"/>
                  </a:lnTo>
                  <a:lnTo>
                    <a:pt x="3" y="39"/>
                  </a:lnTo>
                  <a:lnTo>
                    <a:pt x="3" y="36"/>
                  </a:lnTo>
                  <a:lnTo>
                    <a:pt x="3" y="25"/>
                  </a:lnTo>
                  <a:lnTo>
                    <a:pt x="3" y="36"/>
                  </a:lnTo>
                  <a:lnTo>
                    <a:pt x="3" y="19"/>
                  </a:lnTo>
                  <a:lnTo>
                    <a:pt x="3" y="18"/>
                  </a:lnTo>
                  <a:lnTo>
                    <a:pt x="3" y="22"/>
                  </a:lnTo>
                  <a:lnTo>
                    <a:pt x="3" y="35"/>
                  </a:lnTo>
                  <a:lnTo>
                    <a:pt x="3" y="26"/>
                  </a:lnTo>
                  <a:lnTo>
                    <a:pt x="3" y="31"/>
                  </a:lnTo>
                  <a:lnTo>
                    <a:pt x="3" y="26"/>
                  </a:lnTo>
                  <a:lnTo>
                    <a:pt x="4" y="26"/>
                  </a:lnTo>
                  <a:lnTo>
                    <a:pt x="4" y="27"/>
                  </a:lnTo>
                  <a:lnTo>
                    <a:pt x="4" y="23"/>
                  </a:lnTo>
                  <a:lnTo>
                    <a:pt x="4" y="24"/>
                  </a:lnTo>
                  <a:lnTo>
                    <a:pt x="4" y="29"/>
                  </a:lnTo>
                  <a:lnTo>
                    <a:pt x="4" y="32"/>
                  </a:lnTo>
                  <a:lnTo>
                    <a:pt x="4" y="33"/>
                  </a:lnTo>
                  <a:lnTo>
                    <a:pt x="4" y="31"/>
                  </a:lnTo>
                  <a:lnTo>
                    <a:pt x="4" y="24"/>
                  </a:lnTo>
                  <a:lnTo>
                    <a:pt x="4" y="20"/>
                  </a:lnTo>
                  <a:lnTo>
                    <a:pt x="4" y="29"/>
                  </a:lnTo>
                  <a:lnTo>
                    <a:pt x="4" y="24"/>
                  </a:lnTo>
                  <a:lnTo>
                    <a:pt x="4" y="22"/>
                  </a:lnTo>
                  <a:lnTo>
                    <a:pt x="4" y="26"/>
                  </a:lnTo>
                  <a:lnTo>
                    <a:pt x="4" y="15"/>
                  </a:lnTo>
                  <a:lnTo>
                    <a:pt x="4" y="39"/>
                  </a:lnTo>
                  <a:lnTo>
                    <a:pt x="4" y="19"/>
                  </a:lnTo>
                  <a:lnTo>
                    <a:pt x="4" y="31"/>
                  </a:lnTo>
                  <a:lnTo>
                    <a:pt x="4" y="27"/>
                  </a:lnTo>
                  <a:lnTo>
                    <a:pt x="4" y="28"/>
                  </a:lnTo>
                  <a:lnTo>
                    <a:pt x="4" y="15"/>
                  </a:lnTo>
                  <a:lnTo>
                    <a:pt x="4" y="26"/>
                  </a:lnTo>
                  <a:lnTo>
                    <a:pt x="4" y="26"/>
                  </a:lnTo>
                  <a:lnTo>
                    <a:pt x="4" y="25"/>
                  </a:lnTo>
                  <a:lnTo>
                    <a:pt x="4" y="16"/>
                  </a:lnTo>
                  <a:lnTo>
                    <a:pt x="4" y="29"/>
                  </a:lnTo>
                  <a:lnTo>
                    <a:pt x="4" y="19"/>
                  </a:lnTo>
                  <a:lnTo>
                    <a:pt x="5" y="20"/>
                  </a:lnTo>
                  <a:lnTo>
                    <a:pt x="5" y="10"/>
                  </a:lnTo>
                  <a:lnTo>
                    <a:pt x="5" y="13"/>
                  </a:lnTo>
                  <a:lnTo>
                    <a:pt x="5" y="14"/>
                  </a:lnTo>
                  <a:lnTo>
                    <a:pt x="5" y="20"/>
                  </a:lnTo>
                  <a:lnTo>
                    <a:pt x="5" y="17"/>
                  </a:lnTo>
                  <a:lnTo>
                    <a:pt x="5" y="29"/>
                  </a:lnTo>
                  <a:lnTo>
                    <a:pt x="5" y="33"/>
                  </a:lnTo>
                  <a:lnTo>
                    <a:pt x="5" y="26"/>
                  </a:lnTo>
                  <a:lnTo>
                    <a:pt x="5" y="29"/>
                  </a:lnTo>
                  <a:lnTo>
                    <a:pt x="5" y="37"/>
                  </a:lnTo>
                  <a:lnTo>
                    <a:pt x="5" y="26"/>
                  </a:lnTo>
                  <a:lnTo>
                    <a:pt x="5" y="29"/>
                  </a:lnTo>
                  <a:lnTo>
                    <a:pt x="5" y="26"/>
                  </a:lnTo>
                  <a:lnTo>
                    <a:pt x="6" y="26"/>
                  </a:lnTo>
                  <a:lnTo>
                    <a:pt x="6" y="12"/>
                  </a:lnTo>
                  <a:lnTo>
                    <a:pt x="6" y="18"/>
                  </a:lnTo>
                  <a:lnTo>
                    <a:pt x="6" y="16"/>
                  </a:lnTo>
                  <a:lnTo>
                    <a:pt x="6" y="12"/>
                  </a:lnTo>
                  <a:lnTo>
                    <a:pt x="6" y="15"/>
                  </a:lnTo>
                  <a:lnTo>
                    <a:pt x="6" y="29"/>
                  </a:lnTo>
                  <a:lnTo>
                    <a:pt x="6" y="31"/>
                  </a:lnTo>
                  <a:lnTo>
                    <a:pt x="6" y="26"/>
                  </a:lnTo>
                  <a:lnTo>
                    <a:pt x="6" y="33"/>
                  </a:lnTo>
                  <a:lnTo>
                    <a:pt x="6" y="31"/>
                  </a:lnTo>
                  <a:lnTo>
                    <a:pt x="6" y="37"/>
                  </a:lnTo>
                  <a:lnTo>
                    <a:pt x="6" y="32"/>
                  </a:lnTo>
                  <a:lnTo>
                    <a:pt x="6" y="28"/>
                  </a:lnTo>
                  <a:lnTo>
                    <a:pt x="6" y="26"/>
                  </a:lnTo>
                  <a:lnTo>
                    <a:pt x="7" y="21"/>
                  </a:lnTo>
                  <a:lnTo>
                    <a:pt x="7" y="28"/>
                  </a:lnTo>
                  <a:lnTo>
                    <a:pt x="7" y="25"/>
                  </a:lnTo>
                  <a:lnTo>
                    <a:pt x="7" y="26"/>
                  </a:lnTo>
                  <a:lnTo>
                    <a:pt x="7" y="31"/>
                  </a:lnTo>
                  <a:lnTo>
                    <a:pt x="7" y="28"/>
                  </a:lnTo>
                  <a:lnTo>
                    <a:pt x="7" y="20"/>
                  </a:lnTo>
                  <a:lnTo>
                    <a:pt x="7" y="23"/>
                  </a:lnTo>
                  <a:lnTo>
                    <a:pt x="7" y="9"/>
                  </a:lnTo>
                  <a:lnTo>
                    <a:pt x="7" y="25"/>
                  </a:lnTo>
                  <a:lnTo>
                    <a:pt x="7" y="26"/>
                  </a:lnTo>
                  <a:lnTo>
                    <a:pt x="7" y="19"/>
                  </a:lnTo>
                  <a:lnTo>
                    <a:pt x="7" y="24"/>
                  </a:lnTo>
                  <a:lnTo>
                    <a:pt x="8" y="29"/>
                  </a:lnTo>
                  <a:lnTo>
                    <a:pt x="8" y="23"/>
                  </a:lnTo>
                  <a:lnTo>
                    <a:pt x="8" y="18"/>
                  </a:lnTo>
                  <a:lnTo>
                    <a:pt x="8" y="28"/>
                  </a:lnTo>
                  <a:lnTo>
                    <a:pt x="8" y="29"/>
                  </a:lnTo>
                  <a:lnTo>
                    <a:pt x="8" y="21"/>
                  </a:lnTo>
                  <a:lnTo>
                    <a:pt x="8" y="40"/>
                  </a:lnTo>
                  <a:lnTo>
                    <a:pt x="8" y="26"/>
                  </a:lnTo>
                  <a:lnTo>
                    <a:pt x="8" y="25"/>
                  </a:lnTo>
                  <a:lnTo>
                    <a:pt x="8" y="19"/>
                  </a:lnTo>
                  <a:lnTo>
                    <a:pt x="8" y="14"/>
                  </a:lnTo>
                  <a:lnTo>
                    <a:pt x="8" y="4"/>
                  </a:lnTo>
                  <a:lnTo>
                    <a:pt x="8" y="16"/>
                  </a:lnTo>
                  <a:lnTo>
                    <a:pt x="8" y="26"/>
                  </a:lnTo>
                  <a:lnTo>
                    <a:pt x="9" y="17"/>
                  </a:lnTo>
                  <a:lnTo>
                    <a:pt x="9" y="19"/>
                  </a:lnTo>
                  <a:lnTo>
                    <a:pt x="9" y="26"/>
                  </a:lnTo>
                  <a:lnTo>
                    <a:pt x="9" y="23"/>
                  </a:lnTo>
                  <a:lnTo>
                    <a:pt x="9" y="18"/>
                  </a:lnTo>
                  <a:lnTo>
                    <a:pt x="9" y="24"/>
                  </a:lnTo>
                  <a:lnTo>
                    <a:pt x="9" y="28"/>
                  </a:lnTo>
                  <a:lnTo>
                    <a:pt x="9" y="25"/>
                  </a:lnTo>
                  <a:lnTo>
                    <a:pt x="9" y="24"/>
                  </a:lnTo>
                  <a:lnTo>
                    <a:pt x="9" y="23"/>
                  </a:lnTo>
                  <a:lnTo>
                    <a:pt x="9" y="20"/>
                  </a:lnTo>
                  <a:lnTo>
                    <a:pt x="9" y="19"/>
                  </a:lnTo>
                  <a:lnTo>
                    <a:pt x="9" y="27"/>
                  </a:lnTo>
                  <a:lnTo>
                    <a:pt x="9" y="21"/>
                  </a:lnTo>
                  <a:lnTo>
                    <a:pt x="9" y="24"/>
                  </a:lnTo>
                  <a:lnTo>
                    <a:pt x="9" y="19"/>
                  </a:lnTo>
                  <a:lnTo>
                    <a:pt x="9" y="21"/>
                  </a:lnTo>
                  <a:lnTo>
                    <a:pt x="9" y="28"/>
                  </a:lnTo>
                  <a:lnTo>
                    <a:pt x="9" y="16"/>
                  </a:lnTo>
                  <a:lnTo>
                    <a:pt x="9" y="4"/>
                  </a:lnTo>
                  <a:lnTo>
                    <a:pt x="9" y="25"/>
                  </a:lnTo>
                  <a:lnTo>
                    <a:pt x="9" y="18"/>
                  </a:lnTo>
                  <a:lnTo>
                    <a:pt x="9" y="31"/>
                  </a:lnTo>
                  <a:lnTo>
                    <a:pt x="9" y="19"/>
                  </a:lnTo>
                  <a:lnTo>
                    <a:pt x="9" y="26"/>
                  </a:lnTo>
                  <a:lnTo>
                    <a:pt x="9" y="19"/>
                  </a:lnTo>
                  <a:lnTo>
                    <a:pt x="9" y="16"/>
                  </a:lnTo>
                  <a:lnTo>
                    <a:pt x="9" y="31"/>
                  </a:lnTo>
                  <a:lnTo>
                    <a:pt x="9" y="24"/>
                  </a:lnTo>
                  <a:lnTo>
                    <a:pt x="10" y="26"/>
                  </a:lnTo>
                  <a:lnTo>
                    <a:pt x="10" y="24"/>
                  </a:lnTo>
                  <a:lnTo>
                    <a:pt x="10" y="21"/>
                  </a:lnTo>
                  <a:lnTo>
                    <a:pt x="10" y="15"/>
                  </a:lnTo>
                  <a:lnTo>
                    <a:pt x="10" y="24"/>
                  </a:lnTo>
                  <a:lnTo>
                    <a:pt x="10" y="15"/>
                  </a:lnTo>
                  <a:lnTo>
                    <a:pt x="10" y="19"/>
                  </a:lnTo>
                  <a:lnTo>
                    <a:pt x="10" y="22"/>
                  </a:lnTo>
                  <a:lnTo>
                    <a:pt x="10" y="21"/>
                  </a:lnTo>
                  <a:lnTo>
                    <a:pt x="10" y="17"/>
                  </a:lnTo>
                  <a:lnTo>
                    <a:pt x="10" y="15"/>
                  </a:lnTo>
                  <a:lnTo>
                    <a:pt x="10" y="14"/>
                  </a:lnTo>
                  <a:lnTo>
                    <a:pt x="10" y="23"/>
                  </a:lnTo>
                  <a:lnTo>
                    <a:pt x="10" y="24"/>
                  </a:lnTo>
                  <a:lnTo>
                    <a:pt x="11" y="31"/>
                  </a:lnTo>
                  <a:lnTo>
                    <a:pt x="11" y="16"/>
                  </a:lnTo>
                  <a:lnTo>
                    <a:pt x="11" y="20"/>
                  </a:lnTo>
                  <a:lnTo>
                    <a:pt x="11" y="18"/>
                  </a:lnTo>
                  <a:lnTo>
                    <a:pt x="11" y="30"/>
                  </a:lnTo>
                  <a:lnTo>
                    <a:pt x="11" y="41"/>
                  </a:lnTo>
                  <a:lnTo>
                    <a:pt x="11" y="23"/>
                  </a:lnTo>
                  <a:lnTo>
                    <a:pt x="11" y="13"/>
                  </a:lnTo>
                  <a:lnTo>
                    <a:pt x="11" y="15"/>
                  </a:lnTo>
                  <a:lnTo>
                    <a:pt x="11" y="14"/>
                  </a:lnTo>
                  <a:lnTo>
                    <a:pt x="11" y="24"/>
                  </a:lnTo>
                  <a:lnTo>
                    <a:pt x="11" y="11"/>
                  </a:lnTo>
                  <a:lnTo>
                    <a:pt x="11" y="15"/>
                  </a:lnTo>
                  <a:lnTo>
                    <a:pt x="12" y="19"/>
                  </a:lnTo>
                  <a:lnTo>
                    <a:pt x="12" y="27"/>
                  </a:lnTo>
                  <a:lnTo>
                    <a:pt x="12" y="22"/>
                  </a:lnTo>
                  <a:lnTo>
                    <a:pt x="12" y="26"/>
                  </a:lnTo>
                  <a:lnTo>
                    <a:pt x="12" y="31"/>
                  </a:lnTo>
                  <a:lnTo>
                    <a:pt x="12" y="38"/>
                  </a:lnTo>
                  <a:lnTo>
                    <a:pt x="12" y="26"/>
                  </a:lnTo>
                  <a:lnTo>
                    <a:pt x="12" y="26"/>
                  </a:lnTo>
                  <a:lnTo>
                    <a:pt x="12" y="15"/>
                  </a:lnTo>
                  <a:lnTo>
                    <a:pt x="12" y="21"/>
                  </a:lnTo>
                  <a:lnTo>
                    <a:pt x="12" y="20"/>
                  </a:lnTo>
                  <a:lnTo>
                    <a:pt x="12" y="22"/>
                  </a:lnTo>
                  <a:lnTo>
                    <a:pt x="12" y="28"/>
                  </a:lnTo>
                  <a:lnTo>
                    <a:pt x="12" y="29"/>
                  </a:lnTo>
                  <a:lnTo>
                    <a:pt x="12" y="26"/>
                  </a:lnTo>
                </a:path>
              </a:pathLst>
            </a:custGeom>
            <a:noFill/>
            <a:ln w="0">
              <a:solidFill>
                <a:srgbClr val="FFFF00"/>
              </a:solidFill>
              <a:prstDash val="solid"/>
              <a:round/>
              <a:headEnd/>
              <a:tailEnd/>
            </a:ln>
          </p:spPr>
          <p:txBody>
            <a:bodyPr/>
            <a:lstStyle/>
            <a:p>
              <a:endParaRPr lang="en-US" sz="2000"/>
            </a:p>
          </p:txBody>
        </p:sp>
        <p:sp>
          <p:nvSpPr>
            <p:cNvPr id="3354645" name="Freeform 21"/>
            <p:cNvSpPr>
              <a:spLocks/>
            </p:cNvSpPr>
            <p:nvPr/>
          </p:nvSpPr>
          <p:spPr bwMode="auto">
            <a:xfrm>
              <a:off x="2372" y="1412"/>
              <a:ext cx="59" cy="151"/>
            </a:xfrm>
            <a:custGeom>
              <a:avLst/>
              <a:gdLst/>
              <a:ahLst/>
              <a:cxnLst>
                <a:cxn ang="0">
                  <a:pos x="1" y="15"/>
                </a:cxn>
                <a:cxn ang="0">
                  <a:pos x="1" y="17"/>
                </a:cxn>
                <a:cxn ang="0">
                  <a:pos x="1" y="14"/>
                </a:cxn>
                <a:cxn ang="0">
                  <a:pos x="1" y="13"/>
                </a:cxn>
                <a:cxn ang="0">
                  <a:pos x="2" y="22"/>
                </a:cxn>
                <a:cxn ang="0">
                  <a:pos x="2" y="23"/>
                </a:cxn>
                <a:cxn ang="0">
                  <a:pos x="2" y="27"/>
                </a:cxn>
                <a:cxn ang="0">
                  <a:pos x="3" y="13"/>
                </a:cxn>
                <a:cxn ang="0">
                  <a:pos x="3" y="0"/>
                </a:cxn>
                <a:cxn ang="0">
                  <a:pos x="3" y="33"/>
                </a:cxn>
                <a:cxn ang="0">
                  <a:pos x="3" y="21"/>
                </a:cxn>
                <a:cxn ang="0">
                  <a:pos x="3" y="22"/>
                </a:cxn>
                <a:cxn ang="0">
                  <a:pos x="3" y="4"/>
                </a:cxn>
                <a:cxn ang="0">
                  <a:pos x="3" y="25"/>
                </a:cxn>
                <a:cxn ang="0">
                  <a:pos x="4" y="18"/>
                </a:cxn>
                <a:cxn ang="0">
                  <a:pos x="4" y="19"/>
                </a:cxn>
                <a:cxn ang="0">
                  <a:pos x="4" y="9"/>
                </a:cxn>
                <a:cxn ang="0">
                  <a:pos x="4" y="9"/>
                </a:cxn>
                <a:cxn ang="0">
                  <a:pos x="5" y="14"/>
                </a:cxn>
                <a:cxn ang="0">
                  <a:pos x="5" y="23"/>
                </a:cxn>
                <a:cxn ang="0">
                  <a:pos x="5" y="13"/>
                </a:cxn>
                <a:cxn ang="0">
                  <a:pos x="5" y="29"/>
                </a:cxn>
                <a:cxn ang="0">
                  <a:pos x="6" y="18"/>
                </a:cxn>
                <a:cxn ang="0">
                  <a:pos x="6" y="21"/>
                </a:cxn>
                <a:cxn ang="0">
                  <a:pos x="6" y="14"/>
                </a:cxn>
                <a:cxn ang="0">
                  <a:pos x="7" y="29"/>
                </a:cxn>
                <a:cxn ang="0">
                  <a:pos x="7" y="19"/>
                </a:cxn>
                <a:cxn ang="0">
                  <a:pos x="7" y="21"/>
                </a:cxn>
                <a:cxn ang="0">
                  <a:pos x="7" y="10"/>
                </a:cxn>
                <a:cxn ang="0">
                  <a:pos x="8" y="35"/>
                </a:cxn>
                <a:cxn ang="0">
                  <a:pos x="8" y="15"/>
                </a:cxn>
                <a:cxn ang="0">
                  <a:pos x="8" y="12"/>
                </a:cxn>
                <a:cxn ang="0">
                  <a:pos x="8" y="32"/>
                </a:cxn>
                <a:cxn ang="0">
                  <a:pos x="8" y="16"/>
                </a:cxn>
                <a:cxn ang="0">
                  <a:pos x="8" y="18"/>
                </a:cxn>
                <a:cxn ang="0">
                  <a:pos x="8" y="15"/>
                </a:cxn>
                <a:cxn ang="0">
                  <a:pos x="9" y="16"/>
                </a:cxn>
                <a:cxn ang="0">
                  <a:pos x="9" y="12"/>
                </a:cxn>
                <a:cxn ang="0">
                  <a:pos x="9" y="30"/>
                </a:cxn>
                <a:cxn ang="0">
                  <a:pos x="9" y="23"/>
                </a:cxn>
                <a:cxn ang="0">
                  <a:pos x="10" y="9"/>
                </a:cxn>
                <a:cxn ang="0">
                  <a:pos x="10" y="15"/>
                </a:cxn>
                <a:cxn ang="0">
                  <a:pos x="10" y="15"/>
                </a:cxn>
                <a:cxn ang="0">
                  <a:pos x="10" y="20"/>
                </a:cxn>
                <a:cxn ang="0">
                  <a:pos x="11" y="15"/>
                </a:cxn>
                <a:cxn ang="0">
                  <a:pos x="11" y="18"/>
                </a:cxn>
                <a:cxn ang="0">
                  <a:pos x="11" y="14"/>
                </a:cxn>
                <a:cxn ang="0">
                  <a:pos x="12" y="5"/>
                </a:cxn>
                <a:cxn ang="0">
                  <a:pos x="12" y="25"/>
                </a:cxn>
                <a:cxn ang="0">
                  <a:pos x="12" y="21"/>
                </a:cxn>
              </a:cxnLst>
              <a:rect l="0" t="0" r="r" b="b"/>
              <a:pathLst>
                <a:path w="12" h="35">
                  <a:moveTo>
                    <a:pt x="0" y="21"/>
                  </a:moveTo>
                  <a:lnTo>
                    <a:pt x="1" y="27"/>
                  </a:lnTo>
                  <a:lnTo>
                    <a:pt x="1" y="22"/>
                  </a:lnTo>
                  <a:lnTo>
                    <a:pt x="1" y="15"/>
                  </a:lnTo>
                  <a:lnTo>
                    <a:pt x="1" y="16"/>
                  </a:lnTo>
                  <a:lnTo>
                    <a:pt x="1" y="24"/>
                  </a:lnTo>
                  <a:lnTo>
                    <a:pt x="1" y="9"/>
                  </a:lnTo>
                  <a:lnTo>
                    <a:pt x="1" y="17"/>
                  </a:lnTo>
                  <a:lnTo>
                    <a:pt x="1" y="22"/>
                  </a:lnTo>
                  <a:lnTo>
                    <a:pt x="1" y="10"/>
                  </a:lnTo>
                  <a:lnTo>
                    <a:pt x="1" y="11"/>
                  </a:lnTo>
                  <a:lnTo>
                    <a:pt x="1" y="14"/>
                  </a:lnTo>
                  <a:lnTo>
                    <a:pt x="1" y="8"/>
                  </a:lnTo>
                  <a:lnTo>
                    <a:pt x="1" y="18"/>
                  </a:lnTo>
                  <a:lnTo>
                    <a:pt x="1" y="11"/>
                  </a:lnTo>
                  <a:lnTo>
                    <a:pt x="1" y="13"/>
                  </a:lnTo>
                  <a:lnTo>
                    <a:pt x="2" y="21"/>
                  </a:lnTo>
                  <a:lnTo>
                    <a:pt x="2" y="28"/>
                  </a:lnTo>
                  <a:lnTo>
                    <a:pt x="2" y="8"/>
                  </a:lnTo>
                  <a:lnTo>
                    <a:pt x="2" y="22"/>
                  </a:lnTo>
                  <a:lnTo>
                    <a:pt x="2" y="18"/>
                  </a:lnTo>
                  <a:lnTo>
                    <a:pt x="2" y="1"/>
                  </a:lnTo>
                  <a:lnTo>
                    <a:pt x="2" y="9"/>
                  </a:lnTo>
                  <a:lnTo>
                    <a:pt x="2" y="23"/>
                  </a:lnTo>
                  <a:lnTo>
                    <a:pt x="2" y="26"/>
                  </a:lnTo>
                  <a:lnTo>
                    <a:pt x="2" y="16"/>
                  </a:lnTo>
                  <a:lnTo>
                    <a:pt x="2" y="23"/>
                  </a:lnTo>
                  <a:lnTo>
                    <a:pt x="2" y="27"/>
                  </a:lnTo>
                  <a:lnTo>
                    <a:pt x="2" y="28"/>
                  </a:lnTo>
                  <a:lnTo>
                    <a:pt x="2" y="11"/>
                  </a:lnTo>
                  <a:lnTo>
                    <a:pt x="3" y="14"/>
                  </a:lnTo>
                  <a:lnTo>
                    <a:pt x="3" y="13"/>
                  </a:lnTo>
                  <a:lnTo>
                    <a:pt x="3" y="7"/>
                  </a:lnTo>
                  <a:lnTo>
                    <a:pt x="3" y="14"/>
                  </a:lnTo>
                  <a:lnTo>
                    <a:pt x="3" y="13"/>
                  </a:lnTo>
                  <a:lnTo>
                    <a:pt x="3" y="0"/>
                  </a:lnTo>
                  <a:lnTo>
                    <a:pt x="3" y="18"/>
                  </a:lnTo>
                  <a:lnTo>
                    <a:pt x="3" y="24"/>
                  </a:lnTo>
                  <a:lnTo>
                    <a:pt x="3" y="26"/>
                  </a:lnTo>
                  <a:lnTo>
                    <a:pt x="3" y="33"/>
                  </a:lnTo>
                  <a:lnTo>
                    <a:pt x="3" y="4"/>
                  </a:lnTo>
                  <a:lnTo>
                    <a:pt x="3" y="21"/>
                  </a:lnTo>
                  <a:lnTo>
                    <a:pt x="3" y="26"/>
                  </a:lnTo>
                  <a:lnTo>
                    <a:pt x="3" y="21"/>
                  </a:lnTo>
                  <a:lnTo>
                    <a:pt x="3" y="27"/>
                  </a:lnTo>
                  <a:lnTo>
                    <a:pt x="3" y="23"/>
                  </a:lnTo>
                  <a:lnTo>
                    <a:pt x="3" y="29"/>
                  </a:lnTo>
                  <a:lnTo>
                    <a:pt x="3" y="22"/>
                  </a:lnTo>
                  <a:lnTo>
                    <a:pt x="3" y="26"/>
                  </a:lnTo>
                  <a:lnTo>
                    <a:pt x="3" y="23"/>
                  </a:lnTo>
                  <a:lnTo>
                    <a:pt x="3" y="15"/>
                  </a:lnTo>
                  <a:lnTo>
                    <a:pt x="3" y="4"/>
                  </a:lnTo>
                  <a:lnTo>
                    <a:pt x="3" y="6"/>
                  </a:lnTo>
                  <a:lnTo>
                    <a:pt x="3" y="21"/>
                  </a:lnTo>
                  <a:lnTo>
                    <a:pt x="3" y="19"/>
                  </a:lnTo>
                  <a:lnTo>
                    <a:pt x="3" y="25"/>
                  </a:lnTo>
                  <a:lnTo>
                    <a:pt x="3" y="32"/>
                  </a:lnTo>
                  <a:lnTo>
                    <a:pt x="3" y="21"/>
                  </a:lnTo>
                  <a:lnTo>
                    <a:pt x="3" y="21"/>
                  </a:lnTo>
                  <a:lnTo>
                    <a:pt x="4" y="18"/>
                  </a:lnTo>
                  <a:lnTo>
                    <a:pt x="4" y="19"/>
                  </a:lnTo>
                  <a:lnTo>
                    <a:pt x="4" y="23"/>
                  </a:lnTo>
                  <a:lnTo>
                    <a:pt x="4" y="26"/>
                  </a:lnTo>
                  <a:lnTo>
                    <a:pt x="4" y="19"/>
                  </a:lnTo>
                  <a:lnTo>
                    <a:pt x="4" y="28"/>
                  </a:lnTo>
                  <a:lnTo>
                    <a:pt x="4" y="19"/>
                  </a:lnTo>
                  <a:lnTo>
                    <a:pt x="4" y="18"/>
                  </a:lnTo>
                  <a:lnTo>
                    <a:pt x="4" y="9"/>
                  </a:lnTo>
                  <a:lnTo>
                    <a:pt x="4" y="11"/>
                  </a:lnTo>
                  <a:lnTo>
                    <a:pt x="4" y="7"/>
                  </a:lnTo>
                  <a:lnTo>
                    <a:pt x="4" y="10"/>
                  </a:lnTo>
                  <a:lnTo>
                    <a:pt x="4" y="9"/>
                  </a:lnTo>
                  <a:lnTo>
                    <a:pt x="4" y="11"/>
                  </a:lnTo>
                  <a:lnTo>
                    <a:pt x="4" y="10"/>
                  </a:lnTo>
                  <a:lnTo>
                    <a:pt x="5" y="9"/>
                  </a:lnTo>
                  <a:lnTo>
                    <a:pt x="5" y="14"/>
                  </a:lnTo>
                  <a:lnTo>
                    <a:pt x="5" y="15"/>
                  </a:lnTo>
                  <a:lnTo>
                    <a:pt x="5" y="23"/>
                  </a:lnTo>
                  <a:lnTo>
                    <a:pt x="5" y="21"/>
                  </a:lnTo>
                  <a:lnTo>
                    <a:pt x="5" y="23"/>
                  </a:lnTo>
                  <a:lnTo>
                    <a:pt x="5" y="16"/>
                  </a:lnTo>
                  <a:lnTo>
                    <a:pt x="5" y="7"/>
                  </a:lnTo>
                  <a:lnTo>
                    <a:pt x="5" y="14"/>
                  </a:lnTo>
                  <a:lnTo>
                    <a:pt x="5" y="13"/>
                  </a:lnTo>
                  <a:lnTo>
                    <a:pt x="5" y="21"/>
                  </a:lnTo>
                  <a:lnTo>
                    <a:pt x="5" y="22"/>
                  </a:lnTo>
                  <a:lnTo>
                    <a:pt x="5" y="21"/>
                  </a:lnTo>
                  <a:lnTo>
                    <a:pt x="5" y="29"/>
                  </a:lnTo>
                  <a:lnTo>
                    <a:pt x="6" y="23"/>
                  </a:lnTo>
                  <a:lnTo>
                    <a:pt x="6" y="21"/>
                  </a:lnTo>
                  <a:lnTo>
                    <a:pt x="6" y="23"/>
                  </a:lnTo>
                  <a:lnTo>
                    <a:pt x="6" y="18"/>
                  </a:lnTo>
                  <a:lnTo>
                    <a:pt x="6" y="24"/>
                  </a:lnTo>
                  <a:lnTo>
                    <a:pt x="6" y="30"/>
                  </a:lnTo>
                  <a:lnTo>
                    <a:pt x="6" y="26"/>
                  </a:lnTo>
                  <a:lnTo>
                    <a:pt x="6" y="21"/>
                  </a:lnTo>
                  <a:lnTo>
                    <a:pt x="6" y="18"/>
                  </a:lnTo>
                  <a:lnTo>
                    <a:pt x="6" y="15"/>
                  </a:lnTo>
                  <a:lnTo>
                    <a:pt x="6" y="18"/>
                  </a:lnTo>
                  <a:lnTo>
                    <a:pt x="6" y="14"/>
                  </a:lnTo>
                  <a:lnTo>
                    <a:pt x="6" y="15"/>
                  </a:lnTo>
                  <a:lnTo>
                    <a:pt x="6" y="12"/>
                  </a:lnTo>
                  <a:lnTo>
                    <a:pt x="6" y="26"/>
                  </a:lnTo>
                  <a:lnTo>
                    <a:pt x="7" y="29"/>
                  </a:lnTo>
                  <a:lnTo>
                    <a:pt x="7" y="26"/>
                  </a:lnTo>
                  <a:lnTo>
                    <a:pt x="7" y="21"/>
                  </a:lnTo>
                  <a:lnTo>
                    <a:pt x="7" y="14"/>
                  </a:lnTo>
                  <a:lnTo>
                    <a:pt x="7" y="19"/>
                  </a:lnTo>
                  <a:lnTo>
                    <a:pt x="7" y="20"/>
                  </a:lnTo>
                  <a:lnTo>
                    <a:pt x="7" y="7"/>
                  </a:lnTo>
                  <a:lnTo>
                    <a:pt x="7" y="29"/>
                  </a:lnTo>
                  <a:lnTo>
                    <a:pt x="7" y="21"/>
                  </a:lnTo>
                  <a:lnTo>
                    <a:pt x="7" y="19"/>
                  </a:lnTo>
                  <a:lnTo>
                    <a:pt x="7" y="13"/>
                  </a:lnTo>
                  <a:lnTo>
                    <a:pt x="7" y="12"/>
                  </a:lnTo>
                  <a:lnTo>
                    <a:pt x="7" y="10"/>
                  </a:lnTo>
                  <a:lnTo>
                    <a:pt x="7" y="12"/>
                  </a:lnTo>
                  <a:lnTo>
                    <a:pt x="7" y="33"/>
                  </a:lnTo>
                  <a:lnTo>
                    <a:pt x="8" y="15"/>
                  </a:lnTo>
                  <a:lnTo>
                    <a:pt x="8" y="35"/>
                  </a:lnTo>
                  <a:lnTo>
                    <a:pt x="8" y="11"/>
                  </a:lnTo>
                  <a:lnTo>
                    <a:pt x="8" y="19"/>
                  </a:lnTo>
                  <a:lnTo>
                    <a:pt x="8" y="18"/>
                  </a:lnTo>
                  <a:lnTo>
                    <a:pt x="8" y="15"/>
                  </a:lnTo>
                  <a:lnTo>
                    <a:pt x="8" y="9"/>
                  </a:lnTo>
                  <a:lnTo>
                    <a:pt x="8" y="26"/>
                  </a:lnTo>
                  <a:lnTo>
                    <a:pt x="8" y="1"/>
                  </a:lnTo>
                  <a:lnTo>
                    <a:pt x="8" y="12"/>
                  </a:lnTo>
                  <a:lnTo>
                    <a:pt x="8" y="14"/>
                  </a:lnTo>
                  <a:lnTo>
                    <a:pt x="8" y="24"/>
                  </a:lnTo>
                  <a:lnTo>
                    <a:pt x="8" y="16"/>
                  </a:lnTo>
                  <a:lnTo>
                    <a:pt x="8" y="32"/>
                  </a:lnTo>
                  <a:lnTo>
                    <a:pt x="8" y="25"/>
                  </a:lnTo>
                  <a:lnTo>
                    <a:pt x="8" y="21"/>
                  </a:lnTo>
                  <a:lnTo>
                    <a:pt x="8" y="18"/>
                  </a:lnTo>
                  <a:lnTo>
                    <a:pt x="8" y="16"/>
                  </a:lnTo>
                  <a:lnTo>
                    <a:pt x="8" y="24"/>
                  </a:lnTo>
                  <a:lnTo>
                    <a:pt x="8" y="20"/>
                  </a:lnTo>
                  <a:lnTo>
                    <a:pt x="8" y="23"/>
                  </a:lnTo>
                  <a:lnTo>
                    <a:pt x="8" y="18"/>
                  </a:lnTo>
                  <a:lnTo>
                    <a:pt x="8" y="23"/>
                  </a:lnTo>
                  <a:lnTo>
                    <a:pt x="8" y="9"/>
                  </a:lnTo>
                  <a:lnTo>
                    <a:pt x="8" y="15"/>
                  </a:lnTo>
                  <a:lnTo>
                    <a:pt x="8" y="15"/>
                  </a:lnTo>
                  <a:lnTo>
                    <a:pt x="8" y="24"/>
                  </a:lnTo>
                  <a:lnTo>
                    <a:pt x="8" y="21"/>
                  </a:lnTo>
                  <a:lnTo>
                    <a:pt x="8" y="19"/>
                  </a:lnTo>
                  <a:lnTo>
                    <a:pt x="9" y="16"/>
                  </a:lnTo>
                  <a:lnTo>
                    <a:pt x="9" y="14"/>
                  </a:lnTo>
                  <a:lnTo>
                    <a:pt x="9" y="16"/>
                  </a:lnTo>
                  <a:lnTo>
                    <a:pt x="9" y="21"/>
                  </a:lnTo>
                  <a:lnTo>
                    <a:pt x="9" y="12"/>
                  </a:lnTo>
                  <a:lnTo>
                    <a:pt x="9" y="18"/>
                  </a:lnTo>
                  <a:lnTo>
                    <a:pt x="9" y="23"/>
                  </a:lnTo>
                  <a:lnTo>
                    <a:pt x="9" y="19"/>
                  </a:lnTo>
                  <a:lnTo>
                    <a:pt x="9" y="30"/>
                  </a:lnTo>
                  <a:lnTo>
                    <a:pt x="9" y="31"/>
                  </a:lnTo>
                  <a:lnTo>
                    <a:pt x="9" y="23"/>
                  </a:lnTo>
                  <a:lnTo>
                    <a:pt x="9" y="12"/>
                  </a:lnTo>
                  <a:lnTo>
                    <a:pt x="9" y="23"/>
                  </a:lnTo>
                  <a:lnTo>
                    <a:pt x="9" y="12"/>
                  </a:lnTo>
                  <a:lnTo>
                    <a:pt x="10" y="18"/>
                  </a:lnTo>
                  <a:lnTo>
                    <a:pt x="10" y="3"/>
                  </a:lnTo>
                  <a:lnTo>
                    <a:pt x="10" y="9"/>
                  </a:lnTo>
                  <a:lnTo>
                    <a:pt x="10" y="19"/>
                  </a:lnTo>
                  <a:lnTo>
                    <a:pt x="10" y="10"/>
                  </a:lnTo>
                  <a:lnTo>
                    <a:pt x="10" y="18"/>
                  </a:lnTo>
                  <a:lnTo>
                    <a:pt x="10" y="15"/>
                  </a:lnTo>
                  <a:lnTo>
                    <a:pt x="10" y="10"/>
                  </a:lnTo>
                  <a:lnTo>
                    <a:pt x="10" y="21"/>
                  </a:lnTo>
                  <a:lnTo>
                    <a:pt x="10" y="15"/>
                  </a:lnTo>
                  <a:lnTo>
                    <a:pt x="10" y="15"/>
                  </a:lnTo>
                  <a:lnTo>
                    <a:pt x="10" y="26"/>
                  </a:lnTo>
                  <a:lnTo>
                    <a:pt x="10" y="13"/>
                  </a:lnTo>
                  <a:lnTo>
                    <a:pt x="10" y="26"/>
                  </a:lnTo>
                  <a:lnTo>
                    <a:pt x="10" y="20"/>
                  </a:lnTo>
                  <a:lnTo>
                    <a:pt x="11" y="9"/>
                  </a:lnTo>
                  <a:lnTo>
                    <a:pt x="11" y="21"/>
                  </a:lnTo>
                  <a:lnTo>
                    <a:pt x="11" y="26"/>
                  </a:lnTo>
                  <a:lnTo>
                    <a:pt x="11" y="15"/>
                  </a:lnTo>
                  <a:lnTo>
                    <a:pt x="11" y="16"/>
                  </a:lnTo>
                  <a:lnTo>
                    <a:pt x="11" y="27"/>
                  </a:lnTo>
                  <a:lnTo>
                    <a:pt x="11" y="19"/>
                  </a:lnTo>
                  <a:lnTo>
                    <a:pt x="11" y="18"/>
                  </a:lnTo>
                  <a:lnTo>
                    <a:pt x="11" y="19"/>
                  </a:lnTo>
                  <a:lnTo>
                    <a:pt x="11" y="24"/>
                  </a:lnTo>
                  <a:lnTo>
                    <a:pt x="11" y="26"/>
                  </a:lnTo>
                  <a:lnTo>
                    <a:pt x="11" y="14"/>
                  </a:lnTo>
                  <a:lnTo>
                    <a:pt x="11" y="15"/>
                  </a:lnTo>
                  <a:lnTo>
                    <a:pt x="11" y="27"/>
                  </a:lnTo>
                  <a:lnTo>
                    <a:pt x="11" y="12"/>
                  </a:lnTo>
                  <a:lnTo>
                    <a:pt x="12" y="5"/>
                  </a:lnTo>
                  <a:lnTo>
                    <a:pt x="12" y="10"/>
                  </a:lnTo>
                  <a:lnTo>
                    <a:pt x="12" y="27"/>
                  </a:lnTo>
                  <a:lnTo>
                    <a:pt x="12" y="29"/>
                  </a:lnTo>
                  <a:lnTo>
                    <a:pt x="12" y="25"/>
                  </a:lnTo>
                  <a:lnTo>
                    <a:pt x="12" y="16"/>
                  </a:lnTo>
                  <a:lnTo>
                    <a:pt x="12" y="21"/>
                  </a:lnTo>
                  <a:lnTo>
                    <a:pt x="12" y="7"/>
                  </a:lnTo>
                  <a:lnTo>
                    <a:pt x="12" y="21"/>
                  </a:lnTo>
                  <a:lnTo>
                    <a:pt x="12" y="23"/>
                  </a:lnTo>
                  <a:lnTo>
                    <a:pt x="12" y="26"/>
                  </a:lnTo>
                </a:path>
              </a:pathLst>
            </a:custGeom>
            <a:noFill/>
            <a:ln w="0">
              <a:solidFill>
                <a:srgbClr val="FFFF00"/>
              </a:solidFill>
              <a:prstDash val="solid"/>
              <a:round/>
              <a:headEnd/>
              <a:tailEnd/>
            </a:ln>
          </p:spPr>
          <p:txBody>
            <a:bodyPr/>
            <a:lstStyle/>
            <a:p>
              <a:endParaRPr lang="en-US" sz="2000"/>
            </a:p>
          </p:txBody>
        </p:sp>
        <p:sp>
          <p:nvSpPr>
            <p:cNvPr id="3354646" name="Freeform 22"/>
            <p:cNvSpPr>
              <a:spLocks/>
            </p:cNvSpPr>
            <p:nvPr/>
          </p:nvSpPr>
          <p:spPr bwMode="auto">
            <a:xfrm>
              <a:off x="2431" y="1412"/>
              <a:ext cx="57" cy="180"/>
            </a:xfrm>
            <a:custGeom>
              <a:avLst/>
              <a:gdLst/>
              <a:ahLst/>
              <a:cxnLst>
                <a:cxn ang="0">
                  <a:pos x="0" y="27"/>
                </a:cxn>
                <a:cxn ang="0">
                  <a:pos x="1" y="25"/>
                </a:cxn>
                <a:cxn ang="0">
                  <a:pos x="1" y="21"/>
                </a:cxn>
                <a:cxn ang="0">
                  <a:pos x="1" y="34"/>
                </a:cxn>
                <a:cxn ang="0">
                  <a:pos x="1" y="39"/>
                </a:cxn>
                <a:cxn ang="0">
                  <a:pos x="2" y="8"/>
                </a:cxn>
                <a:cxn ang="0">
                  <a:pos x="2" y="14"/>
                </a:cxn>
                <a:cxn ang="0">
                  <a:pos x="2" y="7"/>
                </a:cxn>
                <a:cxn ang="0">
                  <a:pos x="2" y="21"/>
                </a:cxn>
                <a:cxn ang="0">
                  <a:pos x="2" y="25"/>
                </a:cxn>
                <a:cxn ang="0">
                  <a:pos x="2" y="4"/>
                </a:cxn>
                <a:cxn ang="0">
                  <a:pos x="3" y="6"/>
                </a:cxn>
                <a:cxn ang="0">
                  <a:pos x="3" y="4"/>
                </a:cxn>
                <a:cxn ang="0">
                  <a:pos x="3" y="9"/>
                </a:cxn>
                <a:cxn ang="0">
                  <a:pos x="3" y="4"/>
                </a:cxn>
                <a:cxn ang="0">
                  <a:pos x="4" y="14"/>
                </a:cxn>
                <a:cxn ang="0">
                  <a:pos x="4" y="32"/>
                </a:cxn>
                <a:cxn ang="0">
                  <a:pos x="4" y="0"/>
                </a:cxn>
                <a:cxn ang="0">
                  <a:pos x="4" y="27"/>
                </a:cxn>
                <a:cxn ang="0">
                  <a:pos x="5" y="13"/>
                </a:cxn>
                <a:cxn ang="0">
                  <a:pos x="5" y="29"/>
                </a:cxn>
                <a:cxn ang="0">
                  <a:pos x="5" y="8"/>
                </a:cxn>
                <a:cxn ang="0">
                  <a:pos x="6" y="14"/>
                </a:cxn>
                <a:cxn ang="0">
                  <a:pos x="6" y="19"/>
                </a:cxn>
                <a:cxn ang="0">
                  <a:pos x="6" y="31"/>
                </a:cxn>
                <a:cxn ang="0">
                  <a:pos x="6" y="32"/>
                </a:cxn>
                <a:cxn ang="0">
                  <a:pos x="7" y="27"/>
                </a:cxn>
                <a:cxn ang="0">
                  <a:pos x="7" y="21"/>
                </a:cxn>
                <a:cxn ang="0">
                  <a:pos x="7" y="9"/>
                </a:cxn>
                <a:cxn ang="0">
                  <a:pos x="7" y="19"/>
                </a:cxn>
                <a:cxn ang="0">
                  <a:pos x="7" y="21"/>
                </a:cxn>
                <a:cxn ang="0">
                  <a:pos x="7" y="26"/>
                </a:cxn>
                <a:cxn ang="0">
                  <a:pos x="7" y="21"/>
                </a:cxn>
                <a:cxn ang="0">
                  <a:pos x="8" y="21"/>
                </a:cxn>
                <a:cxn ang="0">
                  <a:pos x="8" y="16"/>
                </a:cxn>
                <a:cxn ang="0">
                  <a:pos x="8" y="26"/>
                </a:cxn>
                <a:cxn ang="0">
                  <a:pos x="9" y="21"/>
                </a:cxn>
                <a:cxn ang="0">
                  <a:pos x="9" y="6"/>
                </a:cxn>
                <a:cxn ang="0">
                  <a:pos x="9" y="26"/>
                </a:cxn>
                <a:cxn ang="0">
                  <a:pos x="9" y="24"/>
                </a:cxn>
                <a:cxn ang="0">
                  <a:pos x="10" y="9"/>
                </a:cxn>
                <a:cxn ang="0">
                  <a:pos x="10" y="36"/>
                </a:cxn>
                <a:cxn ang="0">
                  <a:pos x="10" y="23"/>
                </a:cxn>
                <a:cxn ang="0">
                  <a:pos x="11" y="20"/>
                </a:cxn>
                <a:cxn ang="0">
                  <a:pos x="11" y="17"/>
                </a:cxn>
                <a:cxn ang="0">
                  <a:pos x="11" y="30"/>
                </a:cxn>
                <a:cxn ang="0">
                  <a:pos x="11" y="21"/>
                </a:cxn>
                <a:cxn ang="0">
                  <a:pos x="12" y="20"/>
                </a:cxn>
                <a:cxn ang="0">
                  <a:pos x="12" y="21"/>
                </a:cxn>
                <a:cxn ang="0">
                  <a:pos x="12" y="42"/>
                </a:cxn>
              </a:cxnLst>
              <a:rect l="0" t="0" r="r" b="b"/>
              <a:pathLst>
                <a:path w="12" h="42">
                  <a:moveTo>
                    <a:pt x="0" y="26"/>
                  </a:moveTo>
                  <a:lnTo>
                    <a:pt x="0" y="16"/>
                  </a:lnTo>
                  <a:lnTo>
                    <a:pt x="0" y="9"/>
                  </a:lnTo>
                  <a:lnTo>
                    <a:pt x="0" y="27"/>
                  </a:lnTo>
                  <a:lnTo>
                    <a:pt x="0" y="21"/>
                  </a:lnTo>
                  <a:lnTo>
                    <a:pt x="1" y="12"/>
                  </a:lnTo>
                  <a:lnTo>
                    <a:pt x="1" y="19"/>
                  </a:lnTo>
                  <a:lnTo>
                    <a:pt x="1" y="25"/>
                  </a:lnTo>
                  <a:lnTo>
                    <a:pt x="1" y="24"/>
                  </a:lnTo>
                  <a:lnTo>
                    <a:pt x="1" y="16"/>
                  </a:lnTo>
                  <a:lnTo>
                    <a:pt x="1" y="34"/>
                  </a:lnTo>
                  <a:lnTo>
                    <a:pt x="1" y="21"/>
                  </a:lnTo>
                  <a:lnTo>
                    <a:pt x="1" y="9"/>
                  </a:lnTo>
                  <a:lnTo>
                    <a:pt x="1" y="18"/>
                  </a:lnTo>
                  <a:lnTo>
                    <a:pt x="1" y="17"/>
                  </a:lnTo>
                  <a:lnTo>
                    <a:pt x="1" y="34"/>
                  </a:lnTo>
                  <a:lnTo>
                    <a:pt x="1" y="26"/>
                  </a:lnTo>
                  <a:lnTo>
                    <a:pt x="1" y="9"/>
                  </a:lnTo>
                  <a:lnTo>
                    <a:pt x="1" y="10"/>
                  </a:lnTo>
                  <a:lnTo>
                    <a:pt x="1" y="39"/>
                  </a:lnTo>
                  <a:lnTo>
                    <a:pt x="2" y="34"/>
                  </a:lnTo>
                  <a:lnTo>
                    <a:pt x="2" y="26"/>
                  </a:lnTo>
                  <a:lnTo>
                    <a:pt x="2" y="20"/>
                  </a:lnTo>
                  <a:lnTo>
                    <a:pt x="2" y="8"/>
                  </a:lnTo>
                  <a:lnTo>
                    <a:pt x="2" y="16"/>
                  </a:lnTo>
                  <a:lnTo>
                    <a:pt x="2" y="14"/>
                  </a:lnTo>
                  <a:lnTo>
                    <a:pt x="2" y="7"/>
                  </a:lnTo>
                  <a:lnTo>
                    <a:pt x="2" y="14"/>
                  </a:lnTo>
                  <a:lnTo>
                    <a:pt x="2" y="18"/>
                  </a:lnTo>
                  <a:lnTo>
                    <a:pt x="2" y="9"/>
                  </a:lnTo>
                  <a:lnTo>
                    <a:pt x="2" y="16"/>
                  </a:lnTo>
                  <a:lnTo>
                    <a:pt x="2" y="7"/>
                  </a:lnTo>
                  <a:lnTo>
                    <a:pt x="2" y="21"/>
                  </a:lnTo>
                  <a:lnTo>
                    <a:pt x="2" y="19"/>
                  </a:lnTo>
                  <a:lnTo>
                    <a:pt x="2" y="20"/>
                  </a:lnTo>
                  <a:lnTo>
                    <a:pt x="2" y="21"/>
                  </a:lnTo>
                  <a:lnTo>
                    <a:pt x="2" y="14"/>
                  </a:lnTo>
                  <a:lnTo>
                    <a:pt x="2" y="27"/>
                  </a:lnTo>
                  <a:lnTo>
                    <a:pt x="2" y="11"/>
                  </a:lnTo>
                  <a:lnTo>
                    <a:pt x="2" y="25"/>
                  </a:lnTo>
                  <a:lnTo>
                    <a:pt x="2" y="14"/>
                  </a:lnTo>
                  <a:lnTo>
                    <a:pt x="2" y="24"/>
                  </a:lnTo>
                  <a:lnTo>
                    <a:pt x="2" y="8"/>
                  </a:lnTo>
                  <a:lnTo>
                    <a:pt x="2" y="4"/>
                  </a:lnTo>
                  <a:lnTo>
                    <a:pt x="2" y="24"/>
                  </a:lnTo>
                  <a:lnTo>
                    <a:pt x="2" y="19"/>
                  </a:lnTo>
                  <a:lnTo>
                    <a:pt x="2" y="16"/>
                  </a:lnTo>
                  <a:lnTo>
                    <a:pt x="3" y="6"/>
                  </a:lnTo>
                  <a:lnTo>
                    <a:pt x="3" y="10"/>
                  </a:lnTo>
                  <a:lnTo>
                    <a:pt x="3" y="24"/>
                  </a:lnTo>
                  <a:lnTo>
                    <a:pt x="3" y="11"/>
                  </a:lnTo>
                  <a:lnTo>
                    <a:pt x="3" y="4"/>
                  </a:lnTo>
                  <a:lnTo>
                    <a:pt x="3" y="15"/>
                  </a:lnTo>
                  <a:lnTo>
                    <a:pt x="3" y="11"/>
                  </a:lnTo>
                  <a:lnTo>
                    <a:pt x="3" y="18"/>
                  </a:lnTo>
                  <a:lnTo>
                    <a:pt x="3" y="9"/>
                  </a:lnTo>
                  <a:lnTo>
                    <a:pt x="3" y="6"/>
                  </a:lnTo>
                  <a:lnTo>
                    <a:pt x="3" y="9"/>
                  </a:lnTo>
                  <a:lnTo>
                    <a:pt x="3" y="14"/>
                  </a:lnTo>
                  <a:lnTo>
                    <a:pt x="3" y="4"/>
                  </a:lnTo>
                  <a:lnTo>
                    <a:pt x="3" y="13"/>
                  </a:lnTo>
                  <a:lnTo>
                    <a:pt x="3" y="16"/>
                  </a:lnTo>
                  <a:lnTo>
                    <a:pt x="4" y="5"/>
                  </a:lnTo>
                  <a:lnTo>
                    <a:pt x="4" y="14"/>
                  </a:lnTo>
                  <a:lnTo>
                    <a:pt x="4" y="12"/>
                  </a:lnTo>
                  <a:lnTo>
                    <a:pt x="4" y="26"/>
                  </a:lnTo>
                  <a:lnTo>
                    <a:pt x="4" y="32"/>
                  </a:lnTo>
                  <a:lnTo>
                    <a:pt x="4" y="32"/>
                  </a:lnTo>
                  <a:lnTo>
                    <a:pt x="4" y="26"/>
                  </a:lnTo>
                  <a:lnTo>
                    <a:pt x="4" y="19"/>
                  </a:lnTo>
                  <a:lnTo>
                    <a:pt x="4" y="4"/>
                  </a:lnTo>
                  <a:lnTo>
                    <a:pt x="4" y="0"/>
                  </a:lnTo>
                  <a:lnTo>
                    <a:pt x="4" y="12"/>
                  </a:lnTo>
                  <a:lnTo>
                    <a:pt x="4" y="21"/>
                  </a:lnTo>
                  <a:lnTo>
                    <a:pt x="4" y="29"/>
                  </a:lnTo>
                  <a:lnTo>
                    <a:pt x="4" y="27"/>
                  </a:lnTo>
                  <a:lnTo>
                    <a:pt x="5" y="16"/>
                  </a:lnTo>
                  <a:lnTo>
                    <a:pt x="5" y="21"/>
                  </a:lnTo>
                  <a:lnTo>
                    <a:pt x="5" y="2"/>
                  </a:lnTo>
                  <a:lnTo>
                    <a:pt x="5" y="13"/>
                  </a:lnTo>
                  <a:lnTo>
                    <a:pt x="5" y="7"/>
                  </a:lnTo>
                  <a:lnTo>
                    <a:pt x="5" y="29"/>
                  </a:lnTo>
                  <a:lnTo>
                    <a:pt x="5" y="19"/>
                  </a:lnTo>
                  <a:lnTo>
                    <a:pt x="5" y="29"/>
                  </a:lnTo>
                  <a:lnTo>
                    <a:pt x="5" y="30"/>
                  </a:lnTo>
                  <a:lnTo>
                    <a:pt x="5" y="29"/>
                  </a:lnTo>
                  <a:lnTo>
                    <a:pt x="5" y="21"/>
                  </a:lnTo>
                  <a:lnTo>
                    <a:pt x="5" y="8"/>
                  </a:lnTo>
                  <a:lnTo>
                    <a:pt x="5" y="6"/>
                  </a:lnTo>
                  <a:lnTo>
                    <a:pt x="5" y="10"/>
                  </a:lnTo>
                  <a:lnTo>
                    <a:pt x="6" y="23"/>
                  </a:lnTo>
                  <a:lnTo>
                    <a:pt x="6" y="14"/>
                  </a:lnTo>
                  <a:lnTo>
                    <a:pt x="6" y="19"/>
                  </a:lnTo>
                  <a:lnTo>
                    <a:pt x="6" y="18"/>
                  </a:lnTo>
                  <a:lnTo>
                    <a:pt x="6" y="21"/>
                  </a:lnTo>
                  <a:lnTo>
                    <a:pt x="6" y="19"/>
                  </a:lnTo>
                  <a:lnTo>
                    <a:pt x="6" y="30"/>
                  </a:lnTo>
                  <a:lnTo>
                    <a:pt x="6" y="18"/>
                  </a:lnTo>
                  <a:lnTo>
                    <a:pt x="6" y="26"/>
                  </a:lnTo>
                  <a:lnTo>
                    <a:pt x="6" y="31"/>
                  </a:lnTo>
                  <a:lnTo>
                    <a:pt x="6" y="23"/>
                  </a:lnTo>
                  <a:lnTo>
                    <a:pt x="6" y="37"/>
                  </a:lnTo>
                  <a:lnTo>
                    <a:pt x="6" y="22"/>
                  </a:lnTo>
                  <a:lnTo>
                    <a:pt x="6" y="32"/>
                  </a:lnTo>
                  <a:lnTo>
                    <a:pt x="7" y="22"/>
                  </a:lnTo>
                  <a:lnTo>
                    <a:pt x="7" y="14"/>
                  </a:lnTo>
                  <a:lnTo>
                    <a:pt x="7" y="24"/>
                  </a:lnTo>
                  <a:lnTo>
                    <a:pt x="7" y="27"/>
                  </a:lnTo>
                  <a:lnTo>
                    <a:pt x="7" y="21"/>
                  </a:lnTo>
                  <a:lnTo>
                    <a:pt x="7" y="9"/>
                  </a:lnTo>
                  <a:lnTo>
                    <a:pt x="7" y="6"/>
                  </a:lnTo>
                  <a:lnTo>
                    <a:pt x="7" y="21"/>
                  </a:lnTo>
                  <a:lnTo>
                    <a:pt x="7" y="12"/>
                  </a:lnTo>
                  <a:lnTo>
                    <a:pt x="7" y="16"/>
                  </a:lnTo>
                  <a:lnTo>
                    <a:pt x="7" y="4"/>
                  </a:lnTo>
                  <a:lnTo>
                    <a:pt x="7" y="9"/>
                  </a:lnTo>
                  <a:lnTo>
                    <a:pt x="7" y="18"/>
                  </a:lnTo>
                  <a:lnTo>
                    <a:pt x="7" y="9"/>
                  </a:lnTo>
                  <a:lnTo>
                    <a:pt x="7" y="15"/>
                  </a:lnTo>
                  <a:lnTo>
                    <a:pt x="7" y="19"/>
                  </a:lnTo>
                  <a:lnTo>
                    <a:pt x="7" y="17"/>
                  </a:lnTo>
                  <a:lnTo>
                    <a:pt x="7" y="6"/>
                  </a:lnTo>
                  <a:lnTo>
                    <a:pt x="7" y="12"/>
                  </a:lnTo>
                  <a:lnTo>
                    <a:pt x="7" y="21"/>
                  </a:lnTo>
                  <a:lnTo>
                    <a:pt x="7" y="14"/>
                  </a:lnTo>
                  <a:lnTo>
                    <a:pt x="7" y="10"/>
                  </a:lnTo>
                  <a:lnTo>
                    <a:pt x="7" y="7"/>
                  </a:lnTo>
                  <a:lnTo>
                    <a:pt x="7" y="26"/>
                  </a:lnTo>
                  <a:lnTo>
                    <a:pt x="7" y="24"/>
                  </a:lnTo>
                  <a:lnTo>
                    <a:pt x="7" y="12"/>
                  </a:lnTo>
                  <a:lnTo>
                    <a:pt x="7" y="11"/>
                  </a:lnTo>
                  <a:lnTo>
                    <a:pt x="7" y="21"/>
                  </a:lnTo>
                  <a:lnTo>
                    <a:pt x="8" y="21"/>
                  </a:lnTo>
                  <a:lnTo>
                    <a:pt x="8" y="20"/>
                  </a:lnTo>
                  <a:lnTo>
                    <a:pt x="8" y="14"/>
                  </a:lnTo>
                  <a:lnTo>
                    <a:pt x="8" y="21"/>
                  </a:lnTo>
                  <a:lnTo>
                    <a:pt x="8" y="18"/>
                  </a:lnTo>
                  <a:lnTo>
                    <a:pt x="8" y="21"/>
                  </a:lnTo>
                  <a:lnTo>
                    <a:pt x="8" y="15"/>
                  </a:lnTo>
                  <a:lnTo>
                    <a:pt x="8" y="16"/>
                  </a:lnTo>
                  <a:lnTo>
                    <a:pt x="8" y="11"/>
                  </a:lnTo>
                  <a:lnTo>
                    <a:pt x="8" y="8"/>
                  </a:lnTo>
                  <a:lnTo>
                    <a:pt x="8" y="9"/>
                  </a:lnTo>
                  <a:lnTo>
                    <a:pt x="8" y="26"/>
                  </a:lnTo>
                  <a:lnTo>
                    <a:pt x="8" y="22"/>
                  </a:lnTo>
                  <a:lnTo>
                    <a:pt x="9" y="21"/>
                  </a:lnTo>
                  <a:lnTo>
                    <a:pt x="9" y="1"/>
                  </a:lnTo>
                  <a:lnTo>
                    <a:pt x="9" y="21"/>
                  </a:lnTo>
                  <a:lnTo>
                    <a:pt x="9" y="15"/>
                  </a:lnTo>
                  <a:lnTo>
                    <a:pt x="9" y="32"/>
                  </a:lnTo>
                  <a:lnTo>
                    <a:pt x="9" y="10"/>
                  </a:lnTo>
                  <a:lnTo>
                    <a:pt x="9" y="6"/>
                  </a:lnTo>
                  <a:lnTo>
                    <a:pt x="9" y="16"/>
                  </a:lnTo>
                  <a:lnTo>
                    <a:pt x="9" y="21"/>
                  </a:lnTo>
                  <a:lnTo>
                    <a:pt x="9" y="16"/>
                  </a:lnTo>
                  <a:lnTo>
                    <a:pt x="9" y="26"/>
                  </a:lnTo>
                  <a:lnTo>
                    <a:pt x="9" y="21"/>
                  </a:lnTo>
                  <a:lnTo>
                    <a:pt x="9" y="29"/>
                  </a:lnTo>
                  <a:lnTo>
                    <a:pt x="9" y="20"/>
                  </a:lnTo>
                  <a:lnTo>
                    <a:pt x="9" y="24"/>
                  </a:lnTo>
                  <a:lnTo>
                    <a:pt x="9" y="16"/>
                  </a:lnTo>
                  <a:lnTo>
                    <a:pt x="10" y="21"/>
                  </a:lnTo>
                  <a:lnTo>
                    <a:pt x="10" y="15"/>
                  </a:lnTo>
                  <a:lnTo>
                    <a:pt x="10" y="9"/>
                  </a:lnTo>
                  <a:lnTo>
                    <a:pt x="10" y="19"/>
                  </a:lnTo>
                  <a:lnTo>
                    <a:pt x="10" y="21"/>
                  </a:lnTo>
                  <a:lnTo>
                    <a:pt x="10" y="21"/>
                  </a:lnTo>
                  <a:lnTo>
                    <a:pt x="10" y="36"/>
                  </a:lnTo>
                  <a:lnTo>
                    <a:pt x="10" y="25"/>
                  </a:lnTo>
                  <a:lnTo>
                    <a:pt x="10" y="15"/>
                  </a:lnTo>
                  <a:lnTo>
                    <a:pt x="10" y="26"/>
                  </a:lnTo>
                  <a:lnTo>
                    <a:pt x="10" y="23"/>
                  </a:lnTo>
                  <a:lnTo>
                    <a:pt x="10" y="12"/>
                  </a:lnTo>
                  <a:lnTo>
                    <a:pt x="10" y="27"/>
                  </a:lnTo>
                  <a:lnTo>
                    <a:pt x="10" y="18"/>
                  </a:lnTo>
                  <a:lnTo>
                    <a:pt x="11" y="20"/>
                  </a:lnTo>
                  <a:lnTo>
                    <a:pt x="11" y="21"/>
                  </a:lnTo>
                  <a:lnTo>
                    <a:pt x="11" y="16"/>
                  </a:lnTo>
                  <a:lnTo>
                    <a:pt x="11" y="27"/>
                  </a:lnTo>
                  <a:lnTo>
                    <a:pt x="11" y="17"/>
                  </a:lnTo>
                  <a:lnTo>
                    <a:pt x="11" y="31"/>
                  </a:lnTo>
                  <a:lnTo>
                    <a:pt x="11" y="26"/>
                  </a:lnTo>
                  <a:lnTo>
                    <a:pt x="11" y="28"/>
                  </a:lnTo>
                  <a:lnTo>
                    <a:pt x="11" y="30"/>
                  </a:lnTo>
                  <a:lnTo>
                    <a:pt x="11" y="21"/>
                  </a:lnTo>
                  <a:lnTo>
                    <a:pt x="11" y="26"/>
                  </a:lnTo>
                  <a:lnTo>
                    <a:pt x="11" y="18"/>
                  </a:lnTo>
                  <a:lnTo>
                    <a:pt x="11" y="21"/>
                  </a:lnTo>
                  <a:lnTo>
                    <a:pt x="11" y="30"/>
                  </a:lnTo>
                  <a:lnTo>
                    <a:pt x="11" y="14"/>
                  </a:lnTo>
                  <a:lnTo>
                    <a:pt x="12" y="24"/>
                  </a:lnTo>
                  <a:lnTo>
                    <a:pt x="12" y="20"/>
                  </a:lnTo>
                  <a:lnTo>
                    <a:pt x="12" y="26"/>
                  </a:lnTo>
                  <a:lnTo>
                    <a:pt x="12" y="17"/>
                  </a:lnTo>
                  <a:lnTo>
                    <a:pt x="12" y="15"/>
                  </a:lnTo>
                  <a:lnTo>
                    <a:pt x="12" y="21"/>
                  </a:lnTo>
                  <a:lnTo>
                    <a:pt x="12" y="31"/>
                  </a:lnTo>
                  <a:lnTo>
                    <a:pt x="12" y="26"/>
                  </a:lnTo>
                  <a:lnTo>
                    <a:pt x="12" y="35"/>
                  </a:lnTo>
                  <a:lnTo>
                    <a:pt x="12" y="42"/>
                  </a:lnTo>
                  <a:lnTo>
                    <a:pt x="12" y="16"/>
                  </a:lnTo>
                  <a:lnTo>
                    <a:pt x="12" y="19"/>
                  </a:lnTo>
                </a:path>
              </a:pathLst>
            </a:custGeom>
            <a:noFill/>
            <a:ln w="0">
              <a:solidFill>
                <a:srgbClr val="FFFF00"/>
              </a:solidFill>
              <a:prstDash val="solid"/>
              <a:round/>
              <a:headEnd/>
              <a:tailEnd/>
            </a:ln>
          </p:spPr>
          <p:txBody>
            <a:bodyPr/>
            <a:lstStyle/>
            <a:p>
              <a:endParaRPr lang="en-US" sz="2000"/>
            </a:p>
          </p:txBody>
        </p:sp>
        <p:sp>
          <p:nvSpPr>
            <p:cNvPr id="3354647" name="Freeform 23"/>
            <p:cNvSpPr>
              <a:spLocks/>
            </p:cNvSpPr>
            <p:nvPr/>
          </p:nvSpPr>
          <p:spPr bwMode="auto">
            <a:xfrm>
              <a:off x="2488" y="1408"/>
              <a:ext cx="58" cy="163"/>
            </a:xfrm>
            <a:custGeom>
              <a:avLst/>
              <a:gdLst/>
              <a:ahLst/>
              <a:cxnLst>
                <a:cxn ang="0">
                  <a:pos x="0" y="17"/>
                </a:cxn>
                <a:cxn ang="0">
                  <a:pos x="1" y="12"/>
                </a:cxn>
                <a:cxn ang="0">
                  <a:pos x="1" y="11"/>
                </a:cxn>
                <a:cxn ang="0">
                  <a:pos x="1" y="19"/>
                </a:cxn>
                <a:cxn ang="0">
                  <a:pos x="1" y="9"/>
                </a:cxn>
                <a:cxn ang="0">
                  <a:pos x="1" y="24"/>
                </a:cxn>
                <a:cxn ang="0">
                  <a:pos x="1" y="18"/>
                </a:cxn>
                <a:cxn ang="0">
                  <a:pos x="2" y="21"/>
                </a:cxn>
                <a:cxn ang="0">
                  <a:pos x="2" y="20"/>
                </a:cxn>
                <a:cxn ang="0">
                  <a:pos x="2" y="22"/>
                </a:cxn>
                <a:cxn ang="0">
                  <a:pos x="2" y="22"/>
                </a:cxn>
                <a:cxn ang="0">
                  <a:pos x="3" y="19"/>
                </a:cxn>
                <a:cxn ang="0">
                  <a:pos x="3" y="22"/>
                </a:cxn>
                <a:cxn ang="0">
                  <a:pos x="3" y="25"/>
                </a:cxn>
                <a:cxn ang="0">
                  <a:pos x="4" y="17"/>
                </a:cxn>
                <a:cxn ang="0">
                  <a:pos x="4" y="22"/>
                </a:cxn>
                <a:cxn ang="0">
                  <a:pos x="4" y="12"/>
                </a:cxn>
                <a:cxn ang="0">
                  <a:pos x="4" y="18"/>
                </a:cxn>
                <a:cxn ang="0">
                  <a:pos x="5" y="27"/>
                </a:cxn>
                <a:cxn ang="0">
                  <a:pos x="5" y="20"/>
                </a:cxn>
                <a:cxn ang="0">
                  <a:pos x="5" y="27"/>
                </a:cxn>
                <a:cxn ang="0">
                  <a:pos x="6" y="12"/>
                </a:cxn>
                <a:cxn ang="0">
                  <a:pos x="6" y="12"/>
                </a:cxn>
                <a:cxn ang="0">
                  <a:pos x="6" y="15"/>
                </a:cxn>
                <a:cxn ang="0">
                  <a:pos x="6" y="5"/>
                </a:cxn>
                <a:cxn ang="0">
                  <a:pos x="6" y="19"/>
                </a:cxn>
                <a:cxn ang="0">
                  <a:pos x="6" y="10"/>
                </a:cxn>
                <a:cxn ang="0">
                  <a:pos x="6" y="11"/>
                </a:cxn>
                <a:cxn ang="0">
                  <a:pos x="6" y="25"/>
                </a:cxn>
                <a:cxn ang="0">
                  <a:pos x="7" y="0"/>
                </a:cxn>
                <a:cxn ang="0">
                  <a:pos x="7" y="19"/>
                </a:cxn>
                <a:cxn ang="0">
                  <a:pos x="7" y="10"/>
                </a:cxn>
                <a:cxn ang="0">
                  <a:pos x="8" y="19"/>
                </a:cxn>
                <a:cxn ang="0">
                  <a:pos x="8" y="30"/>
                </a:cxn>
                <a:cxn ang="0">
                  <a:pos x="8" y="17"/>
                </a:cxn>
                <a:cxn ang="0">
                  <a:pos x="8" y="30"/>
                </a:cxn>
                <a:cxn ang="0">
                  <a:pos x="9" y="25"/>
                </a:cxn>
                <a:cxn ang="0">
                  <a:pos x="9" y="34"/>
                </a:cxn>
                <a:cxn ang="0">
                  <a:pos x="9" y="25"/>
                </a:cxn>
                <a:cxn ang="0">
                  <a:pos x="10" y="11"/>
                </a:cxn>
                <a:cxn ang="0">
                  <a:pos x="10" y="12"/>
                </a:cxn>
                <a:cxn ang="0">
                  <a:pos x="10" y="25"/>
                </a:cxn>
                <a:cxn ang="0">
                  <a:pos x="10" y="16"/>
                </a:cxn>
                <a:cxn ang="0">
                  <a:pos x="11" y="15"/>
                </a:cxn>
                <a:cxn ang="0">
                  <a:pos x="11" y="16"/>
                </a:cxn>
                <a:cxn ang="0">
                  <a:pos x="11" y="17"/>
                </a:cxn>
                <a:cxn ang="0">
                  <a:pos x="12" y="28"/>
                </a:cxn>
                <a:cxn ang="0">
                  <a:pos x="12" y="10"/>
                </a:cxn>
                <a:cxn ang="0">
                  <a:pos x="12" y="27"/>
                </a:cxn>
                <a:cxn ang="0">
                  <a:pos x="12" y="22"/>
                </a:cxn>
              </a:cxnLst>
              <a:rect l="0" t="0" r="r" b="b"/>
              <a:pathLst>
                <a:path w="12" h="38">
                  <a:moveTo>
                    <a:pt x="0" y="20"/>
                  </a:moveTo>
                  <a:lnTo>
                    <a:pt x="0" y="15"/>
                  </a:lnTo>
                  <a:lnTo>
                    <a:pt x="0" y="24"/>
                  </a:lnTo>
                  <a:lnTo>
                    <a:pt x="0" y="17"/>
                  </a:lnTo>
                  <a:lnTo>
                    <a:pt x="1" y="27"/>
                  </a:lnTo>
                  <a:lnTo>
                    <a:pt x="1" y="19"/>
                  </a:lnTo>
                  <a:lnTo>
                    <a:pt x="1" y="31"/>
                  </a:lnTo>
                  <a:lnTo>
                    <a:pt x="1" y="12"/>
                  </a:lnTo>
                  <a:lnTo>
                    <a:pt x="1" y="17"/>
                  </a:lnTo>
                  <a:lnTo>
                    <a:pt x="1" y="27"/>
                  </a:lnTo>
                  <a:lnTo>
                    <a:pt x="1" y="14"/>
                  </a:lnTo>
                  <a:lnTo>
                    <a:pt x="1" y="11"/>
                  </a:lnTo>
                  <a:lnTo>
                    <a:pt x="1" y="11"/>
                  </a:lnTo>
                  <a:lnTo>
                    <a:pt x="1" y="27"/>
                  </a:lnTo>
                  <a:lnTo>
                    <a:pt x="1" y="27"/>
                  </a:lnTo>
                  <a:lnTo>
                    <a:pt x="1" y="19"/>
                  </a:lnTo>
                  <a:lnTo>
                    <a:pt x="1" y="17"/>
                  </a:lnTo>
                  <a:lnTo>
                    <a:pt x="1" y="10"/>
                  </a:lnTo>
                  <a:lnTo>
                    <a:pt x="1" y="27"/>
                  </a:lnTo>
                  <a:lnTo>
                    <a:pt x="1" y="9"/>
                  </a:lnTo>
                  <a:lnTo>
                    <a:pt x="1" y="15"/>
                  </a:lnTo>
                  <a:lnTo>
                    <a:pt x="1" y="14"/>
                  </a:lnTo>
                  <a:lnTo>
                    <a:pt x="1" y="15"/>
                  </a:lnTo>
                  <a:lnTo>
                    <a:pt x="1" y="24"/>
                  </a:lnTo>
                  <a:lnTo>
                    <a:pt x="1" y="25"/>
                  </a:lnTo>
                  <a:lnTo>
                    <a:pt x="1" y="20"/>
                  </a:lnTo>
                  <a:lnTo>
                    <a:pt x="1" y="6"/>
                  </a:lnTo>
                  <a:lnTo>
                    <a:pt x="1" y="18"/>
                  </a:lnTo>
                  <a:lnTo>
                    <a:pt x="1" y="12"/>
                  </a:lnTo>
                  <a:lnTo>
                    <a:pt x="1" y="31"/>
                  </a:lnTo>
                  <a:lnTo>
                    <a:pt x="2" y="17"/>
                  </a:lnTo>
                  <a:lnTo>
                    <a:pt x="2" y="21"/>
                  </a:lnTo>
                  <a:lnTo>
                    <a:pt x="2" y="22"/>
                  </a:lnTo>
                  <a:lnTo>
                    <a:pt x="2" y="17"/>
                  </a:lnTo>
                  <a:lnTo>
                    <a:pt x="2" y="29"/>
                  </a:lnTo>
                  <a:lnTo>
                    <a:pt x="2" y="20"/>
                  </a:lnTo>
                  <a:lnTo>
                    <a:pt x="2" y="23"/>
                  </a:lnTo>
                  <a:lnTo>
                    <a:pt x="2" y="12"/>
                  </a:lnTo>
                  <a:lnTo>
                    <a:pt x="2" y="27"/>
                  </a:lnTo>
                  <a:lnTo>
                    <a:pt x="2" y="22"/>
                  </a:lnTo>
                  <a:lnTo>
                    <a:pt x="2" y="31"/>
                  </a:lnTo>
                  <a:lnTo>
                    <a:pt x="2" y="35"/>
                  </a:lnTo>
                  <a:lnTo>
                    <a:pt x="2" y="33"/>
                  </a:lnTo>
                  <a:lnTo>
                    <a:pt x="2" y="22"/>
                  </a:lnTo>
                  <a:lnTo>
                    <a:pt x="2" y="30"/>
                  </a:lnTo>
                  <a:lnTo>
                    <a:pt x="3" y="19"/>
                  </a:lnTo>
                  <a:lnTo>
                    <a:pt x="3" y="22"/>
                  </a:lnTo>
                  <a:lnTo>
                    <a:pt x="3" y="19"/>
                  </a:lnTo>
                  <a:lnTo>
                    <a:pt x="3" y="27"/>
                  </a:lnTo>
                  <a:lnTo>
                    <a:pt x="3" y="22"/>
                  </a:lnTo>
                  <a:lnTo>
                    <a:pt x="3" y="19"/>
                  </a:lnTo>
                  <a:lnTo>
                    <a:pt x="3" y="22"/>
                  </a:lnTo>
                  <a:lnTo>
                    <a:pt x="3" y="12"/>
                  </a:lnTo>
                  <a:lnTo>
                    <a:pt x="3" y="22"/>
                  </a:lnTo>
                  <a:lnTo>
                    <a:pt x="3" y="17"/>
                  </a:lnTo>
                  <a:lnTo>
                    <a:pt x="3" y="25"/>
                  </a:lnTo>
                  <a:lnTo>
                    <a:pt x="3" y="20"/>
                  </a:lnTo>
                  <a:lnTo>
                    <a:pt x="3" y="23"/>
                  </a:lnTo>
                  <a:lnTo>
                    <a:pt x="3" y="25"/>
                  </a:lnTo>
                  <a:lnTo>
                    <a:pt x="4" y="17"/>
                  </a:lnTo>
                  <a:lnTo>
                    <a:pt x="4" y="27"/>
                  </a:lnTo>
                  <a:lnTo>
                    <a:pt x="4" y="22"/>
                  </a:lnTo>
                  <a:lnTo>
                    <a:pt x="4" y="27"/>
                  </a:lnTo>
                  <a:lnTo>
                    <a:pt x="4" y="22"/>
                  </a:lnTo>
                  <a:lnTo>
                    <a:pt x="4" y="24"/>
                  </a:lnTo>
                  <a:lnTo>
                    <a:pt x="4" y="34"/>
                  </a:lnTo>
                  <a:lnTo>
                    <a:pt x="4" y="15"/>
                  </a:lnTo>
                  <a:lnTo>
                    <a:pt x="4" y="12"/>
                  </a:lnTo>
                  <a:lnTo>
                    <a:pt x="4" y="2"/>
                  </a:lnTo>
                  <a:lnTo>
                    <a:pt x="4" y="11"/>
                  </a:lnTo>
                  <a:lnTo>
                    <a:pt x="4" y="5"/>
                  </a:lnTo>
                  <a:lnTo>
                    <a:pt x="4" y="18"/>
                  </a:lnTo>
                  <a:lnTo>
                    <a:pt x="4" y="14"/>
                  </a:lnTo>
                  <a:lnTo>
                    <a:pt x="5" y="17"/>
                  </a:lnTo>
                  <a:lnTo>
                    <a:pt x="5" y="16"/>
                  </a:lnTo>
                  <a:lnTo>
                    <a:pt x="5" y="27"/>
                  </a:lnTo>
                  <a:lnTo>
                    <a:pt x="5" y="19"/>
                  </a:lnTo>
                  <a:lnTo>
                    <a:pt x="5" y="22"/>
                  </a:lnTo>
                  <a:lnTo>
                    <a:pt x="5" y="15"/>
                  </a:lnTo>
                  <a:lnTo>
                    <a:pt x="5" y="20"/>
                  </a:lnTo>
                  <a:lnTo>
                    <a:pt x="5" y="12"/>
                  </a:lnTo>
                  <a:lnTo>
                    <a:pt x="5" y="13"/>
                  </a:lnTo>
                  <a:lnTo>
                    <a:pt x="5" y="19"/>
                  </a:lnTo>
                  <a:lnTo>
                    <a:pt x="5" y="27"/>
                  </a:lnTo>
                  <a:lnTo>
                    <a:pt x="5" y="28"/>
                  </a:lnTo>
                  <a:lnTo>
                    <a:pt x="5" y="19"/>
                  </a:lnTo>
                  <a:lnTo>
                    <a:pt x="5" y="20"/>
                  </a:lnTo>
                  <a:lnTo>
                    <a:pt x="6" y="12"/>
                  </a:lnTo>
                  <a:lnTo>
                    <a:pt x="6" y="27"/>
                  </a:lnTo>
                  <a:lnTo>
                    <a:pt x="6" y="16"/>
                  </a:lnTo>
                  <a:lnTo>
                    <a:pt x="6" y="11"/>
                  </a:lnTo>
                  <a:lnTo>
                    <a:pt x="6" y="12"/>
                  </a:lnTo>
                  <a:lnTo>
                    <a:pt x="6" y="16"/>
                  </a:lnTo>
                  <a:lnTo>
                    <a:pt x="6" y="12"/>
                  </a:lnTo>
                  <a:lnTo>
                    <a:pt x="6" y="16"/>
                  </a:lnTo>
                  <a:lnTo>
                    <a:pt x="6" y="15"/>
                  </a:lnTo>
                  <a:lnTo>
                    <a:pt x="6" y="17"/>
                  </a:lnTo>
                  <a:lnTo>
                    <a:pt x="6" y="13"/>
                  </a:lnTo>
                  <a:lnTo>
                    <a:pt x="6" y="11"/>
                  </a:lnTo>
                  <a:lnTo>
                    <a:pt x="6" y="5"/>
                  </a:lnTo>
                  <a:lnTo>
                    <a:pt x="6" y="6"/>
                  </a:lnTo>
                  <a:lnTo>
                    <a:pt x="6" y="20"/>
                  </a:lnTo>
                  <a:lnTo>
                    <a:pt x="6" y="16"/>
                  </a:lnTo>
                  <a:lnTo>
                    <a:pt x="6" y="19"/>
                  </a:lnTo>
                  <a:lnTo>
                    <a:pt x="6" y="27"/>
                  </a:lnTo>
                  <a:lnTo>
                    <a:pt x="6" y="22"/>
                  </a:lnTo>
                  <a:lnTo>
                    <a:pt x="6" y="17"/>
                  </a:lnTo>
                  <a:lnTo>
                    <a:pt x="6" y="10"/>
                  </a:lnTo>
                  <a:lnTo>
                    <a:pt x="6" y="27"/>
                  </a:lnTo>
                  <a:lnTo>
                    <a:pt x="6" y="22"/>
                  </a:lnTo>
                  <a:lnTo>
                    <a:pt x="6" y="19"/>
                  </a:lnTo>
                  <a:lnTo>
                    <a:pt x="6" y="11"/>
                  </a:lnTo>
                  <a:lnTo>
                    <a:pt x="6" y="27"/>
                  </a:lnTo>
                  <a:lnTo>
                    <a:pt x="6" y="15"/>
                  </a:lnTo>
                  <a:lnTo>
                    <a:pt x="6" y="8"/>
                  </a:lnTo>
                  <a:lnTo>
                    <a:pt x="6" y="25"/>
                  </a:lnTo>
                  <a:lnTo>
                    <a:pt x="7" y="0"/>
                  </a:lnTo>
                  <a:lnTo>
                    <a:pt x="7" y="15"/>
                  </a:lnTo>
                  <a:lnTo>
                    <a:pt x="7" y="22"/>
                  </a:lnTo>
                  <a:lnTo>
                    <a:pt x="7" y="0"/>
                  </a:lnTo>
                  <a:lnTo>
                    <a:pt x="7" y="11"/>
                  </a:lnTo>
                  <a:lnTo>
                    <a:pt x="7" y="16"/>
                  </a:lnTo>
                  <a:lnTo>
                    <a:pt x="7" y="10"/>
                  </a:lnTo>
                  <a:lnTo>
                    <a:pt x="7" y="19"/>
                  </a:lnTo>
                  <a:lnTo>
                    <a:pt x="7" y="12"/>
                  </a:lnTo>
                  <a:lnTo>
                    <a:pt x="7" y="20"/>
                  </a:lnTo>
                  <a:lnTo>
                    <a:pt x="7" y="5"/>
                  </a:lnTo>
                  <a:lnTo>
                    <a:pt x="7" y="10"/>
                  </a:lnTo>
                  <a:lnTo>
                    <a:pt x="7" y="6"/>
                  </a:lnTo>
                  <a:lnTo>
                    <a:pt x="7" y="14"/>
                  </a:lnTo>
                  <a:lnTo>
                    <a:pt x="7" y="27"/>
                  </a:lnTo>
                  <a:lnTo>
                    <a:pt x="8" y="19"/>
                  </a:lnTo>
                  <a:lnTo>
                    <a:pt x="8" y="27"/>
                  </a:lnTo>
                  <a:lnTo>
                    <a:pt x="8" y="15"/>
                  </a:lnTo>
                  <a:lnTo>
                    <a:pt x="8" y="28"/>
                  </a:lnTo>
                  <a:lnTo>
                    <a:pt x="8" y="30"/>
                  </a:lnTo>
                  <a:lnTo>
                    <a:pt x="8" y="15"/>
                  </a:lnTo>
                  <a:lnTo>
                    <a:pt x="8" y="22"/>
                  </a:lnTo>
                  <a:lnTo>
                    <a:pt x="8" y="21"/>
                  </a:lnTo>
                  <a:lnTo>
                    <a:pt x="8" y="17"/>
                  </a:lnTo>
                  <a:lnTo>
                    <a:pt x="8" y="22"/>
                  </a:lnTo>
                  <a:lnTo>
                    <a:pt x="8" y="6"/>
                  </a:lnTo>
                  <a:lnTo>
                    <a:pt x="8" y="12"/>
                  </a:lnTo>
                  <a:lnTo>
                    <a:pt x="8" y="30"/>
                  </a:lnTo>
                  <a:lnTo>
                    <a:pt x="8" y="34"/>
                  </a:lnTo>
                  <a:lnTo>
                    <a:pt x="9" y="18"/>
                  </a:lnTo>
                  <a:lnTo>
                    <a:pt x="9" y="27"/>
                  </a:lnTo>
                  <a:lnTo>
                    <a:pt x="9" y="25"/>
                  </a:lnTo>
                  <a:lnTo>
                    <a:pt x="9" y="8"/>
                  </a:lnTo>
                  <a:lnTo>
                    <a:pt x="9" y="13"/>
                  </a:lnTo>
                  <a:lnTo>
                    <a:pt x="9" y="28"/>
                  </a:lnTo>
                  <a:lnTo>
                    <a:pt x="9" y="34"/>
                  </a:lnTo>
                  <a:lnTo>
                    <a:pt x="9" y="22"/>
                  </a:lnTo>
                  <a:lnTo>
                    <a:pt x="9" y="25"/>
                  </a:lnTo>
                  <a:lnTo>
                    <a:pt x="9" y="17"/>
                  </a:lnTo>
                  <a:lnTo>
                    <a:pt x="9" y="25"/>
                  </a:lnTo>
                  <a:lnTo>
                    <a:pt x="9" y="27"/>
                  </a:lnTo>
                  <a:lnTo>
                    <a:pt x="9" y="12"/>
                  </a:lnTo>
                  <a:lnTo>
                    <a:pt x="9" y="15"/>
                  </a:lnTo>
                  <a:lnTo>
                    <a:pt x="10" y="11"/>
                  </a:lnTo>
                  <a:lnTo>
                    <a:pt x="10" y="30"/>
                  </a:lnTo>
                  <a:lnTo>
                    <a:pt x="10" y="12"/>
                  </a:lnTo>
                  <a:lnTo>
                    <a:pt x="10" y="24"/>
                  </a:lnTo>
                  <a:lnTo>
                    <a:pt x="10" y="12"/>
                  </a:lnTo>
                  <a:lnTo>
                    <a:pt x="10" y="15"/>
                  </a:lnTo>
                  <a:lnTo>
                    <a:pt x="10" y="8"/>
                  </a:lnTo>
                  <a:lnTo>
                    <a:pt x="10" y="27"/>
                  </a:lnTo>
                  <a:lnTo>
                    <a:pt x="10" y="25"/>
                  </a:lnTo>
                  <a:lnTo>
                    <a:pt x="10" y="11"/>
                  </a:lnTo>
                  <a:lnTo>
                    <a:pt x="10" y="3"/>
                  </a:lnTo>
                  <a:lnTo>
                    <a:pt x="10" y="33"/>
                  </a:lnTo>
                  <a:lnTo>
                    <a:pt x="10" y="16"/>
                  </a:lnTo>
                  <a:lnTo>
                    <a:pt x="10" y="19"/>
                  </a:lnTo>
                  <a:lnTo>
                    <a:pt x="11" y="17"/>
                  </a:lnTo>
                  <a:lnTo>
                    <a:pt x="11" y="22"/>
                  </a:lnTo>
                  <a:lnTo>
                    <a:pt x="11" y="15"/>
                  </a:lnTo>
                  <a:lnTo>
                    <a:pt x="11" y="7"/>
                  </a:lnTo>
                  <a:lnTo>
                    <a:pt x="11" y="15"/>
                  </a:lnTo>
                  <a:lnTo>
                    <a:pt x="11" y="17"/>
                  </a:lnTo>
                  <a:lnTo>
                    <a:pt x="11" y="16"/>
                  </a:lnTo>
                  <a:lnTo>
                    <a:pt x="11" y="10"/>
                  </a:lnTo>
                  <a:lnTo>
                    <a:pt x="11" y="24"/>
                  </a:lnTo>
                  <a:lnTo>
                    <a:pt x="11" y="20"/>
                  </a:lnTo>
                  <a:lnTo>
                    <a:pt x="11" y="17"/>
                  </a:lnTo>
                  <a:lnTo>
                    <a:pt x="11" y="15"/>
                  </a:lnTo>
                  <a:lnTo>
                    <a:pt x="11" y="25"/>
                  </a:lnTo>
                  <a:lnTo>
                    <a:pt x="12" y="20"/>
                  </a:lnTo>
                  <a:lnTo>
                    <a:pt x="12" y="28"/>
                  </a:lnTo>
                  <a:lnTo>
                    <a:pt x="12" y="27"/>
                  </a:lnTo>
                  <a:lnTo>
                    <a:pt x="12" y="17"/>
                  </a:lnTo>
                  <a:lnTo>
                    <a:pt x="12" y="22"/>
                  </a:lnTo>
                  <a:lnTo>
                    <a:pt x="12" y="10"/>
                  </a:lnTo>
                  <a:lnTo>
                    <a:pt x="12" y="17"/>
                  </a:lnTo>
                  <a:lnTo>
                    <a:pt x="12" y="29"/>
                  </a:lnTo>
                  <a:lnTo>
                    <a:pt x="12" y="20"/>
                  </a:lnTo>
                  <a:lnTo>
                    <a:pt x="12" y="27"/>
                  </a:lnTo>
                  <a:lnTo>
                    <a:pt x="12" y="38"/>
                  </a:lnTo>
                  <a:lnTo>
                    <a:pt x="12" y="29"/>
                  </a:lnTo>
                  <a:lnTo>
                    <a:pt x="12" y="4"/>
                  </a:lnTo>
                  <a:lnTo>
                    <a:pt x="12" y="22"/>
                  </a:lnTo>
                  <a:lnTo>
                    <a:pt x="12" y="17"/>
                  </a:lnTo>
                  <a:lnTo>
                    <a:pt x="12" y="17"/>
                  </a:lnTo>
                </a:path>
              </a:pathLst>
            </a:custGeom>
            <a:noFill/>
            <a:ln w="0">
              <a:solidFill>
                <a:srgbClr val="FFFF00"/>
              </a:solidFill>
              <a:prstDash val="solid"/>
              <a:round/>
              <a:headEnd/>
              <a:tailEnd/>
            </a:ln>
          </p:spPr>
          <p:txBody>
            <a:bodyPr/>
            <a:lstStyle/>
            <a:p>
              <a:endParaRPr lang="en-US" sz="2000"/>
            </a:p>
          </p:txBody>
        </p:sp>
        <p:sp>
          <p:nvSpPr>
            <p:cNvPr id="3354648" name="Freeform 24"/>
            <p:cNvSpPr>
              <a:spLocks/>
            </p:cNvSpPr>
            <p:nvPr/>
          </p:nvSpPr>
          <p:spPr bwMode="auto">
            <a:xfrm>
              <a:off x="2546" y="1395"/>
              <a:ext cx="53" cy="168"/>
            </a:xfrm>
            <a:custGeom>
              <a:avLst/>
              <a:gdLst/>
              <a:ahLst/>
              <a:cxnLst>
                <a:cxn ang="0">
                  <a:pos x="0" y="16"/>
                </a:cxn>
                <a:cxn ang="0">
                  <a:pos x="0" y="16"/>
                </a:cxn>
                <a:cxn ang="0">
                  <a:pos x="0" y="14"/>
                </a:cxn>
                <a:cxn ang="0">
                  <a:pos x="1" y="33"/>
                </a:cxn>
                <a:cxn ang="0">
                  <a:pos x="1" y="15"/>
                </a:cxn>
                <a:cxn ang="0">
                  <a:pos x="1" y="30"/>
                </a:cxn>
                <a:cxn ang="0">
                  <a:pos x="1" y="22"/>
                </a:cxn>
                <a:cxn ang="0">
                  <a:pos x="2" y="20"/>
                </a:cxn>
                <a:cxn ang="0">
                  <a:pos x="2" y="19"/>
                </a:cxn>
                <a:cxn ang="0">
                  <a:pos x="2" y="33"/>
                </a:cxn>
                <a:cxn ang="0">
                  <a:pos x="2" y="29"/>
                </a:cxn>
                <a:cxn ang="0">
                  <a:pos x="3" y="32"/>
                </a:cxn>
                <a:cxn ang="0">
                  <a:pos x="3" y="15"/>
                </a:cxn>
                <a:cxn ang="0">
                  <a:pos x="3" y="18"/>
                </a:cxn>
                <a:cxn ang="0">
                  <a:pos x="4" y="31"/>
                </a:cxn>
                <a:cxn ang="0">
                  <a:pos x="4" y="11"/>
                </a:cxn>
                <a:cxn ang="0">
                  <a:pos x="4" y="13"/>
                </a:cxn>
                <a:cxn ang="0">
                  <a:pos x="4" y="11"/>
                </a:cxn>
                <a:cxn ang="0">
                  <a:pos x="5" y="22"/>
                </a:cxn>
                <a:cxn ang="0">
                  <a:pos x="5" y="34"/>
                </a:cxn>
                <a:cxn ang="0">
                  <a:pos x="5" y="23"/>
                </a:cxn>
                <a:cxn ang="0">
                  <a:pos x="5" y="16"/>
                </a:cxn>
                <a:cxn ang="0">
                  <a:pos x="5" y="27"/>
                </a:cxn>
                <a:cxn ang="0">
                  <a:pos x="5" y="20"/>
                </a:cxn>
                <a:cxn ang="0">
                  <a:pos x="5" y="18"/>
                </a:cxn>
                <a:cxn ang="0">
                  <a:pos x="6" y="27"/>
                </a:cxn>
                <a:cxn ang="0">
                  <a:pos x="6" y="24"/>
                </a:cxn>
                <a:cxn ang="0">
                  <a:pos x="6" y="20"/>
                </a:cxn>
                <a:cxn ang="0">
                  <a:pos x="7" y="20"/>
                </a:cxn>
                <a:cxn ang="0">
                  <a:pos x="7" y="32"/>
                </a:cxn>
                <a:cxn ang="0">
                  <a:pos x="7" y="20"/>
                </a:cxn>
                <a:cxn ang="0">
                  <a:pos x="7" y="34"/>
                </a:cxn>
                <a:cxn ang="0">
                  <a:pos x="8" y="30"/>
                </a:cxn>
                <a:cxn ang="0">
                  <a:pos x="8" y="23"/>
                </a:cxn>
                <a:cxn ang="0">
                  <a:pos x="8" y="18"/>
                </a:cxn>
                <a:cxn ang="0">
                  <a:pos x="8" y="21"/>
                </a:cxn>
                <a:cxn ang="0">
                  <a:pos x="9" y="8"/>
                </a:cxn>
                <a:cxn ang="0">
                  <a:pos x="9" y="24"/>
                </a:cxn>
                <a:cxn ang="0">
                  <a:pos x="9" y="28"/>
                </a:cxn>
                <a:cxn ang="0">
                  <a:pos x="10" y="31"/>
                </a:cxn>
                <a:cxn ang="0">
                  <a:pos x="10" y="27"/>
                </a:cxn>
                <a:cxn ang="0">
                  <a:pos x="10" y="19"/>
                </a:cxn>
                <a:cxn ang="0">
                  <a:pos x="10" y="15"/>
                </a:cxn>
                <a:cxn ang="0">
                  <a:pos x="11" y="24"/>
                </a:cxn>
                <a:cxn ang="0">
                  <a:pos x="11" y="15"/>
                </a:cxn>
                <a:cxn ang="0">
                  <a:pos x="11" y="27"/>
                </a:cxn>
                <a:cxn ang="0">
                  <a:pos x="11" y="28"/>
                </a:cxn>
                <a:cxn ang="0">
                  <a:pos x="11" y="18"/>
                </a:cxn>
                <a:cxn ang="0">
                  <a:pos x="11" y="26"/>
                </a:cxn>
                <a:cxn ang="0">
                  <a:pos x="11" y="30"/>
                </a:cxn>
              </a:cxnLst>
              <a:rect l="0" t="0" r="r" b="b"/>
              <a:pathLst>
                <a:path w="11" h="39">
                  <a:moveTo>
                    <a:pt x="0" y="20"/>
                  </a:moveTo>
                  <a:lnTo>
                    <a:pt x="0" y="11"/>
                  </a:lnTo>
                  <a:lnTo>
                    <a:pt x="0" y="18"/>
                  </a:lnTo>
                  <a:lnTo>
                    <a:pt x="0" y="16"/>
                  </a:lnTo>
                  <a:lnTo>
                    <a:pt x="0" y="14"/>
                  </a:lnTo>
                  <a:lnTo>
                    <a:pt x="0" y="11"/>
                  </a:lnTo>
                  <a:lnTo>
                    <a:pt x="0" y="22"/>
                  </a:lnTo>
                  <a:lnTo>
                    <a:pt x="0" y="16"/>
                  </a:lnTo>
                  <a:lnTo>
                    <a:pt x="0" y="20"/>
                  </a:lnTo>
                  <a:lnTo>
                    <a:pt x="0" y="18"/>
                  </a:lnTo>
                  <a:lnTo>
                    <a:pt x="0" y="8"/>
                  </a:lnTo>
                  <a:lnTo>
                    <a:pt x="0" y="14"/>
                  </a:lnTo>
                  <a:lnTo>
                    <a:pt x="0" y="14"/>
                  </a:lnTo>
                  <a:lnTo>
                    <a:pt x="0" y="24"/>
                  </a:lnTo>
                  <a:lnTo>
                    <a:pt x="0" y="32"/>
                  </a:lnTo>
                  <a:lnTo>
                    <a:pt x="1" y="33"/>
                  </a:lnTo>
                  <a:lnTo>
                    <a:pt x="1" y="23"/>
                  </a:lnTo>
                  <a:lnTo>
                    <a:pt x="1" y="22"/>
                  </a:lnTo>
                  <a:lnTo>
                    <a:pt x="1" y="27"/>
                  </a:lnTo>
                  <a:lnTo>
                    <a:pt x="1" y="15"/>
                  </a:lnTo>
                  <a:lnTo>
                    <a:pt x="1" y="14"/>
                  </a:lnTo>
                  <a:lnTo>
                    <a:pt x="1" y="25"/>
                  </a:lnTo>
                  <a:lnTo>
                    <a:pt x="1" y="34"/>
                  </a:lnTo>
                  <a:lnTo>
                    <a:pt x="1" y="30"/>
                  </a:lnTo>
                  <a:lnTo>
                    <a:pt x="1" y="27"/>
                  </a:lnTo>
                  <a:lnTo>
                    <a:pt x="1" y="21"/>
                  </a:lnTo>
                  <a:lnTo>
                    <a:pt x="1" y="31"/>
                  </a:lnTo>
                  <a:lnTo>
                    <a:pt x="1" y="22"/>
                  </a:lnTo>
                  <a:lnTo>
                    <a:pt x="1" y="34"/>
                  </a:lnTo>
                  <a:lnTo>
                    <a:pt x="1" y="27"/>
                  </a:lnTo>
                  <a:lnTo>
                    <a:pt x="2" y="25"/>
                  </a:lnTo>
                  <a:lnTo>
                    <a:pt x="2" y="20"/>
                  </a:lnTo>
                  <a:lnTo>
                    <a:pt x="2" y="22"/>
                  </a:lnTo>
                  <a:lnTo>
                    <a:pt x="2" y="20"/>
                  </a:lnTo>
                  <a:lnTo>
                    <a:pt x="2" y="14"/>
                  </a:lnTo>
                  <a:lnTo>
                    <a:pt x="2" y="19"/>
                  </a:lnTo>
                  <a:lnTo>
                    <a:pt x="2" y="20"/>
                  </a:lnTo>
                  <a:lnTo>
                    <a:pt x="2" y="35"/>
                  </a:lnTo>
                  <a:lnTo>
                    <a:pt x="2" y="25"/>
                  </a:lnTo>
                  <a:lnTo>
                    <a:pt x="2" y="33"/>
                  </a:lnTo>
                  <a:lnTo>
                    <a:pt x="2" y="19"/>
                  </a:lnTo>
                  <a:lnTo>
                    <a:pt x="2" y="17"/>
                  </a:lnTo>
                  <a:lnTo>
                    <a:pt x="2" y="25"/>
                  </a:lnTo>
                  <a:lnTo>
                    <a:pt x="2" y="29"/>
                  </a:lnTo>
                  <a:lnTo>
                    <a:pt x="2" y="25"/>
                  </a:lnTo>
                  <a:lnTo>
                    <a:pt x="3" y="28"/>
                  </a:lnTo>
                  <a:lnTo>
                    <a:pt x="3" y="20"/>
                  </a:lnTo>
                  <a:lnTo>
                    <a:pt x="3" y="32"/>
                  </a:lnTo>
                  <a:lnTo>
                    <a:pt x="3" y="27"/>
                  </a:lnTo>
                  <a:lnTo>
                    <a:pt x="3" y="20"/>
                  </a:lnTo>
                  <a:lnTo>
                    <a:pt x="3" y="22"/>
                  </a:lnTo>
                  <a:lnTo>
                    <a:pt x="3" y="15"/>
                  </a:lnTo>
                  <a:lnTo>
                    <a:pt x="3" y="22"/>
                  </a:lnTo>
                  <a:lnTo>
                    <a:pt x="3" y="25"/>
                  </a:lnTo>
                  <a:lnTo>
                    <a:pt x="3" y="39"/>
                  </a:lnTo>
                  <a:lnTo>
                    <a:pt x="3" y="18"/>
                  </a:lnTo>
                  <a:lnTo>
                    <a:pt x="3" y="27"/>
                  </a:lnTo>
                  <a:lnTo>
                    <a:pt x="3" y="20"/>
                  </a:lnTo>
                  <a:lnTo>
                    <a:pt x="3" y="37"/>
                  </a:lnTo>
                  <a:lnTo>
                    <a:pt x="4" y="31"/>
                  </a:lnTo>
                  <a:lnTo>
                    <a:pt x="4" y="19"/>
                  </a:lnTo>
                  <a:lnTo>
                    <a:pt x="4" y="30"/>
                  </a:lnTo>
                  <a:lnTo>
                    <a:pt x="4" y="34"/>
                  </a:lnTo>
                  <a:lnTo>
                    <a:pt x="4" y="11"/>
                  </a:lnTo>
                  <a:lnTo>
                    <a:pt x="4" y="14"/>
                  </a:lnTo>
                  <a:lnTo>
                    <a:pt x="4" y="20"/>
                  </a:lnTo>
                  <a:lnTo>
                    <a:pt x="4" y="19"/>
                  </a:lnTo>
                  <a:lnTo>
                    <a:pt x="4" y="13"/>
                  </a:lnTo>
                  <a:lnTo>
                    <a:pt x="4" y="0"/>
                  </a:lnTo>
                  <a:lnTo>
                    <a:pt x="4" y="11"/>
                  </a:lnTo>
                  <a:lnTo>
                    <a:pt x="4" y="20"/>
                  </a:lnTo>
                  <a:lnTo>
                    <a:pt x="4" y="11"/>
                  </a:lnTo>
                  <a:lnTo>
                    <a:pt x="4" y="19"/>
                  </a:lnTo>
                  <a:lnTo>
                    <a:pt x="4" y="22"/>
                  </a:lnTo>
                  <a:lnTo>
                    <a:pt x="5" y="12"/>
                  </a:lnTo>
                  <a:lnTo>
                    <a:pt x="5" y="22"/>
                  </a:lnTo>
                  <a:lnTo>
                    <a:pt x="5" y="25"/>
                  </a:lnTo>
                  <a:lnTo>
                    <a:pt x="5" y="22"/>
                  </a:lnTo>
                  <a:lnTo>
                    <a:pt x="5" y="21"/>
                  </a:lnTo>
                  <a:lnTo>
                    <a:pt x="5" y="34"/>
                  </a:lnTo>
                  <a:lnTo>
                    <a:pt x="5" y="25"/>
                  </a:lnTo>
                  <a:lnTo>
                    <a:pt x="5" y="13"/>
                  </a:lnTo>
                  <a:lnTo>
                    <a:pt x="5" y="30"/>
                  </a:lnTo>
                  <a:lnTo>
                    <a:pt x="5" y="23"/>
                  </a:lnTo>
                  <a:lnTo>
                    <a:pt x="5" y="20"/>
                  </a:lnTo>
                  <a:lnTo>
                    <a:pt x="5" y="22"/>
                  </a:lnTo>
                  <a:lnTo>
                    <a:pt x="5" y="33"/>
                  </a:lnTo>
                  <a:lnTo>
                    <a:pt x="5" y="16"/>
                  </a:lnTo>
                  <a:lnTo>
                    <a:pt x="5" y="18"/>
                  </a:lnTo>
                  <a:lnTo>
                    <a:pt x="5" y="20"/>
                  </a:lnTo>
                  <a:lnTo>
                    <a:pt x="5" y="15"/>
                  </a:lnTo>
                  <a:lnTo>
                    <a:pt x="5" y="27"/>
                  </a:lnTo>
                  <a:lnTo>
                    <a:pt x="5" y="23"/>
                  </a:lnTo>
                  <a:lnTo>
                    <a:pt x="5" y="30"/>
                  </a:lnTo>
                  <a:lnTo>
                    <a:pt x="5" y="24"/>
                  </a:lnTo>
                  <a:lnTo>
                    <a:pt x="5" y="20"/>
                  </a:lnTo>
                  <a:lnTo>
                    <a:pt x="5" y="24"/>
                  </a:lnTo>
                  <a:lnTo>
                    <a:pt x="5" y="23"/>
                  </a:lnTo>
                  <a:lnTo>
                    <a:pt x="5" y="20"/>
                  </a:lnTo>
                  <a:lnTo>
                    <a:pt x="5" y="18"/>
                  </a:lnTo>
                  <a:lnTo>
                    <a:pt x="5" y="29"/>
                  </a:lnTo>
                  <a:lnTo>
                    <a:pt x="6" y="25"/>
                  </a:lnTo>
                  <a:lnTo>
                    <a:pt x="6" y="17"/>
                  </a:lnTo>
                  <a:lnTo>
                    <a:pt x="6" y="27"/>
                  </a:lnTo>
                  <a:lnTo>
                    <a:pt x="6" y="25"/>
                  </a:lnTo>
                  <a:lnTo>
                    <a:pt x="6" y="22"/>
                  </a:lnTo>
                  <a:lnTo>
                    <a:pt x="6" y="20"/>
                  </a:lnTo>
                  <a:lnTo>
                    <a:pt x="6" y="24"/>
                  </a:lnTo>
                  <a:lnTo>
                    <a:pt x="6" y="21"/>
                  </a:lnTo>
                  <a:lnTo>
                    <a:pt x="6" y="25"/>
                  </a:lnTo>
                  <a:lnTo>
                    <a:pt x="6" y="15"/>
                  </a:lnTo>
                  <a:lnTo>
                    <a:pt x="6" y="20"/>
                  </a:lnTo>
                  <a:lnTo>
                    <a:pt x="6" y="15"/>
                  </a:lnTo>
                  <a:lnTo>
                    <a:pt x="6" y="28"/>
                  </a:lnTo>
                  <a:lnTo>
                    <a:pt x="6" y="22"/>
                  </a:lnTo>
                  <a:lnTo>
                    <a:pt x="7" y="20"/>
                  </a:lnTo>
                  <a:lnTo>
                    <a:pt x="7" y="21"/>
                  </a:lnTo>
                  <a:lnTo>
                    <a:pt x="7" y="24"/>
                  </a:lnTo>
                  <a:lnTo>
                    <a:pt x="7" y="22"/>
                  </a:lnTo>
                  <a:lnTo>
                    <a:pt x="7" y="32"/>
                  </a:lnTo>
                  <a:lnTo>
                    <a:pt x="7" y="22"/>
                  </a:lnTo>
                  <a:lnTo>
                    <a:pt x="7" y="10"/>
                  </a:lnTo>
                  <a:lnTo>
                    <a:pt x="7" y="22"/>
                  </a:lnTo>
                  <a:lnTo>
                    <a:pt x="7" y="20"/>
                  </a:lnTo>
                  <a:lnTo>
                    <a:pt x="7" y="29"/>
                  </a:lnTo>
                  <a:lnTo>
                    <a:pt x="7" y="24"/>
                  </a:lnTo>
                  <a:lnTo>
                    <a:pt x="7" y="28"/>
                  </a:lnTo>
                  <a:lnTo>
                    <a:pt x="7" y="34"/>
                  </a:lnTo>
                  <a:lnTo>
                    <a:pt x="7" y="22"/>
                  </a:lnTo>
                  <a:lnTo>
                    <a:pt x="8" y="19"/>
                  </a:lnTo>
                  <a:lnTo>
                    <a:pt x="8" y="19"/>
                  </a:lnTo>
                  <a:lnTo>
                    <a:pt x="8" y="30"/>
                  </a:lnTo>
                  <a:lnTo>
                    <a:pt x="8" y="18"/>
                  </a:lnTo>
                  <a:lnTo>
                    <a:pt x="8" y="27"/>
                  </a:lnTo>
                  <a:lnTo>
                    <a:pt x="8" y="25"/>
                  </a:lnTo>
                  <a:lnTo>
                    <a:pt x="8" y="23"/>
                  </a:lnTo>
                  <a:lnTo>
                    <a:pt x="8" y="25"/>
                  </a:lnTo>
                  <a:lnTo>
                    <a:pt x="8" y="19"/>
                  </a:lnTo>
                  <a:lnTo>
                    <a:pt x="8" y="10"/>
                  </a:lnTo>
                  <a:lnTo>
                    <a:pt x="8" y="18"/>
                  </a:lnTo>
                  <a:lnTo>
                    <a:pt x="8" y="25"/>
                  </a:lnTo>
                  <a:lnTo>
                    <a:pt x="8" y="21"/>
                  </a:lnTo>
                  <a:lnTo>
                    <a:pt x="8" y="34"/>
                  </a:lnTo>
                  <a:lnTo>
                    <a:pt x="8" y="21"/>
                  </a:lnTo>
                  <a:lnTo>
                    <a:pt x="9" y="24"/>
                  </a:lnTo>
                  <a:lnTo>
                    <a:pt x="9" y="16"/>
                  </a:lnTo>
                  <a:lnTo>
                    <a:pt x="9" y="22"/>
                  </a:lnTo>
                  <a:lnTo>
                    <a:pt x="9" y="8"/>
                  </a:lnTo>
                  <a:lnTo>
                    <a:pt x="9" y="22"/>
                  </a:lnTo>
                  <a:lnTo>
                    <a:pt x="9" y="30"/>
                  </a:lnTo>
                  <a:lnTo>
                    <a:pt x="9" y="27"/>
                  </a:lnTo>
                  <a:lnTo>
                    <a:pt x="9" y="24"/>
                  </a:lnTo>
                  <a:lnTo>
                    <a:pt x="9" y="29"/>
                  </a:lnTo>
                  <a:lnTo>
                    <a:pt x="9" y="25"/>
                  </a:lnTo>
                  <a:lnTo>
                    <a:pt x="9" y="27"/>
                  </a:lnTo>
                  <a:lnTo>
                    <a:pt x="9" y="28"/>
                  </a:lnTo>
                  <a:lnTo>
                    <a:pt x="9" y="32"/>
                  </a:lnTo>
                  <a:lnTo>
                    <a:pt x="9" y="31"/>
                  </a:lnTo>
                  <a:lnTo>
                    <a:pt x="9" y="13"/>
                  </a:lnTo>
                  <a:lnTo>
                    <a:pt x="10" y="31"/>
                  </a:lnTo>
                  <a:lnTo>
                    <a:pt x="10" y="20"/>
                  </a:lnTo>
                  <a:lnTo>
                    <a:pt x="10" y="28"/>
                  </a:lnTo>
                  <a:lnTo>
                    <a:pt x="10" y="35"/>
                  </a:lnTo>
                  <a:lnTo>
                    <a:pt x="10" y="27"/>
                  </a:lnTo>
                  <a:lnTo>
                    <a:pt x="10" y="22"/>
                  </a:lnTo>
                  <a:lnTo>
                    <a:pt x="10" y="26"/>
                  </a:lnTo>
                  <a:lnTo>
                    <a:pt x="10" y="27"/>
                  </a:lnTo>
                  <a:lnTo>
                    <a:pt x="10" y="19"/>
                  </a:lnTo>
                  <a:lnTo>
                    <a:pt x="10" y="22"/>
                  </a:lnTo>
                  <a:lnTo>
                    <a:pt x="10" y="28"/>
                  </a:lnTo>
                  <a:lnTo>
                    <a:pt x="10" y="22"/>
                  </a:lnTo>
                  <a:lnTo>
                    <a:pt x="10" y="15"/>
                  </a:lnTo>
                  <a:lnTo>
                    <a:pt x="10" y="18"/>
                  </a:lnTo>
                  <a:lnTo>
                    <a:pt x="10" y="24"/>
                  </a:lnTo>
                  <a:lnTo>
                    <a:pt x="11" y="36"/>
                  </a:lnTo>
                  <a:lnTo>
                    <a:pt x="11" y="24"/>
                  </a:lnTo>
                  <a:lnTo>
                    <a:pt x="11" y="8"/>
                  </a:lnTo>
                  <a:lnTo>
                    <a:pt x="11" y="17"/>
                  </a:lnTo>
                  <a:lnTo>
                    <a:pt x="11" y="18"/>
                  </a:lnTo>
                  <a:lnTo>
                    <a:pt x="11" y="15"/>
                  </a:lnTo>
                  <a:lnTo>
                    <a:pt x="11" y="12"/>
                  </a:lnTo>
                  <a:lnTo>
                    <a:pt x="11" y="31"/>
                  </a:lnTo>
                  <a:lnTo>
                    <a:pt x="11" y="16"/>
                  </a:lnTo>
                  <a:lnTo>
                    <a:pt x="11" y="27"/>
                  </a:lnTo>
                  <a:lnTo>
                    <a:pt x="11" y="14"/>
                  </a:lnTo>
                  <a:lnTo>
                    <a:pt x="11" y="24"/>
                  </a:lnTo>
                  <a:lnTo>
                    <a:pt x="11" y="22"/>
                  </a:lnTo>
                  <a:lnTo>
                    <a:pt x="11" y="28"/>
                  </a:lnTo>
                  <a:lnTo>
                    <a:pt x="11" y="6"/>
                  </a:lnTo>
                  <a:lnTo>
                    <a:pt x="11" y="13"/>
                  </a:lnTo>
                  <a:lnTo>
                    <a:pt x="11" y="17"/>
                  </a:lnTo>
                  <a:lnTo>
                    <a:pt x="11" y="18"/>
                  </a:lnTo>
                  <a:lnTo>
                    <a:pt x="11" y="22"/>
                  </a:lnTo>
                  <a:lnTo>
                    <a:pt x="11" y="14"/>
                  </a:lnTo>
                  <a:lnTo>
                    <a:pt x="11" y="20"/>
                  </a:lnTo>
                  <a:lnTo>
                    <a:pt x="11" y="26"/>
                  </a:lnTo>
                  <a:lnTo>
                    <a:pt x="11" y="18"/>
                  </a:lnTo>
                  <a:lnTo>
                    <a:pt x="11" y="23"/>
                  </a:lnTo>
                  <a:lnTo>
                    <a:pt x="11" y="20"/>
                  </a:lnTo>
                  <a:lnTo>
                    <a:pt x="11" y="30"/>
                  </a:lnTo>
                  <a:lnTo>
                    <a:pt x="11" y="19"/>
                  </a:lnTo>
                  <a:lnTo>
                    <a:pt x="11" y="13"/>
                  </a:lnTo>
                </a:path>
              </a:pathLst>
            </a:custGeom>
            <a:noFill/>
            <a:ln w="0">
              <a:solidFill>
                <a:srgbClr val="FFFF00"/>
              </a:solidFill>
              <a:prstDash val="solid"/>
              <a:round/>
              <a:headEnd/>
              <a:tailEnd/>
            </a:ln>
          </p:spPr>
          <p:txBody>
            <a:bodyPr/>
            <a:lstStyle/>
            <a:p>
              <a:endParaRPr lang="en-US" sz="2000"/>
            </a:p>
          </p:txBody>
        </p:sp>
        <p:sp>
          <p:nvSpPr>
            <p:cNvPr id="3354649" name="Freeform 25"/>
            <p:cNvSpPr>
              <a:spLocks/>
            </p:cNvSpPr>
            <p:nvPr/>
          </p:nvSpPr>
          <p:spPr bwMode="auto">
            <a:xfrm>
              <a:off x="2599" y="1408"/>
              <a:ext cx="59" cy="193"/>
            </a:xfrm>
            <a:custGeom>
              <a:avLst/>
              <a:gdLst/>
              <a:ahLst/>
              <a:cxnLst>
                <a:cxn ang="0">
                  <a:pos x="1" y="22"/>
                </a:cxn>
                <a:cxn ang="0">
                  <a:pos x="1" y="19"/>
                </a:cxn>
                <a:cxn ang="0">
                  <a:pos x="1" y="19"/>
                </a:cxn>
                <a:cxn ang="0">
                  <a:pos x="1" y="15"/>
                </a:cxn>
                <a:cxn ang="0">
                  <a:pos x="2" y="0"/>
                </a:cxn>
                <a:cxn ang="0">
                  <a:pos x="2" y="22"/>
                </a:cxn>
                <a:cxn ang="0">
                  <a:pos x="2" y="34"/>
                </a:cxn>
                <a:cxn ang="0">
                  <a:pos x="2" y="5"/>
                </a:cxn>
                <a:cxn ang="0">
                  <a:pos x="3" y="7"/>
                </a:cxn>
                <a:cxn ang="0">
                  <a:pos x="3" y="8"/>
                </a:cxn>
                <a:cxn ang="0">
                  <a:pos x="3" y="13"/>
                </a:cxn>
                <a:cxn ang="0">
                  <a:pos x="4" y="22"/>
                </a:cxn>
                <a:cxn ang="0">
                  <a:pos x="4" y="22"/>
                </a:cxn>
                <a:cxn ang="0">
                  <a:pos x="4" y="29"/>
                </a:cxn>
                <a:cxn ang="0">
                  <a:pos x="4" y="27"/>
                </a:cxn>
                <a:cxn ang="0">
                  <a:pos x="5" y="10"/>
                </a:cxn>
                <a:cxn ang="0">
                  <a:pos x="5" y="15"/>
                </a:cxn>
                <a:cxn ang="0">
                  <a:pos x="5" y="26"/>
                </a:cxn>
                <a:cxn ang="0">
                  <a:pos x="5" y="30"/>
                </a:cxn>
                <a:cxn ang="0">
                  <a:pos x="5" y="24"/>
                </a:cxn>
                <a:cxn ang="0">
                  <a:pos x="5" y="34"/>
                </a:cxn>
                <a:cxn ang="0">
                  <a:pos x="5" y="11"/>
                </a:cxn>
                <a:cxn ang="0">
                  <a:pos x="5" y="12"/>
                </a:cxn>
                <a:cxn ang="0">
                  <a:pos x="6" y="22"/>
                </a:cxn>
                <a:cxn ang="0">
                  <a:pos x="6" y="15"/>
                </a:cxn>
                <a:cxn ang="0">
                  <a:pos x="6" y="28"/>
                </a:cxn>
                <a:cxn ang="0">
                  <a:pos x="7" y="27"/>
                </a:cxn>
                <a:cxn ang="0">
                  <a:pos x="7" y="17"/>
                </a:cxn>
                <a:cxn ang="0">
                  <a:pos x="7" y="11"/>
                </a:cxn>
                <a:cxn ang="0">
                  <a:pos x="7" y="17"/>
                </a:cxn>
                <a:cxn ang="0">
                  <a:pos x="8" y="18"/>
                </a:cxn>
                <a:cxn ang="0">
                  <a:pos x="8" y="9"/>
                </a:cxn>
                <a:cxn ang="0">
                  <a:pos x="8" y="31"/>
                </a:cxn>
                <a:cxn ang="0">
                  <a:pos x="8" y="28"/>
                </a:cxn>
                <a:cxn ang="0">
                  <a:pos x="9" y="26"/>
                </a:cxn>
                <a:cxn ang="0">
                  <a:pos x="9" y="22"/>
                </a:cxn>
                <a:cxn ang="0">
                  <a:pos x="9" y="24"/>
                </a:cxn>
                <a:cxn ang="0">
                  <a:pos x="10" y="15"/>
                </a:cxn>
                <a:cxn ang="0">
                  <a:pos x="10" y="14"/>
                </a:cxn>
                <a:cxn ang="0">
                  <a:pos x="10" y="10"/>
                </a:cxn>
                <a:cxn ang="0">
                  <a:pos x="10" y="19"/>
                </a:cxn>
                <a:cxn ang="0">
                  <a:pos x="11" y="19"/>
                </a:cxn>
                <a:cxn ang="0">
                  <a:pos x="11" y="25"/>
                </a:cxn>
                <a:cxn ang="0">
                  <a:pos x="11" y="36"/>
                </a:cxn>
                <a:cxn ang="0">
                  <a:pos x="11" y="17"/>
                </a:cxn>
                <a:cxn ang="0">
                  <a:pos x="11" y="31"/>
                </a:cxn>
                <a:cxn ang="0">
                  <a:pos x="11" y="22"/>
                </a:cxn>
                <a:cxn ang="0">
                  <a:pos x="11" y="21"/>
                </a:cxn>
                <a:cxn ang="0">
                  <a:pos x="12" y="21"/>
                </a:cxn>
                <a:cxn ang="0">
                  <a:pos x="12" y="25"/>
                </a:cxn>
              </a:cxnLst>
              <a:rect l="0" t="0" r="r" b="b"/>
              <a:pathLst>
                <a:path w="12" h="45">
                  <a:moveTo>
                    <a:pt x="0" y="10"/>
                  </a:moveTo>
                  <a:lnTo>
                    <a:pt x="0" y="17"/>
                  </a:lnTo>
                  <a:lnTo>
                    <a:pt x="0" y="18"/>
                  </a:lnTo>
                  <a:lnTo>
                    <a:pt x="1" y="22"/>
                  </a:lnTo>
                  <a:lnTo>
                    <a:pt x="1" y="19"/>
                  </a:lnTo>
                  <a:lnTo>
                    <a:pt x="1" y="24"/>
                  </a:lnTo>
                  <a:lnTo>
                    <a:pt x="1" y="11"/>
                  </a:lnTo>
                  <a:lnTo>
                    <a:pt x="1" y="19"/>
                  </a:lnTo>
                  <a:lnTo>
                    <a:pt x="1" y="22"/>
                  </a:lnTo>
                  <a:lnTo>
                    <a:pt x="1" y="40"/>
                  </a:lnTo>
                  <a:lnTo>
                    <a:pt x="1" y="16"/>
                  </a:lnTo>
                  <a:lnTo>
                    <a:pt x="1" y="19"/>
                  </a:lnTo>
                  <a:lnTo>
                    <a:pt x="1" y="16"/>
                  </a:lnTo>
                  <a:lnTo>
                    <a:pt x="1" y="22"/>
                  </a:lnTo>
                  <a:lnTo>
                    <a:pt x="1" y="14"/>
                  </a:lnTo>
                  <a:lnTo>
                    <a:pt x="1" y="15"/>
                  </a:lnTo>
                  <a:lnTo>
                    <a:pt x="1" y="18"/>
                  </a:lnTo>
                  <a:lnTo>
                    <a:pt x="2" y="14"/>
                  </a:lnTo>
                  <a:lnTo>
                    <a:pt x="2" y="1"/>
                  </a:lnTo>
                  <a:lnTo>
                    <a:pt x="2" y="0"/>
                  </a:lnTo>
                  <a:lnTo>
                    <a:pt x="2" y="23"/>
                  </a:lnTo>
                  <a:lnTo>
                    <a:pt x="2" y="15"/>
                  </a:lnTo>
                  <a:lnTo>
                    <a:pt x="2" y="17"/>
                  </a:lnTo>
                  <a:lnTo>
                    <a:pt x="2" y="22"/>
                  </a:lnTo>
                  <a:lnTo>
                    <a:pt x="2" y="27"/>
                  </a:lnTo>
                  <a:lnTo>
                    <a:pt x="2" y="30"/>
                  </a:lnTo>
                  <a:lnTo>
                    <a:pt x="2" y="21"/>
                  </a:lnTo>
                  <a:lnTo>
                    <a:pt x="2" y="34"/>
                  </a:lnTo>
                  <a:lnTo>
                    <a:pt x="2" y="22"/>
                  </a:lnTo>
                  <a:lnTo>
                    <a:pt x="2" y="18"/>
                  </a:lnTo>
                  <a:lnTo>
                    <a:pt x="2" y="16"/>
                  </a:lnTo>
                  <a:lnTo>
                    <a:pt x="2" y="5"/>
                  </a:lnTo>
                  <a:lnTo>
                    <a:pt x="3" y="16"/>
                  </a:lnTo>
                  <a:lnTo>
                    <a:pt x="3" y="15"/>
                  </a:lnTo>
                  <a:lnTo>
                    <a:pt x="3" y="17"/>
                  </a:lnTo>
                  <a:lnTo>
                    <a:pt x="3" y="7"/>
                  </a:lnTo>
                  <a:lnTo>
                    <a:pt x="3" y="22"/>
                  </a:lnTo>
                  <a:lnTo>
                    <a:pt x="3" y="24"/>
                  </a:lnTo>
                  <a:lnTo>
                    <a:pt x="3" y="21"/>
                  </a:lnTo>
                  <a:lnTo>
                    <a:pt x="3" y="8"/>
                  </a:lnTo>
                  <a:lnTo>
                    <a:pt x="3" y="17"/>
                  </a:lnTo>
                  <a:lnTo>
                    <a:pt x="3" y="19"/>
                  </a:lnTo>
                  <a:lnTo>
                    <a:pt x="3" y="24"/>
                  </a:lnTo>
                  <a:lnTo>
                    <a:pt x="3" y="13"/>
                  </a:lnTo>
                  <a:lnTo>
                    <a:pt x="3" y="19"/>
                  </a:lnTo>
                  <a:lnTo>
                    <a:pt x="3" y="17"/>
                  </a:lnTo>
                  <a:lnTo>
                    <a:pt x="3" y="13"/>
                  </a:lnTo>
                  <a:lnTo>
                    <a:pt x="4" y="22"/>
                  </a:lnTo>
                  <a:lnTo>
                    <a:pt x="4" y="2"/>
                  </a:lnTo>
                  <a:lnTo>
                    <a:pt x="4" y="16"/>
                  </a:lnTo>
                  <a:lnTo>
                    <a:pt x="4" y="20"/>
                  </a:lnTo>
                  <a:lnTo>
                    <a:pt x="4" y="22"/>
                  </a:lnTo>
                  <a:lnTo>
                    <a:pt x="4" y="25"/>
                  </a:lnTo>
                  <a:lnTo>
                    <a:pt x="4" y="15"/>
                  </a:lnTo>
                  <a:lnTo>
                    <a:pt x="4" y="18"/>
                  </a:lnTo>
                  <a:lnTo>
                    <a:pt x="4" y="29"/>
                  </a:lnTo>
                  <a:lnTo>
                    <a:pt x="4" y="34"/>
                  </a:lnTo>
                  <a:lnTo>
                    <a:pt x="4" y="16"/>
                  </a:lnTo>
                  <a:lnTo>
                    <a:pt x="4" y="35"/>
                  </a:lnTo>
                  <a:lnTo>
                    <a:pt x="4" y="27"/>
                  </a:lnTo>
                  <a:lnTo>
                    <a:pt x="4" y="21"/>
                  </a:lnTo>
                  <a:lnTo>
                    <a:pt x="4" y="19"/>
                  </a:lnTo>
                  <a:lnTo>
                    <a:pt x="5" y="22"/>
                  </a:lnTo>
                  <a:lnTo>
                    <a:pt x="5" y="10"/>
                  </a:lnTo>
                  <a:lnTo>
                    <a:pt x="5" y="22"/>
                  </a:lnTo>
                  <a:lnTo>
                    <a:pt x="5" y="15"/>
                  </a:lnTo>
                  <a:lnTo>
                    <a:pt x="5" y="27"/>
                  </a:lnTo>
                  <a:lnTo>
                    <a:pt x="5" y="15"/>
                  </a:lnTo>
                  <a:lnTo>
                    <a:pt x="5" y="36"/>
                  </a:lnTo>
                  <a:lnTo>
                    <a:pt x="5" y="12"/>
                  </a:lnTo>
                  <a:lnTo>
                    <a:pt x="5" y="31"/>
                  </a:lnTo>
                  <a:lnTo>
                    <a:pt x="5" y="26"/>
                  </a:lnTo>
                  <a:lnTo>
                    <a:pt x="5" y="27"/>
                  </a:lnTo>
                  <a:lnTo>
                    <a:pt x="5" y="29"/>
                  </a:lnTo>
                  <a:lnTo>
                    <a:pt x="5" y="27"/>
                  </a:lnTo>
                  <a:lnTo>
                    <a:pt x="5" y="30"/>
                  </a:lnTo>
                  <a:lnTo>
                    <a:pt x="5" y="17"/>
                  </a:lnTo>
                  <a:lnTo>
                    <a:pt x="5" y="28"/>
                  </a:lnTo>
                  <a:lnTo>
                    <a:pt x="5" y="25"/>
                  </a:lnTo>
                  <a:lnTo>
                    <a:pt x="5" y="24"/>
                  </a:lnTo>
                  <a:lnTo>
                    <a:pt x="5" y="10"/>
                  </a:lnTo>
                  <a:lnTo>
                    <a:pt x="5" y="20"/>
                  </a:lnTo>
                  <a:lnTo>
                    <a:pt x="5" y="19"/>
                  </a:lnTo>
                  <a:lnTo>
                    <a:pt x="5" y="34"/>
                  </a:lnTo>
                  <a:lnTo>
                    <a:pt x="5" y="22"/>
                  </a:lnTo>
                  <a:lnTo>
                    <a:pt x="5" y="22"/>
                  </a:lnTo>
                  <a:lnTo>
                    <a:pt x="5" y="16"/>
                  </a:lnTo>
                  <a:lnTo>
                    <a:pt x="5" y="11"/>
                  </a:lnTo>
                  <a:lnTo>
                    <a:pt x="5" y="17"/>
                  </a:lnTo>
                  <a:lnTo>
                    <a:pt x="5" y="12"/>
                  </a:lnTo>
                  <a:lnTo>
                    <a:pt x="5" y="15"/>
                  </a:lnTo>
                  <a:lnTo>
                    <a:pt x="5" y="12"/>
                  </a:lnTo>
                  <a:lnTo>
                    <a:pt x="6" y="11"/>
                  </a:lnTo>
                  <a:lnTo>
                    <a:pt x="6" y="16"/>
                  </a:lnTo>
                  <a:lnTo>
                    <a:pt x="6" y="19"/>
                  </a:lnTo>
                  <a:lnTo>
                    <a:pt x="6" y="22"/>
                  </a:lnTo>
                  <a:lnTo>
                    <a:pt x="6" y="18"/>
                  </a:lnTo>
                  <a:lnTo>
                    <a:pt x="6" y="19"/>
                  </a:lnTo>
                  <a:lnTo>
                    <a:pt x="6" y="27"/>
                  </a:lnTo>
                  <a:lnTo>
                    <a:pt x="6" y="15"/>
                  </a:lnTo>
                  <a:lnTo>
                    <a:pt x="6" y="22"/>
                  </a:lnTo>
                  <a:lnTo>
                    <a:pt x="6" y="16"/>
                  </a:lnTo>
                  <a:lnTo>
                    <a:pt x="6" y="16"/>
                  </a:lnTo>
                  <a:lnTo>
                    <a:pt x="6" y="28"/>
                  </a:lnTo>
                  <a:lnTo>
                    <a:pt x="6" y="20"/>
                  </a:lnTo>
                  <a:lnTo>
                    <a:pt x="6" y="21"/>
                  </a:lnTo>
                  <a:lnTo>
                    <a:pt x="6" y="19"/>
                  </a:lnTo>
                  <a:lnTo>
                    <a:pt x="7" y="27"/>
                  </a:lnTo>
                  <a:lnTo>
                    <a:pt x="7" y="33"/>
                  </a:lnTo>
                  <a:lnTo>
                    <a:pt x="7" y="37"/>
                  </a:lnTo>
                  <a:lnTo>
                    <a:pt x="7" y="16"/>
                  </a:lnTo>
                  <a:lnTo>
                    <a:pt x="7" y="17"/>
                  </a:lnTo>
                  <a:lnTo>
                    <a:pt x="7" y="32"/>
                  </a:lnTo>
                  <a:lnTo>
                    <a:pt x="7" y="20"/>
                  </a:lnTo>
                  <a:lnTo>
                    <a:pt x="7" y="17"/>
                  </a:lnTo>
                  <a:lnTo>
                    <a:pt x="7" y="11"/>
                  </a:lnTo>
                  <a:lnTo>
                    <a:pt x="7" y="24"/>
                  </a:lnTo>
                  <a:lnTo>
                    <a:pt x="7" y="27"/>
                  </a:lnTo>
                  <a:lnTo>
                    <a:pt x="7" y="31"/>
                  </a:lnTo>
                  <a:lnTo>
                    <a:pt x="7" y="17"/>
                  </a:lnTo>
                  <a:lnTo>
                    <a:pt x="7" y="24"/>
                  </a:lnTo>
                  <a:lnTo>
                    <a:pt x="8" y="21"/>
                  </a:lnTo>
                  <a:lnTo>
                    <a:pt x="8" y="22"/>
                  </a:lnTo>
                  <a:lnTo>
                    <a:pt x="8" y="18"/>
                  </a:lnTo>
                  <a:lnTo>
                    <a:pt x="8" y="16"/>
                  </a:lnTo>
                  <a:lnTo>
                    <a:pt x="8" y="19"/>
                  </a:lnTo>
                  <a:lnTo>
                    <a:pt x="8" y="21"/>
                  </a:lnTo>
                  <a:lnTo>
                    <a:pt x="8" y="9"/>
                  </a:lnTo>
                  <a:lnTo>
                    <a:pt x="8" y="22"/>
                  </a:lnTo>
                  <a:lnTo>
                    <a:pt x="8" y="13"/>
                  </a:lnTo>
                  <a:lnTo>
                    <a:pt x="8" y="27"/>
                  </a:lnTo>
                  <a:lnTo>
                    <a:pt x="8" y="31"/>
                  </a:lnTo>
                  <a:lnTo>
                    <a:pt x="8" y="27"/>
                  </a:lnTo>
                  <a:lnTo>
                    <a:pt x="8" y="13"/>
                  </a:lnTo>
                  <a:lnTo>
                    <a:pt x="8" y="10"/>
                  </a:lnTo>
                  <a:lnTo>
                    <a:pt x="8" y="28"/>
                  </a:lnTo>
                  <a:lnTo>
                    <a:pt x="9" y="32"/>
                  </a:lnTo>
                  <a:lnTo>
                    <a:pt x="9" y="25"/>
                  </a:lnTo>
                  <a:lnTo>
                    <a:pt x="9" y="27"/>
                  </a:lnTo>
                  <a:lnTo>
                    <a:pt x="9" y="26"/>
                  </a:lnTo>
                  <a:lnTo>
                    <a:pt x="9" y="11"/>
                  </a:lnTo>
                  <a:lnTo>
                    <a:pt x="9" y="20"/>
                  </a:lnTo>
                  <a:lnTo>
                    <a:pt x="9" y="17"/>
                  </a:lnTo>
                  <a:lnTo>
                    <a:pt x="9" y="22"/>
                  </a:lnTo>
                  <a:lnTo>
                    <a:pt x="9" y="27"/>
                  </a:lnTo>
                  <a:lnTo>
                    <a:pt x="9" y="12"/>
                  </a:lnTo>
                  <a:lnTo>
                    <a:pt x="9" y="22"/>
                  </a:lnTo>
                  <a:lnTo>
                    <a:pt x="9" y="24"/>
                  </a:lnTo>
                  <a:lnTo>
                    <a:pt x="9" y="29"/>
                  </a:lnTo>
                  <a:lnTo>
                    <a:pt x="9" y="21"/>
                  </a:lnTo>
                  <a:lnTo>
                    <a:pt x="9" y="26"/>
                  </a:lnTo>
                  <a:lnTo>
                    <a:pt x="10" y="15"/>
                  </a:lnTo>
                  <a:lnTo>
                    <a:pt x="10" y="19"/>
                  </a:lnTo>
                  <a:lnTo>
                    <a:pt x="10" y="45"/>
                  </a:lnTo>
                  <a:lnTo>
                    <a:pt x="10" y="15"/>
                  </a:lnTo>
                  <a:lnTo>
                    <a:pt x="10" y="14"/>
                  </a:lnTo>
                  <a:lnTo>
                    <a:pt x="10" y="12"/>
                  </a:lnTo>
                  <a:lnTo>
                    <a:pt x="10" y="18"/>
                  </a:lnTo>
                  <a:lnTo>
                    <a:pt x="10" y="21"/>
                  </a:lnTo>
                  <a:lnTo>
                    <a:pt x="10" y="10"/>
                  </a:lnTo>
                  <a:lnTo>
                    <a:pt x="10" y="15"/>
                  </a:lnTo>
                  <a:lnTo>
                    <a:pt x="10" y="19"/>
                  </a:lnTo>
                  <a:lnTo>
                    <a:pt x="10" y="27"/>
                  </a:lnTo>
                  <a:lnTo>
                    <a:pt x="10" y="19"/>
                  </a:lnTo>
                  <a:lnTo>
                    <a:pt x="10" y="23"/>
                  </a:lnTo>
                  <a:lnTo>
                    <a:pt x="11" y="14"/>
                  </a:lnTo>
                  <a:lnTo>
                    <a:pt x="11" y="17"/>
                  </a:lnTo>
                  <a:lnTo>
                    <a:pt x="11" y="19"/>
                  </a:lnTo>
                  <a:lnTo>
                    <a:pt x="11" y="15"/>
                  </a:lnTo>
                  <a:lnTo>
                    <a:pt x="11" y="26"/>
                  </a:lnTo>
                  <a:lnTo>
                    <a:pt x="11" y="27"/>
                  </a:lnTo>
                  <a:lnTo>
                    <a:pt x="11" y="25"/>
                  </a:lnTo>
                  <a:lnTo>
                    <a:pt x="11" y="17"/>
                  </a:lnTo>
                  <a:lnTo>
                    <a:pt x="11" y="27"/>
                  </a:lnTo>
                  <a:lnTo>
                    <a:pt x="11" y="27"/>
                  </a:lnTo>
                  <a:lnTo>
                    <a:pt x="11" y="36"/>
                  </a:lnTo>
                  <a:lnTo>
                    <a:pt x="11" y="27"/>
                  </a:lnTo>
                  <a:lnTo>
                    <a:pt x="11" y="12"/>
                  </a:lnTo>
                  <a:lnTo>
                    <a:pt x="11" y="6"/>
                  </a:lnTo>
                  <a:lnTo>
                    <a:pt x="11" y="17"/>
                  </a:lnTo>
                  <a:lnTo>
                    <a:pt x="11" y="20"/>
                  </a:lnTo>
                  <a:lnTo>
                    <a:pt x="11" y="2"/>
                  </a:lnTo>
                  <a:lnTo>
                    <a:pt x="11" y="27"/>
                  </a:lnTo>
                  <a:lnTo>
                    <a:pt x="11" y="31"/>
                  </a:lnTo>
                  <a:lnTo>
                    <a:pt x="11" y="8"/>
                  </a:lnTo>
                  <a:lnTo>
                    <a:pt x="11" y="12"/>
                  </a:lnTo>
                  <a:lnTo>
                    <a:pt x="11" y="23"/>
                  </a:lnTo>
                  <a:lnTo>
                    <a:pt x="11" y="22"/>
                  </a:lnTo>
                  <a:lnTo>
                    <a:pt x="11" y="19"/>
                  </a:lnTo>
                  <a:lnTo>
                    <a:pt x="11" y="21"/>
                  </a:lnTo>
                  <a:lnTo>
                    <a:pt x="11" y="22"/>
                  </a:lnTo>
                  <a:lnTo>
                    <a:pt x="11" y="21"/>
                  </a:lnTo>
                  <a:lnTo>
                    <a:pt x="11" y="23"/>
                  </a:lnTo>
                  <a:lnTo>
                    <a:pt x="11" y="17"/>
                  </a:lnTo>
                  <a:lnTo>
                    <a:pt x="12" y="15"/>
                  </a:lnTo>
                  <a:lnTo>
                    <a:pt x="12" y="21"/>
                  </a:lnTo>
                  <a:lnTo>
                    <a:pt x="12" y="17"/>
                  </a:lnTo>
                  <a:lnTo>
                    <a:pt x="12" y="19"/>
                  </a:lnTo>
                  <a:lnTo>
                    <a:pt x="12" y="24"/>
                  </a:lnTo>
                  <a:lnTo>
                    <a:pt x="12" y="25"/>
                  </a:lnTo>
                  <a:lnTo>
                    <a:pt x="12" y="15"/>
                  </a:lnTo>
                  <a:lnTo>
                    <a:pt x="12" y="27"/>
                  </a:lnTo>
                </a:path>
              </a:pathLst>
            </a:custGeom>
            <a:noFill/>
            <a:ln w="0">
              <a:solidFill>
                <a:srgbClr val="FFFF00"/>
              </a:solidFill>
              <a:prstDash val="solid"/>
              <a:round/>
              <a:headEnd/>
              <a:tailEnd/>
            </a:ln>
          </p:spPr>
          <p:txBody>
            <a:bodyPr/>
            <a:lstStyle/>
            <a:p>
              <a:endParaRPr lang="en-US" sz="2000"/>
            </a:p>
          </p:txBody>
        </p:sp>
        <p:sp>
          <p:nvSpPr>
            <p:cNvPr id="3354650" name="Freeform 26"/>
            <p:cNvSpPr>
              <a:spLocks/>
            </p:cNvSpPr>
            <p:nvPr/>
          </p:nvSpPr>
          <p:spPr bwMode="auto">
            <a:xfrm>
              <a:off x="2658" y="867"/>
              <a:ext cx="57" cy="1000"/>
            </a:xfrm>
            <a:custGeom>
              <a:avLst/>
              <a:gdLst/>
              <a:ahLst/>
              <a:cxnLst>
                <a:cxn ang="0">
                  <a:pos x="0" y="136"/>
                </a:cxn>
                <a:cxn ang="0">
                  <a:pos x="0" y="145"/>
                </a:cxn>
                <a:cxn ang="0">
                  <a:pos x="1" y="143"/>
                </a:cxn>
                <a:cxn ang="0">
                  <a:pos x="1" y="136"/>
                </a:cxn>
                <a:cxn ang="0">
                  <a:pos x="1" y="157"/>
                </a:cxn>
                <a:cxn ang="0">
                  <a:pos x="2" y="153"/>
                </a:cxn>
                <a:cxn ang="0">
                  <a:pos x="2" y="157"/>
                </a:cxn>
                <a:cxn ang="0">
                  <a:pos x="2" y="134"/>
                </a:cxn>
                <a:cxn ang="0">
                  <a:pos x="2" y="146"/>
                </a:cxn>
                <a:cxn ang="0">
                  <a:pos x="3" y="143"/>
                </a:cxn>
                <a:cxn ang="0">
                  <a:pos x="3" y="155"/>
                </a:cxn>
                <a:cxn ang="0">
                  <a:pos x="3" y="148"/>
                </a:cxn>
                <a:cxn ang="0">
                  <a:pos x="4" y="139"/>
                </a:cxn>
                <a:cxn ang="0">
                  <a:pos x="4" y="161"/>
                </a:cxn>
                <a:cxn ang="0">
                  <a:pos x="4" y="119"/>
                </a:cxn>
                <a:cxn ang="0">
                  <a:pos x="4" y="136"/>
                </a:cxn>
                <a:cxn ang="0">
                  <a:pos x="4" y="156"/>
                </a:cxn>
                <a:cxn ang="0">
                  <a:pos x="4" y="150"/>
                </a:cxn>
                <a:cxn ang="0">
                  <a:pos x="4" y="136"/>
                </a:cxn>
                <a:cxn ang="0">
                  <a:pos x="5" y="143"/>
                </a:cxn>
                <a:cxn ang="0">
                  <a:pos x="5" y="142"/>
                </a:cxn>
                <a:cxn ang="0">
                  <a:pos x="5" y="153"/>
                </a:cxn>
                <a:cxn ang="0">
                  <a:pos x="5" y="148"/>
                </a:cxn>
                <a:cxn ang="0">
                  <a:pos x="6" y="138"/>
                </a:cxn>
                <a:cxn ang="0">
                  <a:pos x="6" y="138"/>
                </a:cxn>
                <a:cxn ang="0">
                  <a:pos x="6" y="138"/>
                </a:cxn>
                <a:cxn ang="0">
                  <a:pos x="6" y="132"/>
                </a:cxn>
                <a:cxn ang="0">
                  <a:pos x="7" y="137"/>
                </a:cxn>
                <a:cxn ang="0">
                  <a:pos x="7" y="146"/>
                </a:cxn>
                <a:cxn ang="0">
                  <a:pos x="7" y="136"/>
                </a:cxn>
                <a:cxn ang="0">
                  <a:pos x="8" y="164"/>
                </a:cxn>
                <a:cxn ang="0">
                  <a:pos x="8" y="145"/>
                </a:cxn>
                <a:cxn ang="0">
                  <a:pos x="8" y="141"/>
                </a:cxn>
                <a:cxn ang="0">
                  <a:pos x="8" y="145"/>
                </a:cxn>
                <a:cxn ang="0">
                  <a:pos x="9" y="96"/>
                </a:cxn>
                <a:cxn ang="0">
                  <a:pos x="9" y="221"/>
                </a:cxn>
                <a:cxn ang="0">
                  <a:pos x="9" y="167"/>
                </a:cxn>
                <a:cxn ang="0">
                  <a:pos x="9" y="146"/>
                </a:cxn>
                <a:cxn ang="0">
                  <a:pos x="10" y="146"/>
                </a:cxn>
                <a:cxn ang="0">
                  <a:pos x="10" y="145"/>
                </a:cxn>
                <a:cxn ang="0">
                  <a:pos x="10" y="143"/>
                </a:cxn>
                <a:cxn ang="0">
                  <a:pos x="10" y="157"/>
                </a:cxn>
                <a:cxn ang="0">
                  <a:pos x="10" y="152"/>
                </a:cxn>
                <a:cxn ang="0">
                  <a:pos x="10" y="134"/>
                </a:cxn>
                <a:cxn ang="0">
                  <a:pos x="10" y="144"/>
                </a:cxn>
                <a:cxn ang="0">
                  <a:pos x="11" y="138"/>
                </a:cxn>
                <a:cxn ang="0">
                  <a:pos x="11" y="138"/>
                </a:cxn>
                <a:cxn ang="0">
                  <a:pos x="11" y="153"/>
                </a:cxn>
                <a:cxn ang="0">
                  <a:pos x="12" y="134"/>
                </a:cxn>
                <a:cxn ang="0">
                  <a:pos x="12" y="161"/>
                </a:cxn>
              </a:cxnLst>
              <a:rect l="0" t="0" r="r" b="b"/>
              <a:pathLst>
                <a:path w="12" h="233">
                  <a:moveTo>
                    <a:pt x="0" y="153"/>
                  </a:moveTo>
                  <a:lnTo>
                    <a:pt x="0" y="151"/>
                  </a:lnTo>
                  <a:lnTo>
                    <a:pt x="0" y="142"/>
                  </a:lnTo>
                  <a:lnTo>
                    <a:pt x="0" y="136"/>
                  </a:lnTo>
                  <a:lnTo>
                    <a:pt x="0" y="133"/>
                  </a:lnTo>
                  <a:lnTo>
                    <a:pt x="0" y="134"/>
                  </a:lnTo>
                  <a:lnTo>
                    <a:pt x="0" y="137"/>
                  </a:lnTo>
                  <a:lnTo>
                    <a:pt x="0" y="145"/>
                  </a:lnTo>
                  <a:lnTo>
                    <a:pt x="1" y="147"/>
                  </a:lnTo>
                  <a:lnTo>
                    <a:pt x="1" y="143"/>
                  </a:lnTo>
                  <a:lnTo>
                    <a:pt x="1" y="137"/>
                  </a:lnTo>
                  <a:lnTo>
                    <a:pt x="1" y="143"/>
                  </a:lnTo>
                  <a:lnTo>
                    <a:pt x="1" y="142"/>
                  </a:lnTo>
                  <a:lnTo>
                    <a:pt x="1" y="133"/>
                  </a:lnTo>
                  <a:lnTo>
                    <a:pt x="1" y="142"/>
                  </a:lnTo>
                  <a:lnTo>
                    <a:pt x="1" y="136"/>
                  </a:lnTo>
                  <a:lnTo>
                    <a:pt x="1" y="152"/>
                  </a:lnTo>
                  <a:lnTo>
                    <a:pt x="1" y="145"/>
                  </a:lnTo>
                  <a:lnTo>
                    <a:pt x="1" y="151"/>
                  </a:lnTo>
                  <a:lnTo>
                    <a:pt x="1" y="157"/>
                  </a:lnTo>
                  <a:lnTo>
                    <a:pt x="1" y="153"/>
                  </a:lnTo>
                  <a:lnTo>
                    <a:pt x="1" y="137"/>
                  </a:lnTo>
                  <a:lnTo>
                    <a:pt x="1" y="142"/>
                  </a:lnTo>
                  <a:lnTo>
                    <a:pt x="2" y="153"/>
                  </a:lnTo>
                  <a:lnTo>
                    <a:pt x="2" y="153"/>
                  </a:lnTo>
                  <a:lnTo>
                    <a:pt x="2" y="141"/>
                  </a:lnTo>
                  <a:lnTo>
                    <a:pt x="2" y="148"/>
                  </a:lnTo>
                  <a:lnTo>
                    <a:pt x="2" y="157"/>
                  </a:lnTo>
                  <a:lnTo>
                    <a:pt x="2" y="144"/>
                  </a:lnTo>
                  <a:lnTo>
                    <a:pt x="2" y="149"/>
                  </a:lnTo>
                  <a:lnTo>
                    <a:pt x="2" y="141"/>
                  </a:lnTo>
                  <a:lnTo>
                    <a:pt x="2" y="134"/>
                  </a:lnTo>
                  <a:lnTo>
                    <a:pt x="2" y="143"/>
                  </a:lnTo>
                  <a:lnTo>
                    <a:pt x="2" y="138"/>
                  </a:lnTo>
                  <a:lnTo>
                    <a:pt x="2" y="161"/>
                  </a:lnTo>
                  <a:lnTo>
                    <a:pt x="2" y="146"/>
                  </a:lnTo>
                  <a:lnTo>
                    <a:pt x="2" y="150"/>
                  </a:lnTo>
                  <a:lnTo>
                    <a:pt x="3" y="148"/>
                  </a:lnTo>
                  <a:lnTo>
                    <a:pt x="3" y="150"/>
                  </a:lnTo>
                  <a:lnTo>
                    <a:pt x="3" y="143"/>
                  </a:lnTo>
                  <a:lnTo>
                    <a:pt x="3" y="150"/>
                  </a:lnTo>
                  <a:lnTo>
                    <a:pt x="3" y="147"/>
                  </a:lnTo>
                  <a:lnTo>
                    <a:pt x="3" y="160"/>
                  </a:lnTo>
                  <a:lnTo>
                    <a:pt x="3" y="155"/>
                  </a:lnTo>
                  <a:lnTo>
                    <a:pt x="3" y="153"/>
                  </a:lnTo>
                  <a:lnTo>
                    <a:pt x="3" y="150"/>
                  </a:lnTo>
                  <a:lnTo>
                    <a:pt x="3" y="142"/>
                  </a:lnTo>
                  <a:lnTo>
                    <a:pt x="3" y="148"/>
                  </a:lnTo>
                  <a:lnTo>
                    <a:pt x="3" y="143"/>
                  </a:lnTo>
                  <a:lnTo>
                    <a:pt x="3" y="141"/>
                  </a:lnTo>
                  <a:lnTo>
                    <a:pt x="3" y="137"/>
                  </a:lnTo>
                  <a:lnTo>
                    <a:pt x="4" y="139"/>
                  </a:lnTo>
                  <a:lnTo>
                    <a:pt x="4" y="145"/>
                  </a:lnTo>
                  <a:lnTo>
                    <a:pt x="4" y="146"/>
                  </a:lnTo>
                  <a:lnTo>
                    <a:pt x="4" y="150"/>
                  </a:lnTo>
                  <a:lnTo>
                    <a:pt x="4" y="161"/>
                  </a:lnTo>
                  <a:lnTo>
                    <a:pt x="4" y="143"/>
                  </a:lnTo>
                  <a:lnTo>
                    <a:pt x="4" y="133"/>
                  </a:lnTo>
                  <a:lnTo>
                    <a:pt x="4" y="136"/>
                  </a:lnTo>
                  <a:lnTo>
                    <a:pt x="4" y="119"/>
                  </a:lnTo>
                  <a:lnTo>
                    <a:pt x="4" y="118"/>
                  </a:lnTo>
                  <a:lnTo>
                    <a:pt x="4" y="135"/>
                  </a:lnTo>
                  <a:lnTo>
                    <a:pt x="4" y="137"/>
                  </a:lnTo>
                  <a:lnTo>
                    <a:pt x="4" y="136"/>
                  </a:lnTo>
                  <a:lnTo>
                    <a:pt x="4" y="143"/>
                  </a:lnTo>
                  <a:lnTo>
                    <a:pt x="4" y="159"/>
                  </a:lnTo>
                  <a:lnTo>
                    <a:pt x="4" y="157"/>
                  </a:lnTo>
                  <a:lnTo>
                    <a:pt x="4" y="156"/>
                  </a:lnTo>
                  <a:lnTo>
                    <a:pt x="4" y="150"/>
                  </a:lnTo>
                  <a:lnTo>
                    <a:pt x="4" y="147"/>
                  </a:lnTo>
                  <a:lnTo>
                    <a:pt x="4" y="136"/>
                  </a:lnTo>
                  <a:lnTo>
                    <a:pt x="4" y="150"/>
                  </a:lnTo>
                  <a:lnTo>
                    <a:pt x="4" y="154"/>
                  </a:lnTo>
                  <a:lnTo>
                    <a:pt x="4" y="136"/>
                  </a:lnTo>
                  <a:lnTo>
                    <a:pt x="4" y="140"/>
                  </a:lnTo>
                  <a:lnTo>
                    <a:pt x="4" y="136"/>
                  </a:lnTo>
                  <a:lnTo>
                    <a:pt x="4" y="146"/>
                  </a:lnTo>
                  <a:lnTo>
                    <a:pt x="4" y="143"/>
                  </a:lnTo>
                  <a:lnTo>
                    <a:pt x="5" y="138"/>
                  </a:lnTo>
                  <a:lnTo>
                    <a:pt x="5" y="143"/>
                  </a:lnTo>
                  <a:lnTo>
                    <a:pt x="5" y="146"/>
                  </a:lnTo>
                  <a:lnTo>
                    <a:pt x="5" y="151"/>
                  </a:lnTo>
                  <a:lnTo>
                    <a:pt x="5" y="131"/>
                  </a:lnTo>
                  <a:lnTo>
                    <a:pt x="5" y="142"/>
                  </a:lnTo>
                  <a:lnTo>
                    <a:pt x="5" y="143"/>
                  </a:lnTo>
                  <a:lnTo>
                    <a:pt x="5" y="145"/>
                  </a:lnTo>
                  <a:lnTo>
                    <a:pt x="5" y="146"/>
                  </a:lnTo>
                  <a:lnTo>
                    <a:pt x="5" y="153"/>
                  </a:lnTo>
                  <a:lnTo>
                    <a:pt x="5" y="150"/>
                  </a:lnTo>
                  <a:lnTo>
                    <a:pt x="5" y="139"/>
                  </a:lnTo>
                  <a:lnTo>
                    <a:pt x="5" y="148"/>
                  </a:lnTo>
                  <a:lnTo>
                    <a:pt x="5" y="148"/>
                  </a:lnTo>
                  <a:lnTo>
                    <a:pt x="5" y="138"/>
                  </a:lnTo>
                  <a:lnTo>
                    <a:pt x="5" y="151"/>
                  </a:lnTo>
                  <a:lnTo>
                    <a:pt x="6" y="141"/>
                  </a:lnTo>
                  <a:lnTo>
                    <a:pt x="6" y="138"/>
                  </a:lnTo>
                  <a:lnTo>
                    <a:pt x="6" y="149"/>
                  </a:lnTo>
                  <a:lnTo>
                    <a:pt x="6" y="144"/>
                  </a:lnTo>
                  <a:lnTo>
                    <a:pt x="6" y="140"/>
                  </a:lnTo>
                  <a:lnTo>
                    <a:pt x="6" y="138"/>
                  </a:lnTo>
                  <a:lnTo>
                    <a:pt x="6" y="154"/>
                  </a:lnTo>
                  <a:lnTo>
                    <a:pt x="6" y="153"/>
                  </a:lnTo>
                  <a:lnTo>
                    <a:pt x="6" y="143"/>
                  </a:lnTo>
                  <a:lnTo>
                    <a:pt x="6" y="138"/>
                  </a:lnTo>
                  <a:lnTo>
                    <a:pt x="6" y="153"/>
                  </a:lnTo>
                  <a:lnTo>
                    <a:pt x="6" y="143"/>
                  </a:lnTo>
                  <a:lnTo>
                    <a:pt x="6" y="138"/>
                  </a:lnTo>
                  <a:lnTo>
                    <a:pt x="6" y="132"/>
                  </a:lnTo>
                  <a:lnTo>
                    <a:pt x="6" y="141"/>
                  </a:lnTo>
                  <a:lnTo>
                    <a:pt x="7" y="129"/>
                  </a:lnTo>
                  <a:lnTo>
                    <a:pt x="7" y="138"/>
                  </a:lnTo>
                  <a:lnTo>
                    <a:pt x="7" y="137"/>
                  </a:lnTo>
                  <a:lnTo>
                    <a:pt x="7" y="142"/>
                  </a:lnTo>
                  <a:lnTo>
                    <a:pt x="7" y="146"/>
                  </a:lnTo>
                  <a:lnTo>
                    <a:pt x="7" y="158"/>
                  </a:lnTo>
                  <a:lnTo>
                    <a:pt x="7" y="146"/>
                  </a:lnTo>
                  <a:lnTo>
                    <a:pt x="7" y="137"/>
                  </a:lnTo>
                  <a:lnTo>
                    <a:pt x="7" y="144"/>
                  </a:lnTo>
                  <a:lnTo>
                    <a:pt x="7" y="138"/>
                  </a:lnTo>
                  <a:lnTo>
                    <a:pt x="7" y="136"/>
                  </a:lnTo>
                  <a:lnTo>
                    <a:pt x="7" y="148"/>
                  </a:lnTo>
                  <a:lnTo>
                    <a:pt x="7" y="143"/>
                  </a:lnTo>
                  <a:lnTo>
                    <a:pt x="7" y="153"/>
                  </a:lnTo>
                  <a:lnTo>
                    <a:pt x="8" y="164"/>
                  </a:lnTo>
                  <a:lnTo>
                    <a:pt x="8" y="146"/>
                  </a:lnTo>
                  <a:lnTo>
                    <a:pt x="8" y="143"/>
                  </a:lnTo>
                  <a:lnTo>
                    <a:pt x="8" y="150"/>
                  </a:lnTo>
                  <a:lnTo>
                    <a:pt x="8" y="145"/>
                  </a:lnTo>
                  <a:lnTo>
                    <a:pt x="8" y="148"/>
                  </a:lnTo>
                  <a:lnTo>
                    <a:pt x="8" y="140"/>
                  </a:lnTo>
                  <a:lnTo>
                    <a:pt x="8" y="142"/>
                  </a:lnTo>
                  <a:lnTo>
                    <a:pt x="8" y="141"/>
                  </a:lnTo>
                  <a:lnTo>
                    <a:pt x="8" y="132"/>
                  </a:lnTo>
                  <a:lnTo>
                    <a:pt x="8" y="141"/>
                  </a:lnTo>
                  <a:lnTo>
                    <a:pt x="8" y="137"/>
                  </a:lnTo>
                  <a:lnTo>
                    <a:pt x="8" y="145"/>
                  </a:lnTo>
                  <a:lnTo>
                    <a:pt x="8" y="148"/>
                  </a:lnTo>
                  <a:lnTo>
                    <a:pt x="8" y="142"/>
                  </a:lnTo>
                  <a:lnTo>
                    <a:pt x="9" y="130"/>
                  </a:lnTo>
                  <a:lnTo>
                    <a:pt x="9" y="96"/>
                  </a:lnTo>
                  <a:lnTo>
                    <a:pt x="9" y="71"/>
                  </a:lnTo>
                  <a:lnTo>
                    <a:pt x="9" y="0"/>
                  </a:lnTo>
                  <a:lnTo>
                    <a:pt x="9" y="113"/>
                  </a:lnTo>
                  <a:lnTo>
                    <a:pt x="9" y="221"/>
                  </a:lnTo>
                  <a:lnTo>
                    <a:pt x="9" y="233"/>
                  </a:lnTo>
                  <a:lnTo>
                    <a:pt x="9" y="213"/>
                  </a:lnTo>
                  <a:lnTo>
                    <a:pt x="9" y="182"/>
                  </a:lnTo>
                  <a:lnTo>
                    <a:pt x="9" y="167"/>
                  </a:lnTo>
                  <a:lnTo>
                    <a:pt x="9" y="156"/>
                  </a:lnTo>
                  <a:lnTo>
                    <a:pt x="9" y="153"/>
                  </a:lnTo>
                  <a:lnTo>
                    <a:pt x="9" y="149"/>
                  </a:lnTo>
                  <a:lnTo>
                    <a:pt x="9" y="146"/>
                  </a:lnTo>
                  <a:lnTo>
                    <a:pt x="9" y="145"/>
                  </a:lnTo>
                  <a:lnTo>
                    <a:pt x="10" y="153"/>
                  </a:lnTo>
                  <a:lnTo>
                    <a:pt x="10" y="157"/>
                  </a:lnTo>
                  <a:lnTo>
                    <a:pt x="10" y="146"/>
                  </a:lnTo>
                  <a:lnTo>
                    <a:pt x="10" y="142"/>
                  </a:lnTo>
                  <a:lnTo>
                    <a:pt x="10" y="142"/>
                  </a:lnTo>
                  <a:lnTo>
                    <a:pt x="10" y="135"/>
                  </a:lnTo>
                  <a:lnTo>
                    <a:pt x="10" y="145"/>
                  </a:lnTo>
                  <a:lnTo>
                    <a:pt x="10" y="147"/>
                  </a:lnTo>
                  <a:lnTo>
                    <a:pt x="10" y="134"/>
                  </a:lnTo>
                  <a:lnTo>
                    <a:pt x="10" y="155"/>
                  </a:lnTo>
                  <a:lnTo>
                    <a:pt x="10" y="143"/>
                  </a:lnTo>
                  <a:lnTo>
                    <a:pt x="10" y="153"/>
                  </a:lnTo>
                  <a:lnTo>
                    <a:pt x="10" y="151"/>
                  </a:lnTo>
                  <a:lnTo>
                    <a:pt x="10" y="155"/>
                  </a:lnTo>
                  <a:lnTo>
                    <a:pt x="10" y="157"/>
                  </a:lnTo>
                  <a:lnTo>
                    <a:pt x="10" y="144"/>
                  </a:lnTo>
                  <a:lnTo>
                    <a:pt x="10" y="132"/>
                  </a:lnTo>
                  <a:lnTo>
                    <a:pt x="10" y="146"/>
                  </a:lnTo>
                  <a:lnTo>
                    <a:pt x="10" y="152"/>
                  </a:lnTo>
                  <a:lnTo>
                    <a:pt x="10" y="151"/>
                  </a:lnTo>
                  <a:lnTo>
                    <a:pt x="10" y="142"/>
                  </a:lnTo>
                  <a:lnTo>
                    <a:pt x="10" y="131"/>
                  </a:lnTo>
                  <a:lnTo>
                    <a:pt x="10" y="134"/>
                  </a:lnTo>
                  <a:lnTo>
                    <a:pt x="10" y="138"/>
                  </a:lnTo>
                  <a:lnTo>
                    <a:pt x="10" y="136"/>
                  </a:lnTo>
                  <a:lnTo>
                    <a:pt x="10" y="148"/>
                  </a:lnTo>
                  <a:lnTo>
                    <a:pt x="10" y="144"/>
                  </a:lnTo>
                  <a:lnTo>
                    <a:pt x="10" y="136"/>
                  </a:lnTo>
                  <a:lnTo>
                    <a:pt x="11" y="153"/>
                  </a:lnTo>
                  <a:lnTo>
                    <a:pt x="11" y="140"/>
                  </a:lnTo>
                  <a:lnTo>
                    <a:pt x="11" y="138"/>
                  </a:lnTo>
                  <a:lnTo>
                    <a:pt x="11" y="148"/>
                  </a:lnTo>
                  <a:lnTo>
                    <a:pt x="11" y="140"/>
                  </a:lnTo>
                  <a:lnTo>
                    <a:pt x="11" y="136"/>
                  </a:lnTo>
                  <a:lnTo>
                    <a:pt x="11" y="138"/>
                  </a:lnTo>
                  <a:lnTo>
                    <a:pt x="11" y="127"/>
                  </a:lnTo>
                  <a:lnTo>
                    <a:pt x="11" y="148"/>
                  </a:lnTo>
                  <a:lnTo>
                    <a:pt x="11" y="145"/>
                  </a:lnTo>
                  <a:lnTo>
                    <a:pt x="11" y="153"/>
                  </a:lnTo>
                  <a:lnTo>
                    <a:pt x="11" y="144"/>
                  </a:lnTo>
                  <a:lnTo>
                    <a:pt x="11" y="153"/>
                  </a:lnTo>
                  <a:lnTo>
                    <a:pt x="11" y="134"/>
                  </a:lnTo>
                  <a:lnTo>
                    <a:pt x="12" y="134"/>
                  </a:lnTo>
                  <a:lnTo>
                    <a:pt x="12" y="143"/>
                  </a:lnTo>
                  <a:lnTo>
                    <a:pt x="12" y="152"/>
                  </a:lnTo>
                  <a:lnTo>
                    <a:pt x="12" y="148"/>
                  </a:lnTo>
                  <a:lnTo>
                    <a:pt x="12" y="161"/>
                  </a:lnTo>
                  <a:lnTo>
                    <a:pt x="12" y="147"/>
                  </a:lnTo>
                  <a:lnTo>
                    <a:pt x="12" y="159"/>
                  </a:lnTo>
                </a:path>
              </a:pathLst>
            </a:custGeom>
            <a:noFill/>
            <a:ln w="0">
              <a:solidFill>
                <a:srgbClr val="FFFF00"/>
              </a:solidFill>
              <a:prstDash val="solid"/>
              <a:round/>
              <a:headEnd/>
              <a:tailEnd/>
            </a:ln>
          </p:spPr>
          <p:txBody>
            <a:bodyPr/>
            <a:lstStyle/>
            <a:p>
              <a:endParaRPr lang="en-US" sz="2000"/>
            </a:p>
          </p:txBody>
        </p:sp>
        <p:sp>
          <p:nvSpPr>
            <p:cNvPr id="3354651" name="Freeform 27"/>
            <p:cNvSpPr>
              <a:spLocks/>
            </p:cNvSpPr>
            <p:nvPr/>
          </p:nvSpPr>
          <p:spPr bwMode="auto">
            <a:xfrm>
              <a:off x="2715" y="1387"/>
              <a:ext cx="58" cy="192"/>
            </a:xfrm>
            <a:custGeom>
              <a:avLst/>
              <a:gdLst/>
              <a:ahLst/>
              <a:cxnLst>
                <a:cxn ang="0">
                  <a:pos x="0" y="34"/>
                </a:cxn>
                <a:cxn ang="0">
                  <a:pos x="0" y="30"/>
                </a:cxn>
                <a:cxn ang="0">
                  <a:pos x="1" y="17"/>
                </a:cxn>
                <a:cxn ang="0">
                  <a:pos x="1" y="38"/>
                </a:cxn>
                <a:cxn ang="0">
                  <a:pos x="1" y="17"/>
                </a:cxn>
                <a:cxn ang="0">
                  <a:pos x="2" y="27"/>
                </a:cxn>
                <a:cxn ang="0">
                  <a:pos x="2" y="26"/>
                </a:cxn>
                <a:cxn ang="0">
                  <a:pos x="2" y="18"/>
                </a:cxn>
                <a:cxn ang="0">
                  <a:pos x="2" y="22"/>
                </a:cxn>
                <a:cxn ang="0">
                  <a:pos x="3" y="24"/>
                </a:cxn>
                <a:cxn ang="0">
                  <a:pos x="3" y="37"/>
                </a:cxn>
                <a:cxn ang="0">
                  <a:pos x="3" y="25"/>
                </a:cxn>
                <a:cxn ang="0">
                  <a:pos x="3" y="27"/>
                </a:cxn>
                <a:cxn ang="0">
                  <a:pos x="3" y="20"/>
                </a:cxn>
                <a:cxn ang="0">
                  <a:pos x="3" y="35"/>
                </a:cxn>
                <a:cxn ang="0">
                  <a:pos x="3" y="35"/>
                </a:cxn>
                <a:cxn ang="0">
                  <a:pos x="4" y="36"/>
                </a:cxn>
                <a:cxn ang="0">
                  <a:pos x="4" y="17"/>
                </a:cxn>
                <a:cxn ang="0">
                  <a:pos x="4" y="31"/>
                </a:cxn>
                <a:cxn ang="0">
                  <a:pos x="4" y="21"/>
                </a:cxn>
                <a:cxn ang="0">
                  <a:pos x="5" y="15"/>
                </a:cxn>
                <a:cxn ang="0">
                  <a:pos x="5" y="22"/>
                </a:cxn>
                <a:cxn ang="0">
                  <a:pos x="5" y="23"/>
                </a:cxn>
                <a:cxn ang="0">
                  <a:pos x="5" y="31"/>
                </a:cxn>
                <a:cxn ang="0">
                  <a:pos x="6" y="11"/>
                </a:cxn>
                <a:cxn ang="0">
                  <a:pos x="6" y="34"/>
                </a:cxn>
                <a:cxn ang="0">
                  <a:pos x="6" y="17"/>
                </a:cxn>
                <a:cxn ang="0">
                  <a:pos x="7" y="45"/>
                </a:cxn>
                <a:cxn ang="0">
                  <a:pos x="7" y="9"/>
                </a:cxn>
                <a:cxn ang="0">
                  <a:pos x="7" y="18"/>
                </a:cxn>
                <a:cxn ang="0">
                  <a:pos x="7" y="27"/>
                </a:cxn>
                <a:cxn ang="0">
                  <a:pos x="8" y="26"/>
                </a:cxn>
                <a:cxn ang="0">
                  <a:pos x="8" y="17"/>
                </a:cxn>
                <a:cxn ang="0">
                  <a:pos x="8" y="25"/>
                </a:cxn>
                <a:cxn ang="0">
                  <a:pos x="8" y="17"/>
                </a:cxn>
                <a:cxn ang="0">
                  <a:pos x="8" y="18"/>
                </a:cxn>
                <a:cxn ang="0">
                  <a:pos x="8" y="3"/>
                </a:cxn>
                <a:cxn ang="0">
                  <a:pos x="8" y="21"/>
                </a:cxn>
                <a:cxn ang="0">
                  <a:pos x="9" y="24"/>
                </a:cxn>
                <a:cxn ang="0">
                  <a:pos x="9" y="21"/>
                </a:cxn>
                <a:cxn ang="0">
                  <a:pos x="9" y="20"/>
                </a:cxn>
                <a:cxn ang="0">
                  <a:pos x="9" y="17"/>
                </a:cxn>
                <a:cxn ang="0">
                  <a:pos x="10" y="22"/>
                </a:cxn>
                <a:cxn ang="0">
                  <a:pos x="10" y="10"/>
                </a:cxn>
                <a:cxn ang="0">
                  <a:pos x="10" y="23"/>
                </a:cxn>
                <a:cxn ang="0">
                  <a:pos x="10" y="11"/>
                </a:cxn>
                <a:cxn ang="0">
                  <a:pos x="11" y="30"/>
                </a:cxn>
                <a:cxn ang="0">
                  <a:pos x="11" y="16"/>
                </a:cxn>
                <a:cxn ang="0">
                  <a:pos x="11" y="27"/>
                </a:cxn>
                <a:cxn ang="0">
                  <a:pos x="12" y="28"/>
                </a:cxn>
              </a:cxnLst>
              <a:rect l="0" t="0" r="r" b="b"/>
              <a:pathLst>
                <a:path w="12" h="45">
                  <a:moveTo>
                    <a:pt x="0" y="38"/>
                  </a:moveTo>
                  <a:lnTo>
                    <a:pt x="0" y="35"/>
                  </a:lnTo>
                  <a:lnTo>
                    <a:pt x="0" y="26"/>
                  </a:lnTo>
                  <a:lnTo>
                    <a:pt x="0" y="34"/>
                  </a:lnTo>
                  <a:lnTo>
                    <a:pt x="0" y="20"/>
                  </a:lnTo>
                  <a:lnTo>
                    <a:pt x="0" y="17"/>
                  </a:lnTo>
                  <a:lnTo>
                    <a:pt x="0" y="29"/>
                  </a:lnTo>
                  <a:lnTo>
                    <a:pt x="0" y="30"/>
                  </a:lnTo>
                  <a:lnTo>
                    <a:pt x="1" y="24"/>
                  </a:lnTo>
                  <a:lnTo>
                    <a:pt x="1" y="22"/>
                  </a:lnTo>
                  <a:lnTo>
                    <a:pt x="1" y="21"/>
                  </a:lnTo>
                  <a:lnTo>
                    <a:pt x="1" y="17"/>
                  </a:lnTo>
                  <a:lnTo>
                    <a:pt x="1" y="14"/>
                  </a:lnTo>
                  <a:lnTo>
                    <a:pt x="1" y="29"/>
                  </a:lnTo>
                  <a:lnTo>
                    <a:pt x="1" y="31"/>
                  </a:lnTo>
                  <a:lnTo>
                    <a:pt x="1" y="38"/>
                  </a:lnTo>
                  <a:lnTo>
                    <a:pt x="1" y="21"/>
                  </a:lnTo>
                  <a:lnTo>
                    <a:pt x="1" y="22"/>
                  </a:lnTo>
                  <a:lnTo>
                    <a:pt x="1" y="24"/>
                  </a:lnTo>
                  <a:lnTo>
                    <a:pt x="1" y="17"/>
                  </a:lnTo>
                  <a:lnTo>
                    <a:pt x="1" y="15"/>
                  </a:lnTo>
                  <a:lnTo>
                    <a:pt x="1" y="21"/>
                  </a:lnTo>
                  <a:lnTo>
                    <a:pt x="1" y="12"/>
                  </a:lnTo>
                  <a:lnTo>
                    <a:pt x="2" y="27"/>
                  </a:lnTo>
                  <a:lnTo>
                    <a:pt x="2" y="24"/>
                  </a:lnTo>
                  <a:lnTo>
                    <a:pt x="2" y="18"/>
                  </a:lnTo>
                  <a:lnTo>
                    <a:pt x="2" y="29"/>
                  </a:lnTo>
                  <a:lnTo>
                    <a:pt x="2" y="26"/>
                  </a:lnTo>
                  <a:lnTo>
                    <a:pt x="2" y="21"/>
                  </a:lnTo>
                  <a:lnTo>
                    <a:pt x="2" y="23"/>
                  </a:lnTo>
                  <a:lnTo>
                    <a:pt x="2" y="25"/>
                  </a:lnTo>
                  <a:lnTo>
                    <a:pt x="2" y="18"/>
                  </a:lnTo>
                  <a:lnTo>
                    <a:pt x="2" y="23"/>
                  </a:lnTo>
                  <a:lnTo>
                    <a:pt x="2" y="21"/>
                  </a:lnTo>
                  <a:lnTo>
                    <a:pt x="2" y="13"/>
                  </a:lnTo>
                  <a:lnTo>
                    <a:pt x="2" y="22"/>
                  </a:lnTo>
                  <a:lnTo>
                    <a:pt x="2" y="26"/>
                  </a:lnTo>
                  <a:lnTo>
                    <a:pt x="3" y="23"/>
                  </a:lnTo>
                  <a:lnTo>
                    <a:pt x="3" y="29"/>
                  </a:lnTo>
                  <a:lnTo>
                    <a:pt x="3" y="24"/>
                  </a:lnTo>
                  <a:lnTo>
                    <a:pt x="3" y="15"/>
                  </a:lnTo>
                  <a:lnTo>
                    <a:pt x="3" y="12"/>
                  </a:lnTo>
                  <a:lnTo>
                    <a:pt x="3" y="27"/>
                  </a:lnTo>
                  <a:lnTo>
                    <a:pt x="3" y="37"/>
                  </a:lnTo>
                  <a:lnTo>
                    <a:pt x="3" y="10"/>
                  </a:lnTo>
                  <a:lnTo>
                    <a:pt x="3" y="3"/>
                  </a:lnTo>
                  <a:lnTo>
                    <a:pt x="3" y="8"/>
                  </a:lnTo>
                  <a:lnTo>
                    <a:pt x="3" y="25"/>
                  </a:lnTo>
                  <a:lnTo>
                    <a:pt x="3" y="27"/>
                  </a:lnTo>
                  <a:lnTo>
                    <a:pt x="3" y="31"/>
                  </a:lnTo>
                  <a:lnTo>
                    <a:pt x="3" y="28"/>
                  </a:lnTo>
                  <a:lnTo>
                    <a:pt x="3" y="27"/>
                  </a:lnTo>
                  <a:lnTo>
                    <a:pt x="3" y="42"/>
                  </a:lnTo>
                  <a:lnTo>
                    <a:pt x="3" y="20"/>
                  </a:lnTo>
                  <a:lnTo>
                    <a:pt x="3" y="19"/>
                  </a:lnTo>
                  <a:lnTo>
                    <a:pt x="3" y="20"/>
                  </a:lnTo>
                  <a:lnTo>
                    <a:pt x="3" y="17"/>
                  </a:lnTo>
                  <a:lnTo>
                    <a:pt x="3" y="32"/>
                  </a:lnTo>
                  <a:lnTo>
                    <a:pt x="3" y="36"/>
                  </a:lnTo>
                  <a:lnTo>
                    <a:pt x="3" y="35"/>
                  </a:lnTo>
                  <a:lnTo>
                    <a:pt x="3" y="32"/>
                  </a:lnTo>
                  <a:lnTo>
                    <a:pt x="3" y="10"/>
                  </a:lnTo>
                  <a:lnTo>
                    <a:pt x="3" y="27"/>
                  </a:lnTo>
                  <a:lnTo>
                    <a:pt x="3" y="35"/>
                  </a:lnTo>
                  <a:lnTo>
                    <a:pt x="3" y="32"/>
                  </a:lnTo>
                  <a:lnTo>
                    <a:pt x="3" y="34"/>
                  </a:lnTo>
                  <a:lnTo>
                    <a:pt x="4" y="33"/>
                  </a:lnTo>
                  <a:lnTo>
                    <a:pt x="4" y="36"/>
                  </a:lnTo>
                  <a:lnTo>
                    <a:pt x="4" y="19"/>
                  </a:lnTo>
                  <a:lnTo>
                    <a:pt x="4" y="22"/>
                  </a:lnTo>
                  <a:lnTo>
                    <a:pt x="4" y="23"/>
                  </a:lnTo>
                  <a:lnTo>
                    <a:pt x="4" y="17"/>
                  </a:lnTo>
                  <a:lnTo>
                    <a:pt x="4" y="39"/>
                  </a:lnTo>
                  <a:lnTo>
                    <a:pt x="4" y="38"/>
                  </a:lnTo>
                  <a:lnTo>
                    <a:pt x="4" y="37"/>
                  </a:lnTo>
                  <a:lnTo>
                    <a:pt x="4" y="31"/>
                  </a:lnTo>
                  <a:lnTo>
                    <a:pt x="4" y="25"/>
                  </a:lnTo>
                  <a:lnTo>
                    <a:pt x="4" y="27"/>
                  </a:lnTo>
                  <a:lnTo>
                    <a:pt x="4" y="24"/>
                  </a:lnTo>
                  <a:lnTo>
                    <a:pt x="4" y="21"/>
                  </a:lnTo>
                  <a:lnTo>
                    <a:pt x="4" y="24"/>
                  </a:lnTo>
                  <a:lnTo>
                    <a:pt x="5" y="27"/>
                  </a:lnTo>
                  <a:lnTo>
                    <a:pt x="5" y="21"/>
                  </a:lnTo>
                  <a:lnTo>
                    <a:pt x="5" y="15"/>
                  </a:lnTo>
                  <a:lnTo>
                    <a:pt x="5" y="16"/>
                  </a:lnTo>
                  <a:lnTo>
                    <a:pt x="5" y="24"/>
                  </a:lnTo>
                  <a:lnTo>
                    <a:pt x="5" y="14"/>
                  </a:lnTo>
                  <a:lnTo>
                    <a:pt x="5" y="22"/>
                  </a:lnTo>
                  <a:lnTo>
                    <a:pt x="5" y="27"/>
                  </a:lnTo>
                  <a:lnTo>
                    <a:pt x="5" y="27"/>
                  </a:lnTo>
                  <a:lnTo>
                    <a:pt x="5" y="30"/>
                  </a:lnTo>
                  <a:lnTo>
                    <a:pt x="5" y="23"/>
                  </a:lnTo>
                  <a:lnTo>
                    <a:pt x="5" y="12"/>
                  </a:lnTo>
                  <a:lnTo>
                    <a:pt x="5" y="10"/>
                  </a:lnTo>
                  <a:lnTo>
                    <a:pt x="5" y="17"/>
                  </a:lnTo>
                  <a:lnTo>
                    <a:pt x="5" y="31"/>
                  </a:lnTo>
                  <a:lnTo>
                    <a:pt x="6" y="16"/>
                  </a:lnTo>
                  <a:lnTo>
                    <a:pt x="6" y="26"/>
                  </a:lnTo>
                  <a:lnTo>
                    <a:pt x="6" y="22"/>
                  </a:lnTo>
                  <a:lnTo>
                    <a:pt x="6" y="11"/>
                  </a:lnTo>
                  <a:lnTo>
                    <a:pt x="6" y="25"/>
                  </a:lnTo>
                  <a:lnTo>
                    <a:pt x="6" y="22"/>
                  </a:lnTo>
                  <a:lnTo>
                    <a:pt x="6" y="21"/>
                  </a:lnTo>
                  <a:lnTo>
                    <a:pt x="6" y="34"/>
                  </a:lnTo>
                  <a:lnTo>
                    <a:pt x="6" y="20"/>
                  </a:lnTo>
                  <a:lnTo>
                    <a:pt x="6" y="29"/>
                  </a:lnTo>
                  <a:lnTo>
                    <a:pt x="6" y="21"/>
                  </a:lnTo>
                  <a:lnTo>
                    <a:pt x="6" y="17"/>
                  </a:lnTo>
                  <a:lnTo>
                    <a:pt x="6" y="13"/>
                  </a:lnTo>
                  <a:lnTo>
                    <a:pt x="6" y="23"/>
                  </a:lnTo>
                  <a:lnTo>
                    <a:pt x="7" y="30"/>
                  </a:lnTo>
                  <a:lnTo>
                    <a:pt x="7" y="45"/>
                  </a:lnTo>
                  <a:lnTo>
                    <a:pt x="7" y="27"/>
                  </a:lnTo>
                  <a:lnTo>
                    <a:pt x="7" y="21"/>
                  </a:lnTo>
                  <a:lnTo>
                    <a:pt x="7" y="27"/>
                  </a:lnTo>
                  <a:lnTo>
                    <a:pt x="7" y="9"/>
                  </a:lnTo>
                  <a:lnTo>
                    <a:pt x="7" y="13"/>
                  </a:lnTo>
                  <a:lnTo>
                    <a:pt x="7" y="6"/>
                  </a:lnTo>
                  <a:lnTo>
                    <a:pt x="7" y="19"/>
                  </a:lnTo>
                  <a:lnTo>
                    <a:pt x="7" y="18"/>
                  </a:lnTo>
                  <a:lnTo>
                    <a:pt x="7" y="29"/>
                  </a:lnTo>
                  <a:lnTo>
                    <a:pt x="7" y="20"/>
                  </a:lnTo>
                  <a:lnTo>
                    <a:pt x="7" y="30"/>
                  </a:lnTo>
                  <a:lnTo>
                    <a:pt x="7" y="27"/>
                  </a:lnTo>
                  <a:lnTo>
                    <a:pt x="7" y="38"/>
                  </a:lnTo>
                  <a:lnTo>
                    <a:pt x="8" y="22"/>
                  </a:lnTo>
                  <a:lnTo>
                    <a:pt x="8" y="33"/>
                  </a:lnTo>
                  <a:lnTo>
                    <a:pt x="8" y="26"/>
                  </a:lnTo>
                  <a:lnTo>
                    <a:pt x="8" y="29"/>
                  </a:lnTo>
                  <a:lnTo>
                    <a:pt x="8" y="40"/>
                  </a:lnTo>
                  <a:lnTo>
                    <a:pt x="8" y="20"/>
                  </a:lnTo>
                  <a:lnTo>
                    <a:pt x="8" y="17"/>
                  </a:lnTo>
                  <a:lnTo>
                    <a:pt x="8" y="10"/>
                  </a:lnTo>
                  <a:lnTo>
                    <a:pt x="8" y="29"/>
                  </a:lnTo>
                  <a:lnTo>
                    <a:pt x="8" y="21"/>
                  </a:lnTo>
                  <a:lnTo>
                    <a:pt x="8" y="25"/>
                  </a:lnTo>
                  <a:lnTo>
                    <a:pt x="8" y="33"/>
                  </a:lnTo>
                  <a:lnTo>
                    <a:pt x="8" y="18"/>
                  </a:lnTo>
                  <a:lnTo>
                    <a:pt x="8" y="20"/>
                  </a:lnTo>
                  <a:lnTo>
                    <a:pt x="8" y="17"/>
                  </a:lnTo>
                  <a:lnTo>
                    <a:pt x="8" y="13"/>
                  </a:lnTo>
                  <a:lnTo>
                    <a:pt x="8" y="32"/>
                  </a:lnTo>
                  <a:lnTo>
                    <a:pt x="8" y="38"/>
                  </a:lnTo>
                  <a:lnTo>
                    <a:pt x="8" y="18"/>
                  </a:lnTo>
                  <a:lnTo>
                    <a:pt x="8" y="24"/>
                  </a:lnTo>
                  <a:lnTo>
                    <a:pt x="8" y="21"/>
                  </a:lnTo>
                  <a:lnTo>
                    <a:pt x="8" y="8"/>
                  </a:lnTo>
                  <a:lnTo>
                    <a:pt x="8" y="3"/>
                  </a:lnTo>
                  <a:lnTo>
                    <a:pt x="8" y="0"/>
                  </a:lnTo>
                  <a:lnTo>
                    <a:pt x="8" y="20"/>
                  </a:lnTo>
                  <a:lnTo>
                    <a:pt x="8" y="24"/>
                  </a:lnTo>
                  <a:lnTo>
                    <a:pt x="8" y="21"/>
                  </a:lnTo>
                  <a:lnTo>
                    <a:pt x="8" y="21"/>
                  </a:lnTo>
                  <a:lnTo>
                    <a:pt x="8" y="20"/>
                  </a:lnTo>
                  <a:lnTo>
                    <a:pt x="8" y="27"/>
                  </a:lnTo>
                  <a:lnTo>
                    <a:pt x="9" y="24"/>
                  </a:lnTo>
                  <a:lnTo>
                    <a:pt x="9" y="36"/>
                  </a:lnTo>
                  <a:lnTo>
                    <a:pt x="9" y="29"/>
                  </a:lnTo>
                  <a:lnTo>
                    <a:pt x="9" y="36"/>
                  </a:lnTo>
                  <a:lnTo>
                    <a:pt x="9" y="21"/>
                  </a:lnTo>
                  <a:lnTo>
                    <a:pt x="9" y="27"/>
                  </a:lnTo>
                  <a:lnTo>
                    <a:pt x="9" y="16"/>
                  </a:lnTo>
                  <a:lnTo>
                    <a:pt x="9" y="17"/>
                  </a:lnTo>
                  <a:lnTo>
                    <a:pt x="9" y="20"/>
                  </a:lnTo>
                  <a:lnTo>
                    <a:pt x="9" y="28"/>
                  </a:lnTo>
                  <a:lnTo>
                    <a:pt x="9" y="34"/>
                  </a:lnTo>
                  <a:lnTo>
                    <a:pt x="9" y="21"/>
                  </a:lnTo>
                  <a:lnTo>
                    <a:pt x="9" y="17"/>
                  </a:lnTo>
                  <a:lnTo>
                    <a:pt x="9" y="24"/>
                  </a:lnTo>
                  <a:lnTo>
                    <a:pt x="9" y="19"/>
                  </a:lnTo>
                  <a:lnTo>
                    <a:pt x="10" y="24"/>
                  </a:lnTo>
                  <a:lnTo>
                    <a:pt x="10" y="22"/>
                  </a:lnTo>
                  <a:lnTo>
                    <a:pt x="10" y="21"/>
                  </a:lnTo>
                  <a:lnTo>
                    <a:pt x="10" y="25"/>
                  </a:lnTo>
                  <a:lnTo>
                    <a:pt x="10" y="22"/>
                  </a:lnTo>
                  <a:lnTo>
                    <a:pt x="10" y="10"/>
                  </a:lnTo>
                  <a:lnTo>
                    <a:pt x="10" y="21"/>
                  </a:lnTo>
                  <a:lnTo>
                    <a:pt x="10" y="36"/>
                  </a:lnTo>
                  <a:lnTo>
                    <a:pt x="10" y="21"/>
                  </a:lnTo>
                  <a:lnTo>
                    <a:pt x="10" y="23"/>
                  </a:lnTo>
                  <a:lnTo>
                    <a:pt x="10" y="33"/>
                  </a:lnTo>
                  <a:lnTo>
                    <a:pt x="10" y="19"/>
                  </a:lnTo>
                  <a:lnTo>
                    <a:pt x="10" y="21"/>
                  </a:lnTo>
                  <a:lnTo>
                    <a:pt x="10" y="11"/>
                  </a:lnTo>
                  <a:lnTo>
                    <a:pt x="11" y="20"/>
                  </a:lnTo>
                  <a:lnTo>
                    <a:pt x="11" y="22"/>
                  </a:lnTo>
                  <a:lnTo>
                    <a:pt x="11" y="15"/>
                  </a:lnTo>
                  <a:lnTo>
                    <a:pt x="11" y="30"/>
                  </a:lnTo>
                  <a:lnTo>
                    <a:pt x="11" y="19"/>
                  </a:lnTo>
                  <a:lnTo>
                    <a:pt x="11" y="21"/>
                  </a:lnTo>
                  <a:lnTo>
                    <a:pt x="11" y="27"/>
                  </a:lnTo>
                  <a:lnTo>
                    <a:pt x="11" y="16"/>
                  </a:lnTo>
                  <a:lnTo>
                    <a:pt x="11" y="27"/>
                  </a:lnTo>
                  <a:lnTo>
                    <a:pt x="11" y="24"/>
                  </a:lnTo>
                  <a:lnTo>
                    <a:pt x="11" y="23"/>
                  </a:lnTo>
                  <a:lnTo>
                    <a:pt x="11" y="27"/>
                  </a:lnTo>
                  <a:lnTo>
                    <a:pt x="11" y="15"/>
                  </a:lnTo>
                  <a:lnTo>
                    <a:pt x="11" y="12"/>
                  </a:lnTo>
                  <a:lnTo>
                    <a:pt x="12" y="17"/>
                  </a:lnTo>
                  <a:lnTo>
                    <a:pt x="12" y="28"/>
                  </a:lnTo>
                  <a:lnTo>
                    <a:pt x="12" y="25"/>
                  </a:lnTo>
                  <a:lnTo>
                    <a:pt x="12" y="22"/>
                  </a:lnTo>
                </a:path>
              </a:pathLst>
            </a:custGeom>
            <a:noFill/>
            <a:ln w="0">
              <a:solidFill>
                <a:srgbClr val="FFFF00"/>
              </a:solidFill>
              <a:prstDash val="solid"/>
              <a:round/>
              <a:headEnd/>
              <a:tailEnd/>
            </a:ln>
          </p:spPr>
          <p:txBody>
            <a:bodyPr/>
            <a:lstStyle/>
            <a:p>
              <a:endParaRPr lang="en-US" sz="2000"/>
            </a:p>
          </p:txBody>
        </p:sp>
        <p:sp>
          <p:nvSpPr>
            <p:cNvPr id="3354652" name="Freeform 28"/>
            <p:cNvSpPr>
              <a:spLocks/>
            </p:cNvSpPr>
            <p:nvPr/>
          </p:nvSpPr>
          <p:spPr bwMode="auto">
            <a:xfrm>
              <a:off x="2773" y="1429"/>
              <a:ext cx="58" cy="146"/>
            </a:xfrm>
            <a:custGeom>
              <a:avLst/>
              <a:gdLst/>
              <a:ahLst/>
              <a:cxnLst>
                <a:cxn ang="0">
                  <a:pos x="0" y="11"/>
                </a:cxn>
                <a:cxn ang="0">
                  <a:pos x="0" y="34"/>
                </a:cxn>
                <a:cxn ang="0">
                  <a:pos x="1" y="14"/>
                </a:cxn>
                <a:cxn ang="0">
                  <a:pos x="1" y="27"/>
                </a:cxn>
                <a:cxn ang="0">
                  <a:pos x="1" y="14"/>
                </a:cxn>
                <a:cxn ang="0">
                  <a:pos x="1" y="21"/>
                </a:cxn>
                <a:cxn ang="0">
                  <a:pos x="2" y="4"/>
                </a:cxn>
                <a:cxn ang="0">
                  <a:pos x="2" y="5"/>
                </a:cxn>
                <a:cxn ang="0">
                  <a:pos x="2" y="23"/>
                </a:cxn>
                <a:cxn ang="0">
                  <a:pos x="2" y="7"/>
                </a:cxn>
                <a:cxn ang="0">
                  <a:pos x="2" y="12"/>
                </a:cxn>
                <a:cxn ang="0">
                  <a:pos x="2" y="13"/>
                </a:cxn>
                <a:cxn ang="0">
                  <a:pos x="2" y="4"/>
                </a:cxn>
                <a:cxn ang="0">
                  <a:pos x="3" y="7"/>
                </a:cxn>
                <a:cxn ang="0">
                  <a:pos x="3" y="6"/>
                </a:cxn>
                <a:cxn ang="0">
                  <a:pos x="3" y="33"/>
                </a:cxn>
                <a:cxn ang="0">
                  <a:pos x="3" y="15"/>
                </a:cxn>
                <a:cxn ang="0">
                  <a:pos x="4" y="12"/>
                </a:cxn>
                <a:cxn ang="0">
                  <a:pos x="4" y="17"/>
                </a:cxn>
                <a:cxn ang="0">
                  <a:pos x="4" y="17"/>
                </a:cxn>
                <a:cxn ang="0">
                  <a:pos x="4" y="12"/>
                </a:cxn>
                <a:cxn ang="0">
                  <a:pos x="5" y="14"/>
                </a:cxn>
                <a:cxn ang="0">
                  <a:pos x="5" y="31"/>
                </a:cxn>
                <a:cxn ang="0">
                  <a:pos x="5" y="18"/>
                </a:cxn>
                <a:cxn ang="0">
                  <a:pos x="6" y="7"/>
                </a:cxn>
                <a:cxn ang="0">
                  <a:pos x="6" y="22"/>
                </a:cxn>
                <a:cxn ang="0">
                  <a:pos x="6" y="15"/>
                </a:cxn>
                <a:cxn ang="0">
                  <a:pos x="6" y="14"/>
                </a:cxn>
                <a:cxn ang="0">
                  <a:pos x="7" y="19"/>
                </a:cxn>
                <a:cxn ang="0">
                  <a:pos x="7" y="7"/>
                </a:cxn>
                <a:cxn ang="0">
                  <a:pos x="7" y="13"/>
                </a:cxn>
                <a:cxn ang="0">
                  <a:pos x="7" y="15"/>
                </a:cxn>
                <a:cxn ang="0">
                  <a:pos x="7" y="21"/>
                </a:cxn>
                <a:cxn ang="0">
                  <a:pos x="7" y="23"/>
                </a:cxn>
                <a:cxn ang="0">
                  <a:pos x="7" y="6"/>
                </a:cxn>
                <a:cxn ang="0">
                  <a:pos x="8" y="7"/>
                </a:cxn>
                <a:cxn ang="0">
                  <a:pos x="8" y="17"/>
                </a:cxn>
                <a:cxn ang="0">
                  <a:pos x="8" y="19"/>
                </a:cxn>
                <a:cxn ang="0">
                  <a:pos x="9" y="13"/>
                </a:cxn>
                <a:cxn ang="0">
                  <a:pos x="9" y="7"/>
                </a:cxn>
                <a:cxn ang="0">
                  <a:pos x="9" y="31"/>
                </a:cxn>
                <a:cxn ang="0">
                  <a:pos x="9" y="7"/>
                </a:cxn>
                <a:cxn ang="0">
                  <a:pos x="10" y="6"/>
                </a:cxn>
                <a:cxn ang="0">
                  <a:pos x="10" y="10"/>
                </a:cxn>
                <a:cxn ang="0">
                  <a:pos x="10" y="15"/>
                </a:cxn>
                <a:cxn ang="0">
                  <a:pos x="10" y="8"/>
                </a:cxn>
                <a:cxn ang="0">
                  <a:pos x="11" y="15"/>
                </a:cxn>
                <a:cxn ang="0">
                  <a:pos x="11" y="23"/>
                </a:cxn>
                <a:cxn ang="0">
                  <a:pos x="11" y="19"/>
                </a:cxn>
                <a:cxn ang="0">
                  <a:pos x="12" y="8"/>
                </a:cxn>
              </a:cxnLst>
              <a:rect l="0" t="0" r="r" b="b"/>
              <a:pathLst>
                <a:path w="12" h="34">
                  <a:moveTo>
                    <a:pt x="0" y="12"/>
                  </a:moveTo>
                  <a:lnTo>
                    <a:pt x="0" y="19"/>
                  </a:lnTo>
                  <a:lnTo>
                    <a:pt x="0" y="28"/>
                  </a:lnTo>
                  <a:lnTo>
                    <a:pt x="0" y="11"/>
                  </a:lnTo>
                  <a:lnTo>
                    <a:pt x="0" y="7"/>
                  </a:lnTo>
                  <a:lnTo>
                    <a:pt x="0" y="12"/>
                  </a:lnTo>
                  <a:lnTo>
                    <a:pt x="0" y="9"/>
                  </a:lnTo>
                  <a:lnTo>
                    <a:pt x="0" y="34"/>
                  </a:lnTo>
                  <a:lnTo>
                    <a:pt x="0" y="33"/>
                  </a:lnTo>
                  <a:lnTo>
                    <a:pt x="0" y="19"/>
                  </a:lnTo>
                  <a:lnTo>
                    <a:pt x="0" y="22"/>
                  </a:lnTo>
                  <a:lnTo>
                    <a:pt x="1" y="14"/>
                  </a:lnTo>
                  <a:lnTo>
                    <a:pt x="1" y="19"/>
                  </a:lnTo>
                  <a:lnTo>
                    <a:pt x="1" y="2"/>
                  </a:lnTo>
                  <a:lnTo>
                    <a:pt x="1" y="12"/>
                  </a:lnTo>
                  <a:lnTo>
                    <a:pt x="1" y="27"/>
                  </a:lnTo>
                  <a:lnTo>
                    <a:pt x="1" y="7"/>
                  </a:lnTo>
                  <a:lnTo>
                    <a:pt x="1" y="11"/>
                  </a:lnTo>
                  <a:lnTo>
                    <a:pt x="1" y="11"/>
                  </a:lnTo>
                  <a:lnTo>
                    <a:pt x="1" y="14"/>
                  </a:lnTo>
                  <a:lnTo>
                    <a:pt x="1" y="22"/>
                  </a:lnTo>
                  <a:lnTo>
                    <a:pt x="1" y="25"/>
                  </a:lnTo>
                  <a:lnTo>
                    <a:pt x="1" y="18"/>
                  </a:lnTo>
                  <a:lnTo>
                    <a:pt x="1" y="21"/>
                  </a:lnTo>
                  <a:lnTo>
                    <a:pt x="1" y="20"/>
                  </a:lnTo>
                  <a:lnTo>
                    <a:pt x="2" y="10"/>
                  </a:lnTo>
                  <a:lnTo>
                    <a:pt x="2" y="15"/>
                  </a:lnTo>
                  <a:lnTo>
                    <a:pt x="2" y="4"/>
                  </a:lnTo>
                  <a:lnTo>
                    <a:pt x="2" y="10"/>
                  </a:lnTo>
                  <a:lnTo>
                    <a:pt x="2" y="16"/>
                  </a:lnTo>
                  <a:lnTo>
                    <a:pt x="2" y="15"/>
                  </a:lnTo>
                  <a:lnTo>
                    <a:pt x="2" y="5"/>
                  </a:lnTo>
                  <a:lnTo>
                    <a:pt x="2" y="20"/>
                  </a:lnTo>
                  <a:lnTo>
                    <a:pt x="2" y="11"/>
                  </a:lnTo>
                  <a:lnTo>
                    <a:pt x="2" y="20"/>
                  </a:lnTo>
                  <a:lnTo>
                    <a:pt x="2" y="23"/>
                  </a:lnTo>
                  <a:lnTo>
                    <a:pt x="2" y="18"/>
                  </a:lnTo>
                  <a:lnTo>
                    <a:pt x="2" y="9"/>
                  </a:lnTo>
                  <a:lnTo>
                    <a:pt x="2" y="6"/>
                  </a:lnTo>
                  <a:lnTo>
                    <a:pt x="2" y="7"/>
                  </a:lnTo>
                  <a:lnTo>
                    <a:pt x="2" y="4"/>
                  </a:lnTo>
                  <a:lnTo>
                    <a:pt x="2" y="13"/>
                  </a:lnTo>
                  <a:lnTo>
                    <a:pt x="2" y="19"/>
                  </a:lnTo>
                  <a:lnTo>
                    <a:pt x="2" y="12"/>
                  </a:lnTo>
                  <a:lnTo>
                    <a:pt x="2" y="5"/>
                  </a:lnTo>
                  <a:lnTo>
                    <a:pt x="2" y="14"/>
                  </a:lnTo>
                  <a:lnTo>
                    <a:pt x="2" y="20"/>
                  </a:lnTo>
                  <a:lnTo>
                    <a:pt x="2" y="13"/>
                  </a:lnTo>
                  <a:lnTo>
                    <a:pt x="2" y="14"/>
                  </a:lnTo>
                  <a:lnTo>
                    <a:pt x="2" y="19"/>
                  </a:lnTo>
                  <a:lnTo>
                    <a:pt x="2" y="17"/>
                  </a:lnTo>
                  <a:lnTo>
                    <a:pt x="2" y="4"/>
                  </a:lnTo>
                  <a:lnTo>
                    <a:pt x="2" y="15"/>
                  </a:lnTo>
                  <a:lnTo>
                    <a:pt x="2" y="22"/>
                  </a:lnTo>
                  <a:lnTo>
                    <a:pt x="2" y="2"/>
                  </a:lnTo>
                  <a:lnTo>
                    <a:pt x="3" y="7"/>
                  </a:lnTo>
                  <a:lnTo>
                    <a:pt x="3" y="17"/>
                  </a:lnTo>
                  <a:lnTo>
                    <a:pt x="3" y="17"/>
                  </a:lnTo>
                  <a:lnTo>
                    <a:pt x="3" y="19"/>
                  </a:lnTo>
                  <a:lnTo>
                    <a:pt x="3" y="6"/>
                  </a:lnTo>
                  <a:lnTo>
                    <a:pt x="3" y="17"/>
                  </a:lnTo>
                  <a:lnTo>
                    <a:pt x="3" y="9"/>
                  </a:lnTo>
                  <a:lnTo>
                    <a:pt x="3" y="17"/>
                  </a:lnTo>
                  <a:lnTo>
                    <a:pt x="3" y="33"/>
                  </a:lnTo>
                  <a:lnTo>
                    <a:pt x="3" y="17"/>
                  </a:lnTo>
                  <a:lnTo>
                    <a:pt x="3" y="16"/>
                  </a:lnTo>
                  <a:lnTo>
                    <a:pt x="3" y="22"/>
                  </a:lnTo>
                  <a:lnTo>
                    <a:pt x="3" y="15"/>
                  </a:lnTo>
                  <a:lnTo>
                    <a:pt x="3" y="21"/>
                  </a:lnTo>
                  <a:lnTo>
                    <a:pt x="3" y="13"/>
                  </a:lnTo>
                  <a:lnTo>
                    <a:pt x="4" y="10"/>
                  </a:lnTo>
                  <a:lnTo>
                    <a:pt x="4" y="12"/>
                  </a:lnTo>
                  <a:lnTo>
                    <a:pt x="4" y="9"/>
                  </a:lnTo>
                  <a:lnTo>
                    <a:pt x="4" y="11"/>
                  </a:lnTo>
                  <a:lnTo>
                    <a:pt x="4" y="12"/>
                  </a:lnTo>
                  <a:lnTo>
                    <a:pt x="4" y="17"/>
                  </a:lnTo>
                  <a:lnTo>
                    <a:pt x="4" y="28"/>
                  </a:lnTo>
                  <a:lnTo>
                    <a:pt x="4" y="33"/>
                  </a:lnTo>
                  <a:lnTo>
                    <a:pt x="4" y="22"/>
                  </a:lnTo>
                  <a:lnTo>
                    <a:pt x="4" y="17"/>
                  </a:lnTo>
                  <a:lnTo>
                    <a:pt x="4" y="24"/>
                  </a:lnTo>
                  <a:lnTo>
                    <a:pt x="4" y="17"/>
                  </a:lnTo>
                  <a:lnTo>
                    <a:pt x="4" y="17"/>
                  </a:lnTo>
                  <a:lnTo>
                    <a:pt x="4" y="12"/>
                  </a:lnTo>
                  <a:lnTo>
                    <a:pt x="4" y="11"/>
                  </a:lnTo>
                  <a:lnTo>
                    <a:pt x="5" y="13"/>
                  </a:lnTo>
                  <a:lnTo>
                    <a:pt x="5" y="7"/>
                  </a:lnTo>
                  <a:lnTo>
                    <a:pt x="5" y="14"/>
                  </a:lnTo>
                  <a:lnTo>
                    <a:pt x="5" y="15"/>
                  </a:lnTo>
                  <a:lnTo>
                    <a:pt x="5" y="29"/>
                  </a:lnTo>
                  <a:lnTo>
                    <a:pt x="5" y="28"/>
                  </a:lnTo>
                  <a:lnTo>
                    <a:pt x="5" y="31"/>
                  </a:lnTo>
                  <a:lnTo>
                    <a:pt x="5" y="16"/>
                  </a:lnTo>
                  <a:lnTo>
                    <a:pt x="5" y="5"/>
                  </a:lnTo>
                  <a:lnTo>
                    <a:pt x="5" y="17"/>
                  </a:lnTo>
                  <a:lnTo>
                    <a:pt x="5" y="18"/>
                  </a:lnTo>
                  <a:lnTo>
                    <a:pt x="5" y="22"/>
                  </a:lnTo>
                  <a:lnTo>
                    <a:pt x="5" y="23"/>
                  </a:lnTo>
                  <a:lnTo>
                    <a:pt x="5" y="19"/>
                  </a:lnTo>
                  <a:lnTo>
                    <a:pt x="6" y="7"/>
                  </a:lnTo>
                  <a:lnTo>
                    <a:pt x="6" y="14"/>
                  </a:lnTo>
                  <a:lnTo>
                    <a:pt x="6" y="7"/>
                  </a:lnTo>
                  <a:lnTo>
                    <a:pt x="6" y="17"/>
                  </a:lnTo>
                  <a:lnTo>
                    <a:pt x="6" y="22"/>
                  </a:lnTo>
                  <a:lnTo>
                    <a:pt x="6" y="28"/>
                  </a:lnTo>
                  <a:lnTo>
                    <a:pt x="6" y="23"/>
                  </a:lnTo>
                  <a:lnTo>
                    <a:pt x="6" y="27"/>
                  </a:lnTo>
                  <a:lnTo>
                    <a:pt x="6" y="15"/>
                  </a:lnTo>
                  <a:lnTo>
                    <a:pt x="6" y="13"/>
                  </a:lnTo>
                  <a:lnTo>
                    <a:pt x="6" y="14"/>
                  </a:lnTo>
                  <a:lnTo>
                    <a:pt x="6" y="17"/>
                  </a:lnTo>
                  <a:lnTo>
                    <a:pt x="6" y="14"/>
                  </a:lnTo>
                  <a:lnTo>
                    <a:pt x="7" y="18"/>
                  </a:lnTo>
                  <a:lnTo>
                    <a:pt x="7" y="20"/>
                  </a:lnTo>
                  <a:lnTo>
                    <a:pt x="7" y="17"/>
                  </a:lnTo>
                  <a:lnTo>
                    <a:pt x="7" y="19"/>
                  </a:lnTo>
                  <a:lnTo>
                    <a:pt x="7" y="10"/>
                  </a:lnTo>
                  <a:lnTo>
                    <a:pt x="7" y="28"/>
                  </a:lnTo>
                  <a:lnTo>
                    <a:pt x="7" y="14"/>
                  </a:lnTo>
                  <a:lnTo>
                    <a:pt x="7" y="7"/>
                  </a:lnTo>
                  <a:lnTo>
                    <a:pt x="7" y="12"/>
                  </a:lnTo>
                  <a:lnTo>
                    <a:pt x="7" y="3"/>
                  </a:lnTo>
                  <a:lnTo>
                    <a:pt x="7" y="22"/>
                  </a:lnTo>
                  <a:lnTo>
                    <a:pt x="7" y="13"/>
                  </a:lnTo>
                  <a:lnTo>
                    <a:pt x="7" y="11"/>
                  </a:lnTo>
                  <a:lnTo>
                    <a:pt x="7" y="8"/>
                  </a:lnTo>
                  <a:lnTo>
                    <a:pt x="7" y="9"/>
                  </a:lnTo>
                  <a:lnTo>
                    <a:pt x="7" y="15"/>
                  </a:lnTo>
                  <a:lnTo>
                    <a:pt x="7" y="17"/>
                  </a:lnTo>
                  <a:lnTo>
                    <a:pt x="7" y="19"/>
                  </a:lnTo>
                  <a:lnTo>
                    <a:pt x="7" y="11"/>
                  </a:lnTo>
                  <a:lnTo>
                    <a:pt x="7" y="21"/>
                  </a:lnTo>
                  <a:lnTo>
                    <a:pt x="7" y="12"/>
                  </a:lnTo>
                  <a:lnTo>
                    <a:pt x="7" y="9"/>
                  </a:lnTo>
                  <a:lnTo>
                    <a:pt x="7" y="10"/>
                  </a:lnTo>
                  <a:lnTo>
                    <a:pt x="7" y="23"/>
                  </a:lnTo>
                  <a:lnTo>
                    <a:pt x="7" y="15"/>
                  </a:lnTo>
                  <a:lnTo>
                    <a:pt x="7" y="9"/>
                  </a:lnTo>
                  <a:lnTo>
                    <a:pt x="7" y="8"/>
                  </a:lnTo>
                  <a:lnTo>
                    <a:pt x="7" y="6"/>
                  </a:lnTo>
                  <a:lnTo>
                    <a:pt x="8" y="22"/>
                  </a:lnTo>
                  <a:lnTo>
                    <a:pt x="8" y="8"/>
                  </a:lnTo>
                  <a:lnTo>
                    <a:pt x="8" y="6"/>
                  </a:lnTo>
                  <a:lnTo>
                    <a:pt x="8" y="7"/>
                  </a:lnTo>
                  <a:lnTo>
                    <a:pt x="8" y="17"/>
                  </a:lnTo>
                  <a:lnTo>
                    <a:pt x="8" y="5"/>
                  </a:lnTo>
                  <a:lnTo>
                    <a:pt x="8" y="9"/>
                  </a:lnTo>
                  <a:lnTo>
                    <a:pt x="8" y="17"/>
                  </a:lnTo>
                  <a:lnTo>
                    <a:pt x="8" y="22"/>
                  </a:lnTo>
                  <a:lnTo>
                    <a:pt x="8" y="22"/>
                  </a:lnTo>
                  <a:lnTo>
                    <a:pt x="8" y="17"/>
                  </a:lnTo>
                  <a:lnTo>
                    <a:pt x="8" y="19"/>
                  </a:lnTo>
                  <a:lnTo>
                    <a:pt x="8" y="12"/>
                  </a:lnTo>
                  <a:lnTo>
                    <a:pt x="8" y="25"/>
                  </a:lnTo>
                  <a:lnTo>
                    <a:pt x="8" y="17"/>
                  </a:lnTo>
                  <a:lnTo>
                    <a:pt x="9" y="13"/>
                  </a:lnTo>
                  <a:lnTo>
                    <a:pt x="9" y="16"/>
                  </a:lnTo>
                  <a:lnTo>
                    <a:pt x="9" y="12"/>
                  </a:lnTo>
                  <a:lnTo>
                    <a:pt x="9" y="2"/>
                  </a:lnTo>
                  <a:lnTo>
                    <a:pt x="9" y="7"/>
                  </a:lnTo>
                  <a:lnTo>
                    <a:pt x="9" y="17"/>
                  </a:lnTo>
                  <a:lnTo>
                    <a:pt x="9" y="20"/>
                  </a:lnTo>
                  <a:lnTo>
                    <a:pt x="9" y="19"/>
                  </a:lnTo>
                  <a:lnTo>
                    <a:pt x="9" y="31"/>
                  </a:lnTo>
                  <a:lnTo>
                    <a:pt x="9" y="22"/>
                  </a:lnTo>
                  <a:lnTo>
                    <a:pt x="9" y="5"/>
                  </a:lnTo>
                  <a:lnTo>
                    <a:pt x="9" y="3"/>
                  </a:lnTo>
                  <a:lnTo>
                    <a:pt x="9" y="7"/>
                  </a:lnTo>
                  <a:lnTo>
                    <a:pt x="9" y="11"/>
                  </a:lnTo>
                  <a:lnTo>
                    <a:pt x="9" y="10"/>
                  </a:lnTo>
                  <a:lnTo>
                    <a:pt x="10" y="4"/>
                  </a:lnTo>
                  <a:lnTo>
                    <a:pt x="10" y="6"/>
                  </a:lnTo>
                  <a:lnTo>
                    <a:pt x="10" y="14"/>
                  </a:lnTo>
                  <a:lnTo>
                    <a:pt x="10" y="5"/>
                  </a:lnTo>
                  <a:lnTo>
                    <a:pt x="10" y="11"/>
                  </a:lnTo>
                  <a:lnTo>
                    <a:pt x="10" y="10"/>
                  </a:lnTo>
                  <a:lnTo>
                    <a:pt x="10" y="5"/>
                  </a:lnTo>
                  <a:lnTo>
                    <a:pt x="10" y="23"/>
                  </a:lnTo>
                  <a:lnTo>
                    <a:pt x="10" y="7"/>
                  </a:lnTo>
                  <a:lnTo>
                    <a:pt x="10" y="15"/>
                  </a:lnTo>
                  <a:lnTo>
                    <a:pt x="10" y="27"/>
                  </a:lnTo>
                  <a:lnTo>
                    <a:pt x="10" y="10"/>
                  </a:lnTo>
                  <a:lnTo>
                    <a:pt x="10" y="21"/>
                  </a:lnTo>
                  <a:lnTo>
                    <a:pt x="10" y="8"/>
                  </a:lnTo>
                  <a:lnTo>
                    <a:pt x="10" y="9"/>
                  </a:lnTo>
                  <a:lnTo>
                    <a:pt x="11" y="3"/>
                  </a:lnTo>
                  <a:lnTo>
                    <a:pt x="11" y="4"/>
                  </a:lnTo>
                  <a:lnTo>
                    <a:pt x="11" y="15"/>
                  </a:lnTo>
                  <a:lnTo>
                    <a:pt x="11" y="21"/>
                  </a:lnTo>
                  <a:lnTo>
                    <a:pt x="11" y="0"/>
                  </a:lnTo>
                  <a:lnTo>
                    <a:pt x="11" y="10"/>
                  </a:lnTo>
                  <a:lnTo>
                    <a:pt x="11" y="23"/>
                  </a:lnTo>
                  <a:lnTo>
                    <a:pt x="11" y="20"/>
                  </a:lnTo>
                  <a:lnTo>
                    <a:pt x="11" y="10"/>
                  </a:lnTo>
                  <a:lnTo>
                    <a:pt x="11" y="15"/>
                  </a:lnTo>
                  <a:lnTo>
                    <a:pt x="11" y="19"/>
                  </a:lnTo>
                  <a:lnTo>
                    <a:pt x="11" y="12"/>
                  </a:lnTo>
                  <a:lnTo>
                    <a:pt x="11" y="13"/>
                  </a:lnTo>
                  <a:lnTo>
                    <a:pt x="11" y="10"/>
                  </a:lnTo>
                  <a:lnTo>
                    <a:pt x="12" y="8"/>
                  </a:lnTo>
                  <a:lnTo>
                    <a:pt x="12" y="7"/>
                  </a:lnTo>
                  <a:lnTo>
                    <a:pt x="12" y="12"/>
                  </a:lnTo>
                </a:path>
              </a:pathLst>
            </a:custGeom>
            <a:noFill/>
            <a:ln w="0">
              <a:solidFill>
                <a:srgbClr val="FFFF00"/>
              </a:solidFill>
              <a:prstDash val="solid"/>
              <a:round/>
              <a:headEnd/>
              <a:tailEnd/>
            </a:ln>
          </p:spPr>
          <p:txBody>
            <a:bodyPr/>
            <a:lstStyle/>
            <a:p>
              <a:endParaRPr lang="en-US" sz="2000"/>
            </a:p>
          </p:txBody>
        </p:sp>
        <p:sp>
          <p:nvSpPr>
            <p:cNvPr id="3354653" name="Freeform 29"/>
            <p:cNvSpPr>
              <a:spLocks/>
            </p:cNvSpPr>
            <p:nvPr/>
          </p:nvSpPr>
          <p:spPr bwMode="auto">
            <a:xfrm>
              <a:off x="2831" y="919"/>
              <a:ext cx="58" cy="884"/>
            </a:xfrm>
            <a:custGeom>
              <a:avLst/>
              <a:gdLst/>
              <a:ahLst/>
              <a:cxnLst>
                <a:cxn ang="0">
                  <a:pos x="0" y="132"/>
                </a:cxn>
                <a:cxn ang="0">
                  <a:pos x="0" y="129"/>
                </a:cxn>
                <a:cxn ang="0">
                  <a:pos x="0" y="141"/>
                </a:cxn>
                <a:cxn ang="0">
                  <a:pos x="1" y="138"/>
                </a:cxn>
                <a:cxn ang="0">
                  <a:pos x="1" y="136"/>
                </a:cxn>
                <a:cxn ang="0">
                  <a:pos x="1" y="130"/>
                </a:cxn>
                <a:cxn ang="0">
                  <a:pos x="1" y="130"/>
                </a:cxn>
                <a:cxn ang="0">
                  <a:pos x="1" y="129"/>
                </a:cxn>
                <a:cxn ang="0">
                  <a:pos x="1" y="131"/>
                </a:cxn>
                <a:cxn ang="0">
                  <a:pos x="1" y="136"/>
                </a:cxn>
                <a:cxn ang="0">
                  <a:pos x="2" y="136"/>
                </a:cxn>
                <a:cxn ang="0">
                  <a:pos x="2" y="135"/>
                </a:cxn>
                <a:cxn ang="0">
                  <a:pos x="2" y="138"/>
                </a:cxn>
                <a:cxn ang="0">
                  <a:pos x="2" y="132"/>
                </a:cxn>
                <a:cxn ang="0">
                  <a:pos x="3" y="141"/>
                </a:cxn>
                <a:cxn ang="0">
                  <a:pos x="3" y="107"/>
                </a:cxn>
                <a:cxn ang="0">
                  <a:pos x="3" y="187"/>
                </a:cxn>
                <a:cxn ang="0">
                  <a:pos x="4" y="157"/>
                </a:cxn>
                <a:cxn ang="0">
                  <a:pos x="4" y="136"/>
                </a:cxn>
                <a:cxn ang="0">
                  <a:pos x="4" y="134"/>
                </a:cxn>
                <a:cxn ang="0">
                  <a:pos x="4" y="129"/>
                </a:cxn>
                <a:cxn ang="0">
                  <a:pos x="5" y="143"/>
                </a:cxn>
                <a:cxn ang="0">
                  <a:pos x="5" y="126"/>
                </a:cxn>
                <a:cxn ang="0">
                  <a:pos x="5" y="131"/>
                </a:cxn>
                <a:cxn ang="0">
                  <a:pos x="5" y="140"/>
                </a:cxn>
                <a:cxn ang="0">
                  <a:pos x="6" y="131"/>
                </a:cxn>
                <a:cxn ang="0">
                  <a:pos x="6" y="133"/>
                </a:cxn>
                <a:cxn ang="0">
                  <a:pos x="6" y="151"/>
                </a:cxn>
                <a:cxn ang="0">
                  <a:pos x="6" y="140"/>
                </a:cxn>
                <a:cxn ang="0">
                  <a:pos x="6" y="144"/>
                </a:cxn>
                <a:cxn ang="0">
                  <a:pos x="6" y="124"/>
                </a:cxn>
                <a:cxn ang="0">
                  <a:pos x="6" y="141"/>
                </a:cxn>
                <a:cxn ang="0">
                  <a:pos x="7" y="141"/>
                </a:cxn>
                <a:cxn ang="0">
                  <a:pos x="7" y="122"/>
                </a:cxn>
                <a:cxn ang="0">
                  <a:pos x="7" y="136"/>
                </a:cxn>
                <a:cxn ang="0">
                  <a:pos x="8" y="131"/>
                </a:cxn>
                <a:cxn ang="0">
                  <a:pos x="8" y="133"/>
                </a:cxn>
                <a:cxn ang="0">
                  <a:pos x="8" y="130"/>
                </a:cxn>
                <a:cxn ang="0">
                  <a:pos x="8" y="131"/>
                </a:cxn>
                <a:cxn ang="0">
                  <a:pos x="9" y="154"/>
                </a:cxn>
                <a:cxn ang="0">
                  <a:pos x="9" y="125"/>
                </a:cxn>
                <a:cxn ang="0">
                  <a:pos x="9" y="123"/>
                </a:cxn>
                <a:cxn ang="0">
                  <a:pos x="9" y="141"/>
                </a:cxn>
                <a:cxn ang="0">
                  <a:pos x="10" y="130"/>
                </a:cxn>
                <a:cxn ang="0">
                  <a:pos x="10" y="121"/>
                </a:cxn>
                <a:cxn ang="0">
                  <a:pos x="10" y="142"/>
                </a:cxn>
                <a:cxn ang="0">
                  <a:pos x="11" y="146"/>
                </a:cxn>
                <a:cxn ang="0">
                  <a:pos x="11" y="147"/>
                </a:cxn>
                <a:cxn ang="0">
                  <a:pos x="11" y="130"/>
                </a:cxn>
                <a:cxn ang="0">
                  <a:pos x="11" y="126"/>
                </a:cxn>
              </a:cxnLst>
              <a:rect l="0" t="0" r="r" b="b"/>
              <a:pathLst>
                <a:path w="12" h="206">
                  <a:moveTo>
                    <a:pt x="0" y="131"/>
                  </a:moveTo>
                  <a:lnTo>
                    <a:pt x="0" y="125"/>
                  </a:lnTo>
                  <a:lnTo>
                    <a:pt x="0" y="136"/>
                  </a:lnTo>
                  <a:lnTo>
                    <a:pt x="0" y="132"/>
                  </a:lnTo>
                  <a:lnTo>
                    <a:pt x="0" y="126"/>
                  </a:lnTo>
                  <a:lnTo>
                    <a:pt x="0" y="122"/>
                  </a:lnTo>
                  <a:lnTo>
                    <a:pt x="0" y="134"/>
                  </a:lnTo>
                  <a:lnTo>
                    <a:pt x="0" y="129"/>
                  </a:lnTo>
                  <a:lnTo>
                    <a:pt x="0" y="131"/>
                  </a:lnTo>
                  <a:lnTo>
                    <a:pt x="0" y="133"/>
                  </a:lnTo>
                  <a:lnTo>
                    <a:pt x="0" y="136"/>
                  </a:lnTo>
                  <a:lnTo>
                    <a:pt x="0" y="141"/>
                  </a:lnTo>
                  <a:lnTo>
                    <a:pt x="0" y="117"/>
                  </a:lnTo>
                  <a:lnTo>
                    <a:pt x="1" y="123"/>
                  </a:lnTo>
                  <a:lnTo>
                    <a:pt x="1" y="121"/>
                  </a:lnTo>
                  <a:lnTo>
                    <a:pt x="1" y="138"/>
                  </a:lnTo>
                  <a:lnTo>
                    <a:pt x="1" y="136"/>
                  </a:lnTo>
                  <a:lnTo>
                    <a:pt x="1" y="123"/>
                  </a:lnTo>
                  <a:lnTo>
                    <a:pt x="1" y="138"/>
                  </a:lnTo>
                  <a:lnTo>
                    <a:pt x="1" y="136"/>
                  </a:lnTo>
                  <a:lnTo>
                    <a:pt x="1" y="141"/>
                  </a:lnTo>
                  <a:lnTo>
                    <a:pt x="1" y="149"/>
                  </a:lnTo>
                  <a:lnTo>
                    <a:pt x="1" y="136"/>
                  </a:lnTo>
                  <a:lnTo>
                    <a:pt x="1" y="130"/>
                  </a:lnTo>
                  <a:lnTo>
                    <a:pt x="1" y="135"/>
                  </a:lnTo>
                  <a:lnTo>
                    <a:pt x="1" y="133"/>
                  </a:lnTo>
                  <a:lnTo>
                    <a:pt x="1" y="141"/>
                  </a:lnTo>
                  <a:lnTo>
                    <a:pt x="1" y="130"/>
                  </a:lnTo>
                  <a:lnTo>
                    <a:pt x="1" y="139"/>
                  </a:lnTo>
                  <a:lnTo>
                    <a:pt x="1" y="125"/>
                  </a:lnTo>
                  <a:lnTo>
                    <a:pt x="1" y="131"/>
                  </a:lnTo>
                  <a:lnTo>
                    <a:pt x="1" y="129"/>
                  </a:lnTo>
                  <a:lnTo>
                    <a:pt x="1" y="136"/>
                  </a:lnTo>
                  <a:lnTo>
                    <a:pt x="1" y="145"/>
                  </a:lnTo>
                  <a:lnTo>
                    <a:pt x="1" y="137"/>
                  </a:lnTo>
                  <a:lnTo>
                    <a:pt x="1" y="131"/>
                  </a:lnTo>
                  <a:lnTo>
                    <a:pt x="1" y="136"/>
                  </a:lnTo>
                  <a:lnTo>
                    <a:pt x="1" y="129"/>
                  </a:lnTo>
                  <a:lnTo>
                    <a:pt x="1" y="126"/>
                  </a:lnTo>
                  <a:lnTo>
                    <a:pt x="1" y="136"/>
                  </a:lnTo>
                  <a:lnTo>
                    <a:pt x="1" y="138"/>
                  </a:lnTo>
                  <a:lnTo>
                    <a:pt x="1" y="141"/>
                  </a:lnTo>
                  <a:lnTo>
                    <a:pt x="2" y="130"/>
                  </a:lnTo>
                  <a:lnTo>
                    <a:pt x="2" y="136"/>
                  </a:lnTo>
                  <a:lnTo>
                    <a:pt x="2" y="129"/>
                  </a:lnTo>
                  <a:lnTo>
                    <a:pt x="2" y="136"/>
                  </a:lnTo>
                  <a:lnTo>
                    <a:pt x="2" y="138"/>
                  </a:lnTo>
                  <a:lnTo>
                    <a:pt x="2" y="135"/>
                  </a:lnTo>
                  <a:lnTo>
                    <a:pt x="2" y="141"/>
                  </a:lnTo>
                  <a:lnTo>
                    <a:pt x="2" y="133"/>
                  </a:lnTo>
                  <a:lnTo>
                    <a:pt x="2" y="145"/>
                  </a:lnTo>
                  <a:lnTo>
                    <a:pt x="2" y="138"/>
                  </a:lnTo>
                  <a:lnTo>
                    <a:pt x="2" y="129"/>
                  </a:lnTo>
                  <a:lnTo>
                    <a:pt x="2" y="124"/>
                  </a:lnTo>
                  <a:lnTo>
                    <a:pt x="2" y="133"/>
                  </a:lnTo>
                  <a:lnTo>
                    <a:pt x="2" y="132"/>
                  </a:lnTo>
                  <a:lnTo>
                    <a:pt x="3" y="137"/>
                  </a:lnTo>
                  <a:lnTo>
                    <a:pt x="3" y="130"/>
                  </a:lnTo>
                  <a:lnTo>
                    <a:pt x="3" y="135"/>
                  </a:lnTo>
                  <a:lnTo>
                    <a:pt x="3" y="141"/>
                  </a:lnTo>
                  <a:lnTo>
                    <a:pt x="3" y="136"/>
                  </a:lnTo>
                  <a:lnTo>
                    <a:pt x="3" y="133"/>
                  </a:lnTo>
                  <a:lnTo>
                    <a:pt x="3" y="119"/>
                  </a:lnTo>
                  <a:lnTo>
                    <a:pt x="3" y="107"/>
                  </a:lnTo>
                  <a:lnTo>
                    <a:pt x="3" y="77"/>
                  </a:lnTo>
                  <a:lnTo>
                    <a:pt x="3" y="0"/>
                  </a:lnTo>
                  <a:lnTo>
                    <a:pt x="3" y="59"/>
                  </a:lnTo>
                  <a:lnTo>
                    <a:pt x="3" y="187"/>
                  </a:lnTo>
                  <a:lnTo>
                    <a:pt x="3" y="206"/>
                  </a:lnTo>
                  <a:lnTo>
                    <a:pt x="3" y="189"/>
                  </a:lnTo>
                  <a:lnTo>
                    <a:pt x="3" y="168"/>
                  </a:lnTo>
                  <a:lnTo>
                    <a:pt x="4" y="157"/>
                  </a:lnTo>
                  <a:lnTo>
                    <a:pt x="4" y="150"/>
                  </a:lnTo>
                  <a:lnTo>
                    <a:pt x="4" y="146"/>
                  </a:lnTo>
                  <a:lnTo>
                    <a:pt x="4" y="139"/>
                  </a:lnTo>
                  <a:lnTo>
                    <a:pt x="4" y="136"/>
                  </a:lnTo>
                  <a:lnTo>
                    <a:pt x="4" y="136"/>
                  </a:lnTo>
                  <a:lnTo>
                    <a:pt x="4" y="146"/>
                  </a:lnTo>
                  <a:lnTo>
                    <a:pt x="4" y="135"/>
                  </a:lnTo>
                  <a:lnTo>
                    <a:pt x="4" y="134"/>
                  </a:lnTo>
                  <a:lnTo>
                    <a:pt x="4" y="129"/>
                  </a:lnTo>
                  <a:lnTo>
                    <a:pt x="4" y="122"/>
                  </a:lnTo>
                  <a:lnTo>
                    <a:pt x="4" y="124"/>
                  </a:lnTo>
                  <a:lnTo>
                    <a:pt x="4" y="129"/>
                  </a:lnTo>
                  <a:lnTo>
                    <a:pt x="4" y="125"/>
                  </a:lnTo>
                  <a:lnTo>
                    <a:pt x="4" y="138"/>
                  </a:lnTo>
                  <a:lnTo>
                    <a:pt x="5" y="136"/>
                  </a:lnTo>
                  <a:lnTo>
                    <a:pt x="5" y="143"/>
                  </a:lnTo>
                  <a:lnTo>
                    <a:pt x="5" y="133"/>
                  </a:lnTo>
                  <a:lnTo>
                    <a:pt x="5" y="117"/>
                  </a:lnTo>
                  <a:lnTo>
                    <a:pt x="5" y="120"/>
                  </a:lnTo>
                  <a:lnTo>
                    <a:pt x="5" y="126"/>
                  </a:lnTo>
                  <a:lnTo>
                    <a:pt x="5" y="131"/>
                  </a:lnTo>
                  <a:lnTo>
                    <a:pt x="5" y="119"/>
                  </a:lnTo>
                  <a:lnTo>
                    <a:pt x="5" y="130"/>
                  </a:lnTo>
                  <a:lnTo>
                    <a:pt x="5" y="131"/>
                  </a:lnTo>
                  <a:lnTo>
                    <a:pt x="5" y="136"/>
                  </a:lnTo>
                  <a:lnTo>
                    <a:pt x="5" y="131"/>
                  </a:lnTo>
                  <a:lnTo>
                    <a:pt x="5" y="141"/>
                  </a:lnTo>
                  <a:lnTo>
                    <a:pt x="5" y="140"/>
                  </a:lnTo>
                  <a:lnTo>
                    <a:pt x="5" y="126"/>
                  </a:lnTo>
                  <a:lnTo>
                    <a:pt x="6" y="136"/>
                  </a:lnTo>
                  <a:lnTo>
                    <a:pt x="6" y="135"/>
                  </a:lnTo>
                  <a:lnTo>
                    <a:pt x="6" y="131"/>
                  </a:lnTo>
                  <a:lnTo>
                    <a:pt x="6" y="124"/>
                  </a:lnTo>
                  <a:lnTo>
                    <a:pt x="6" y="137"/>
                  </a:lnTo>
                  <a:lnTo>
                    <a:pt x="6" y="136"/>
                  </a:lnTo>
                  <a:lnTo>
                    <a:pt x="6" y="133"/>
                  </a:lnTo>
                  <a:lnTo>
                    <a:pt x="6" y="134"/>
                  </a:lnTo>
                  <a:lnTo>
                    <a:pt x="6" y="139"/>
                  </a:lnTo>
                  <a:lnTo>
                    <a:pt x="6" y="143"/>
                  </a:lnTo>
                  <a:lnTo>
                    <a:pt x="6" y="151"/>
                  </a:lnTo>
                  <a:lnTo>
                    <a:pt x="6" y="130"/>
                  </a:lnTo>
                  <a:lnTo>
                    <a:pt x="6" y="133"/>
                  </a:lnTo>
                  <a:lnTo>
                    <a:pt x="6" y="136"/>
                  </a:lnTo>
                  <a:lnTo>
                    <a:pt x="6" y="140"/>
                  </a:lnTo>
                  <a:lnTo>
                    <a:pt x="6" y="131"/>
                  </a:lnTo>
                  <a:lnTo>
                    <a:pt x="6" y="142"/>
                  </a:lnTo>
                  <a:lnTo>
                    <a:pt x="6" y="135"/>
                  </a:lnTo>
                  <a:lnTo>
                    <a:pt x="6" y="144"/>
                  </a:lnTo>
                  <a:lnTo>
                    <a:pt x="6" y="140"/>
                  </a:lnTo>
                  <a:lnTo>
                    <a:pt x="6" y="138"/>
                  </a:lnTo>
                  <a:lnTo>
                    <a:pt x="6" y="131"/>
                  </a:lnTo>
                  <a:lnTo>
                    <a:pt x="6" y="124"/>
                  </a:lnTo>
                  <a:lnTo>
                    <a:pt x="6" y="141"/>
                  </a:lnTo>
                  <a:lnTo>
                    <a:pt x="6" y="126"/>
                  </a:lnTo>
                  <a:lnTo>
                    <a:pt x="6" y="124"/>
                  </a:lnTo>
                  <a:lnTo>
                    <a:pt x="6" y="141"/>
                  </a:lnTo>
                  <a:lnTo>
                    <a:pt x="6" y="130"/>
                  </a:lnTo>
                  <a:lnTo>
                    <a:pt x="7" y="126"/>
                  </a:lnTo>
                  <a:lnTo>
                    <a:pt x="7" y="134"/>
                  </a:lnTo>
                  <a:lnTo>
                    <a:pt x="7" y="141"/>
                  </a:lnTo>
                  <a:lnTo>
                    <a:pt x="7" y="151"/>
                  </a:lnTo>
                  <a:lnTo>
                    <a:pt x="7" y="138"/>
                  </a:lnTo>
                  <a:lnTo>
                    <a:pt x="7" y="139"/>
                  </a:lnTo>
                  <a:lnTo>
                    <a:pt x="7" y="122"/>
                  </a:lnTo>
                  <a:lnTo>
                    <a:pt x="7" y="126"/>
                  </a:lnTo>
                  <a:lnTo>
                    <a:pt x="7" y="133"/>
                  </a:lnTo>
                  <a:lnTo>
                    <a:pt x="7" y="132"/>
                  </a:lnTo>
                  <a:lnTo>
                    <a:pt x="7" y="136"/>
                  </a:lnTo>
                  <a:lnTo>
                    <a:pt x="7" y="124"/>
                  </a:lnTo>
                  <a:lnTo>
                    <a:pt x="7" y="138"/>
                  </a:lnTo>
                  <a:lnTo>
                    <a:pt x="7" y="141"/>
                  </a:lnTo>
                  <a:lnTo>
                    <a:pt x="8" y="131"/>
                  </a:lnTo>
                  <a:lnTo>
                    <a:pt x="8" y="123"/>
                  </a:lnTo>
                  <a:lnTo>
                    <a:pt x="8" y="130"/>
                  </a:lnTo>
                  <a:lnTo>
                    <a:pt x="8" y="129"/>
                  </a:lnTo>
                  <a:lnTo>
                    <a:pt x="8" y="133"/>
                  </a:lnTo>
                  <a:lnTo>
                    <a:pt x="8" y="126"/>
                  </a:lnTo>
                  <a:lnTo>
                    <a:pt x="8" y="125"/>
                  </a:lnTo>
                  <a:lnTo>
                    <a:pt x="8" y="127"/>
                  </a:lnTo>
                  <a:lnTo>
                    <a:pt x="8" y="130"/>
                  </a:lnTo>
                  <a:lnTo>
                    <a:pt x="8" y="120"/>
                  </a:lnTo>
                  <a:lnTo>
                    <a:pt x="8" y="128"/>
                  </a:lnTo>
                  <a:lnTo>
                    <a:pt x="8" y="129"/>
                  </a:lnTo>
                  <a:lnTo>
                    <a:pt x="8" y="131"/>
                  </a:lnTo>
                  <a:lnTo>
                    <a:pt x="8" y="136"/>
                  </a:lnTo>
                  <a:lnTo>
                    <a:pt x="9" y="119"/>
                  </a:lnTo>
                  <a:lnTo>
                    <a:pt x="9" y="126"/>
                  </a:lnTo>
                  <a:lnTo>
                    <a:pt x="9" y="154"/>
                  </a:lnTo>
                  <a:lnTo>
                    <a:pt x="9" y="122"/>
                  </a:lnTo>
                  <a:lnTo>
                    <a:pt x="9" y="125"/>
                  </a:lnTo>
                  <a:lnTo>
                    <a:pt x="9" y="144"/>
                  </a:lnTo>
                  <a:lnTo>
                    <a:pt x="9" y="125"/>
                  </a:lnTo>
                  <a:lnTo>
                    <a:pt x="9" y="135"/>
                  </a:lnTo>
                  <a:lnTo>
                    <a:pt x="9" y="131"/>
                  </a:lnTo>
                  <a:lnTo>
                    <a:pt x="9" y="125"/>
                  </a:lnTo>
                  <a:lnTo>
                    <a:pt x="9" y="123"/>
                  </a:lnTo>
                  <a:lnTo>
                    <a:pt x="9" y="142"/>
                  </a:lnTo>
                  <a:lnTo>
                    <a:pt x="9" y="133"/>
                  </a:lnTo>
                  <a:lnTo>
                    <a:pt x="9" y="131"/>
                  </a:lnTo>
                  <a:lnTo>
                    <a:pt x="9" y="141"/>
                  </a:lnTo>
                  <a:lnTo>
                    <a:pt x="10" y="134"/>
                  </a:lnTo>
                  <a:lnTo>
                    <a:pt x="10" y="136"/>
                  </a:lnTo>
                  <a:lnTo>
                    <a:pt x="10" y="123"/>
                  </a:lnTo>
                  <a:lnTo>
                    <a:pt x="10" y="130"/>
                  </a:lnTo>
                  <a:lnTo>
                    <a:pt x="10" y="141"/>
                  </a:lnTo>
                  <a:lnTo>
                    <a:pt x="10" y="147"/>
                  </a:lnTo>
                  <a:lnTo>
                    <a:pt x="10" y="144"/>
                  </a:lnTo>
                  <a:lnTo>
                    <a:pt x="10" y="121"/>
                  </a:lnTo>
                  <a:lnTo>
                    <a:pt x="10" y="119"/>
                  </a:lnTo>
                  <a:lnTo>
                    <a:pt x="10" y="124"/>
                  </a:lnTo>
                  <a:lnTo>
                    <a:pt x="10" y="136"/>
                  </a:lnTo>
                  <a:lnTo>
                    <a:pt x="10" y="142"/>
                  </a:lnTo>
                  <a:lnTo>
                    <a:pt x="10" y="141"/>
                  </a:lnTo>
                  <a:lnTo>
                    <a:pt x="10" y="142"/>
                  </a:lnTo>
                  <a:lnTo>
                    <a:pt x="11" y="136"/>
                  </a:lnTo>
                  <a:lnTo>
                    <a:pt x="11" y="146"/>
                  </a:lnTo>
                  <a:lnTo>
                    <a:pt x="11" y="128"/>
                  </a:lnTo>
                  <a:lnTo>
                    <a:pt x="11" y="124"/>
                  </a:lnTo>
                  <a:lnTo>
                    <a:pt x="11" y="130"/>
                  </a:lnTo>
                  <a:lnTo>
                    <a:pt x="11" y="147"/>
                  </a:lnTo>
                  <a:lnTo>
                    <a:pt x="11" y="136"/>
                  </a:lnTo>
                  <a:lnTo>
                    <a:pt x="11" y="152"/>
                  </a:lnTo>
                  <a:lnTo>
                    <a:pt x="11" y="136"/>
                  </a:lnTo>
                  <a:lnTo>
                    <a:pt x="11" y="130"/>
                  </a:lnTo>
                  <a:lnTo>
                    <a:pt x="11" y="117"/>
                  </a:lnTo>
                  <a:lnTo>
                    <a:pt x="11" y="139"/>
                  </a:lnTo>
                  <a:lnTo>
                    <a:pt x="11" y="124"/>
                  </a:lnTo>
                  <a:lnTo>
                    <a:pt x="11" y="126"/>
                  </a:lnTo>
                  <a:lnTo>
                    <a:pt x="11" y="143"/>
                  </a:lnTo>
                  <a:lnTo>
                    <a:pt x="12" y="141"/>
                  </a:lnTo>
                </a:path>
              </a:pathLst>
            </a:custGeom>
            <a:noFill/>
            <a:ln w="0">
              <a:solidFill>
                <a:srgbClr val="FFFF00"/>
              </a:solidFill>
              <a:prstDash val="solid"/>
              <a:round/>
              <a:headEnd/>
              <a:tailEnd/>
            </a:ln>
          </p:spPr>
          <p:txBody>
            <a:bodyPr/>
            <a:lstStyle/>
            <a:p>
              <a:endParaRPr lang="en-US" sz="2000"/>
            </a:p>
          </p:txBody>
        </p:sp>
        <p:sp>
          <p:nvSpPr>
            <p:cNvPr id="3354654" name="Freeform 30"/>
            <p:cNvSpPr>
              <a:spLocks/>
            </p:cNvSpPr>
            <p:nvPr/>
          </p:nvSpPr>
          <p:spPr bwMode="auto">
            <a:xfrm>
              <a:off x="2889" y="1408"/>
              <a:ext cx="54" cy="167"/>
            </a:xfrm>
            <a:custGeom>
              <a:avLst/>
              <a:gdLst/>
              <a:ahLst/>
              <a:cxnLst>
                <a:cxn ang="0">
                  <a:pos x="0" y="18"/>
                </a:cxn>
                <a:cxn ang="0">
                  <a:pos x="0" y="37"/>
                </a:cxn>
                <a:cxn ang="0">
                  <a:pos x="0" y="12"/>
                </a:cxn>
                <a:cxn ang="0">
                  <a:pos x="0" y="22"/>
                </a:cxn>
                <a:cxn ang="0">
                  <a:pos x="0" y="16"/>
                </a:cxn>
                <a:cxn ang="0">
                  <a:pos x="0" y="16"/>
                </a:cxn>
                <a:cxn ang="0">
                  <a:pos x="0" y="17"/>
                </a:cxn>
                <a:cxn ang="0">
                  <a:pos x="1" y="19"/>
                </a:cxn>
                <a:cxn ang="0">
                  <a:pos x="1" y="22"/>
                </a:cxn>
                <a:cxn ang="0">
                  <a:pos x="1" y="20"/>
                </a:cxn>
                <a:cxn ang="0">
                  <a:pos x="1" y="28"/>
                </a:cxn>
                <a:cxn ang="0">
                  <a:pos x="2" y="24"/>
                </a:cxn>
                <a:cxn ang="0">
                  <a:pos x="2" y="0"/>
                </a:cxn>
                <a:cxn ang="0">
                  <a:pos x="2" y="7"/>
                </a:cxn>
                <a:cxn ang="0">
                  <a:pos x="3" y="32"/>
                </a:cxn>
                <a:cxn ang="0">
                  <a:pos x="3" y="15"/>
                </a:cxn>
                <a:cxn ang="0">
                  <a:pos x="3" y="17"/>
                </a:cxn>
                <a:cxn ang="0">
                  <a:pos x="3" y="10"/>
                </a:cxn>
                <a:cxn ang="0">
                  <a:pos x="4" y="12"/>
                </a:cxn>
                <a:cxn ang="0">
                  <a:pos x="4" y="13"/>
                </a:cxn>
                <a:cxn ang="0">
                  <a:pos x="4" y="39"/>
                </a:cxn>
                <a:cxn ang="0">
                  <a:pos x="4" y="5"/>
                </a:cxn>
                <a:cxn ang="0">
                  <a:pos x="5" y="27"/>
                </a:cxn>
                <a:cxn ang="0">
                  <a:pos x="5" y="31"/>
                </a:cxn>
                <a:cxn ang="0">
                  <a:pos x="5" y="0"/>
                </a:cxn>
                <a:cxn ang="0">
                  <a:pos x="5" y="9"/>
                </a:cxn>
                <a:cxn ang="0">
                  <a:pos x="5" y="15"/>
                </a:cxn>
                <a:cxn ang="0">
                  <a:pos x="5" y="10"/>
                </a:cxn>
                <a:cxn ang="0">
                  <a:pos x="5" y="20"/>
                </a:cxn>
                <a:cxn ang="0">
                  <a:pos x="6" y="12"/>
                </a:cxn>
                <a:cxn ang="0">
                  <a:pos x="6" y="24"/>
                </a:cxn>
                <a:cxn ang="0">
                  <a:pos x="6" y="13"/>
                </a:cxn>
                <a:cxn ang="0">
                  <a:pos x="7" y="17"/>
                </a:cxn>
                <a:cxn ang="0">
                  <a:pos x="7" y="22"/>
                </a:cxn>
                <a:cxn ang="0">
                  <a:pos x="7" y="19"/>
                </a:cxn>
                <a:cxn ang="0">
                  <a:pos x="7" y="17"/>
                </a:cxn>
                <a:cxn ang="0">
                  <a:pos x="8" y="22"/>
                </a:cxn>
                <a:cxn ang="0">
                  <a:pos x="8" y="17"/>
                </a:cxn>
                <a:cxn ang="0">
                  <a:pos x="8" y="19"/>
                </a:cxn>
                <a:cxn ang="0">
                  <a:pos x="9" y="26"/>
                </a:cxn>
                <a:cxn ang="0">
                  <a:pos x="9" y="20"/>
                </a:cxn>
                <a:cxn ang="0">
                  <a:pos x="9" y="17"/>
                </a:cxn>
                <a:cxn ang="0">
                  <a:pos x="10" y="0"/>
                </a:cxn>
                <a:cxn ang="0">
                  <a:pos x="10" y="20"/>
                </a:cxn>
                <a:cxn ang="0">
                  <a:pos x="10" y="16"/>
                </a:cxn>
                <a:cxn ang="0">
                  <a:pos x="10" y="13"/>
                </a:cxn>
                <a:cxn ang="0">
                  <a:pos x="11" y="16"/>
                </a:cxn>
                <a:cxn ang="0">
                  <a:pos x="11" y="16"/>
                </a:cxn>
                <a:cxn ang="0">
                  <a:pos x="11" y="25"/>
                </a:cxn>
                <a:cxn ang="0">
                  <a:pos x="11" y="15"/>
                </a:cxn>
              </a:cxnLst>
              <a:rect l="0" t="0" r="r" b="b"/>
              <a:pathLst>
                <a:path w="11" h="39">
                  <a:moveTo>
                    <a:pt x="0" y="27"/>
                  </a:moveTo>
                  <a:lnTo>
                    <a:pt x="0" y="24"/>
                  </a:lnTo>
                  <a:lnTo>
                    <a:pt x="0" y="21"/>
                  </a:lnTo>
                  <a:lnTo>
                    <a:pt x="0" y="18"/>
                  </a:lnTo>
                  <a:lnTo>
                    <a:pt x="0" y="12"/>
                  </a:lnTo>
                  <a:lnTo>
                    <a:pt x="0" y="27"/>
                  </a:lnTo>
                  <a:lnTo>
                    <a:pt x="0" y="33"/>
                  </a:lnTo>
                  <a:lnTo>
                    <a:pt x="0" y="37"/>
                  </a:lnTo>
                  <a:lnTo>
                    <a:pt x="0" y="24"/>
                  </a:lnTo>
                  <a:lnTo>
                    <a:pt x="0" y="17"/>
                  </a:lnTo>
                  <a:lnTo>
                    <a:pt x="0" y="19"/>
                  </a:lnTo>
                  <a:lnTo>
                    <a:pt x="0" y="12"/>
                  </a:lnTo>
                  <a:lnTo>
                    <a:pt x="0" y="22"/>
                  </a:lnTo>
                  <a:lnTo>
                    <a:pt x="0" y="17"/>
                  </a:lnTo>
                  <a:lnTo>
                    <a:pt x="0" y="10"/>
                  </a:lnTo>
                  <a:lnTo>
                    <a:pt x="0" y="22"/>
                  </a:lnTo>
                  <a:lnTo>
                    <a:pt x="0" y="30"/>
                  </a:lnTo>
                  <a:lnTo>
                    <a:pt x="0" y="22"/>
                  </a:lnTo>
                  <a:lnTo>
                    <a:pt x="0" y="24"/>
                  </a:lnTo>
                  <a:lnTo>
                    <a:pt x="0" y="16"/>
                  </a:lnTo>
                  <a:lnTo>
                    <a:pt x="0" y="30"/>
                  </a:lnTo>
                  <a:lnTo>
                    <a:pt x="0" y="27"/>
                  </a:lnTo>
                  <a:lnTo>
                    <a:pt x="0" y="31"/>
                  </a:lnTo>
                  <a:lnTo>
                    <a:pt x="0" y="16"/>
                  </a:lnTo>
                  <a:lnTo>
                    <a:pt x="0" y="10"/>
                  </a:lnTo>
                  <a:lnTo>
                    <a:pt x="0" y="12"/>
                  </a:lnTo>
                  <a:lnTo>
                    <a:pt x="0" y="3"/>
                  </a:lnTo>
                  <a:lnTo>
                    <a:pt x="0" y="17"/>
                  </a:lnTo>
                  <a:lnTo>
                    <a:pt x="0" y="13"/>
                  </a:lnTo>
                  <a:lnTo>
                    <a:pt x="0" y="24"/>
                  </a:lnTo>
                  <a:lnTo>
                    <a:pt x="1" y="27"/>
                  </a:lnTo>
                  <a:lnTo>
                    <a:pt x="1" y="19"/>
                  </a:lnTo>
                  <a:lnTo>
                    <a:pt x="1" y="18"/>
                  </a:lnTo>
                  <a:lnTo>
                    <a:pt x="1" y="8"/>
                  </a:lnTo>
                  <a:lnTo>
                    <a:pt x="1" y="15"/>
                  </a:lnTo>
                  <a:lnTo>
                    <a:pt x="1" y="22"/>
                  </a:lnTo>
                  <a:lnTo>
                    <a:pt x="1" y="33"/>
                  </a:lnTo>
                  <a:lnTo>
                    <a:pt x="1" y="32"/>
                  </a:lnTo>
                  <a:lnTo>
                    <a:pt x="1" y="14"/>
                  </a:lnTo>
                  <a:lnTo>
                    <a:pt x="1" y="20"/>
                  </a:lnTo>
                  <a:lnTo>
                    <a:pt x="1" y="12"/>
                  </a:lnTo>
                  <a:lnTo>
                    <a:pt x="1" y="22"/>
                  </a:lnTo>
                  <a:lnTo>
                    <a:pt x="1" y="16"/>
                  </a:lnTo>
                  <a:lnTo>
                    <a:pt x="1" y="28"/>
                  </a:lnTo>
                  <a:lnTo>
                    <a:pt x="2" y="33"/>
                  </a:lnTo>
                  <a:lnTo>
                    <a:pt x="2" y="31"/>
                  </a:lnTo>
                  <a:lnTo>
                    <a:pt x="2" y="22"/>
                  </a:lnTo>
                  <a:lnTo>
                    <a:pt x="2" y="24"/>
                  </a:lnTo>
                  <a:lnTo>
                    <a:pt x="2" y="16"/>
                  </a:lnTo>
                  <a:lnTo>
                    <a:pt x="2" y="14"/>
                  </a:lnTo>
                  <a:lnTo>
                    <a:pt x="2" y="27"/>
                  </a:lnTo>
                  <a:lnTo>
                    <a:pt x="2" y="0"/>
                  </a:lnTo>
                  <a:lnTo>
                    <a:pt x="2" y="19"/>
                  </a:lnTo>
                  <a:lnTo>
                    <a:pt x="2" y="28"/>
                  </a:lnTo>
                  <a:lnTo>
                    <a:pt x="2" y="19"/>
                  </a:lnTo>
                  <a:lnTo>
                    <a:pt x="2" y="7"/>
                  </a:lnTo>
                  <a:lnTo>
                    <a:pt x="2" y="10"/>
                  </a:lnTo>
                  <a:lnTo>
                    <a:pt x="2" y="13"/>
                  </a:lnTo>
                  <a:lnTo>
                    <a:pt x="2" y="23"/>
                  </a:lnTo>
                  <a:lnTo>
                    <a:pt x="3" y="32"/>
                  </a:lnTo>
                  <a:lnTo>
                    <a:pt x="3" y="22"/>
                  </a:lnTo>
                  <a:lnTo>
                    <a:pt x="3" y="15"/>
                  </a:lnTo>
                  <a:lnTo>
                    <a:pt x="3" y="22"/>
                  </a:lnTo>
                  <a:lnTo>
                    <a:pt x="3" y="15"/>
                  </a:lnTo>
                  <a:lnTo>
                    <a:pt x="3" y="5"/>
                  </a:lnTo>
                  <a:lnTo>
                    <a:pt x="3" y="24"/>
                  </a:lnTo>
                  <a:lnTo>
                    <a:pt x="3" y="22"/>
                  </a:lnTo>
                  <a:lnTo>
                    <a:pt x="3" y="17"/>
                  </a:lnTo>
                  <a:lnTo>
                    <a:pt x="3" y="12"/>
                  </a:lnTo>
                  <a:lnTo>
                    <a:pt x="3" y="13"/>
                  </a:lnTo>
                  <a:lnTo>
                    <a:pt x="3" y="3"/>
                  </a:lnTo>
                  <a:lnTo>
                    <a:pt x="3" y="10"/>
                  </a:lnTo>
                  <a:lnTo>
                    <a:pt x="3" y="15"/>
                  </a:lnTo>
                  <a:lnTo>
                    <a:pt x="3" y="16"/>
                  </a:lnTo>
                  <a:lnTo>
                    <a:pt x="4" y="16"/>
                  </a:lnTo>
                  <a:lnTo>
                    <a:pt x="4" y="12"/>
                  </a:lnTo>
                  <a:lnTo>
                    <a:pt x="4" y="14"/>
                  </a:lnTo>
                  <a:lnTo>
                    <a:pt x="4" y="3"/>
                  </a:lnTo>
                  <a:lnTo>
                    <a:pt x="4" y="16"/>
                  </a:lnTo>
                  <a:lnTo>
                    <a:pt x="4" y="13"/>
                  </a:lnTo>
                  <a:lnTo>
                    <a:pt x="4" y="10"/>
                  </a:lnTo>
                  <a:lnTo>
                    <a:pt x="4" y="16"/>
                  </a:lnTo>
                  <a:lnTo>
                    <a:pt x="4" y="21"/>
                  </a:lnTo>
                  <a:lnTo>
                    <a:pt x="4" y="39"/>
                  </a:lnTo>
                  <a:lnTo>
                    <a:pt x="4" y="20"/>
                  </a:lnTo>
                  <a:lnTo>
                    <a:pt x="4" y="23"/>
                  </a:lnTo>
                  <a:lnTo>
                    <a:pt x="4" y="12"/>
                  </a:lnTo>
                  <a:lnTo>
                    <a:pt x="4" y="5"/>
                  </a:lnTo>
                  <a:lnTo>
                    <a:pt x="4" y="17"/>
                  </a:lnTo>
                  <a:lnTo>
                    <a:pt x="5" y="23"/>
                  </a:lnTo>
                  <a:lnTo>
                    <a:pt x="5" y="22"/>
                  </a:lnTo>
                  <a:lnTo>
                    <a:pt x="5" y="27"/>
                  </a:lnTo>
                  <a:lnTo>
                    <a:pt x="5" y="19"/>
                  </a:lnTo>
                  <a:lnTo>
                    <a:pt x="5" y="27"/>
                  </a:lnTo>
                  <a:lnTo>
                    <a:pt x="5" y="21"/>
                  </a:lnTo>
                  <a:lnTo>
                    <a:pt x="5" y="31"/>
                  </a:lnTo>
                  <a:lnTo>
                    <a:pt x="5" y="28"/>
                  </a:lnTo>
                  <a:lnTo>
                    <a:pt x="5" y="14"/>
                  </a:lnTo>
                  <a:lnTo>
                    <a:pt x="5" y="18"/>
                  </a:lnTo>
                  <a:lnTo>
                    <a:pt x="5" y="0"/>
                  </a:lnTo>
                  <a:lnTo>
                    <a:pt x="5" y="10"/>
                  </a:lnTo>
                  <a:lnTo>
                    <a:pt x="5" y="19"/>
                  </a:lnTo>
                  <a:lnTo>
                    <a:pt x="5" y="0"/>
                  </a:lnTo>
                  <a:lnTo>
                    <a:pt x="5" y="9"/>
                  </a:lnTo>
                  <a:lnTo>
                    <a:pt x="5" y="20"/>
                  </a:lnTo>
                  <a:lnTo>
                    <a:pt x="5" y="27"/>
                  </a:lnTo>
                  <a:lnTo>
                    <a:pt x="5" y="10"/>
                  </a:lnTo>
                  <a:lnTo>
                    <a:pt x="5" y="15"/>
                  </a:lnTo>
                  <a:lnTo>
                    <a:pt x="5" y="17"/>
                  </a:lnTo>
                  <a:lnTo>
                    <a:pt x="5" y="29"/>
                  </a:lnTo>
                  <a:lnTo>
                    <a:pt x="5" y="25"/>
                  </a:lnTo>
                  <a:lnTo>
                    <a:pt x="5" y="10"/>
                  </a:lnTo>
                  <a:lnTo>
                    <a:pt x="5" y="25"/>
                  </a:lnTo>
                  <a:lnTo>
                    <a:pt x="5" y="20"/>
                  </a:lnTo>
                  <a:lnTo>
                    <a:pt x="5" y="11"/>
                  </a:lnTo>
                  <a:lnTo>
                    <a:pt x="5" y="20"/>
                  </a:lnTo>
                  <a:lnTo>
                    <a:pt x="6" y="19"/>
                  </a:lnTo>
                  <a:lnTo>
                    <a:pt x="6" y="21"/>
                  </a:lnTo>
                  <a:lnTo>
                    <a:pt x="6" y="19"/>
                  </a:lnTo>
                  <a:lnTo>
                    <a:pt x="6" y="12"/>
                  </a:lnTo>
                  <a:lnTo>
                    <a:pt x="6" y="32"/>
                  </a:lnTo>
                  <a:lnTo>
                    <a:pt x="6" y="16"/>
                  </a:lnTo>
                  <a:lnTo>
                    <a:pt x="6" y="22"/>
                  </a:lnTo>
                  <a:lnTo>
                    <a:pt x="6" y="24"/>
                  </a:lnTo>
                  <a:lnTo>
                    <a:pt x="6" y="22"/>
                  </a:lnTo>
                  <a:lnTo>
                    <a:pt x="6" y="33"/>
                  </a:lnTo>
                  <a:lnTo>
                    <a:pt x="6" y="24"/>
                  </a:lnTo>
                  <a:lnTo>
                    <a:pt x="6" y="13"/>
                  </a:lnTo>
                  <a:lnTo>
                    <a:pt x="6" y="17"/>
                  </a:lnTo>
                  <a:lnTo>
                    <a:pt x="7" y="14"/>
                  </a:lnTo>
                  <a:lnTo>
                    <a:pt x="7" y="22"/>
                  </a:lnTo>
                  <a:lnTo>
                    <a:pt x="7" y="17"/>
                  </a:lnTo>
                  <a:lnTo>
                    <a:pt x="7" y="19"/>
                  </a:lnTo>
                  <a:lnTo>
                    <a:pt x="7" y="12"/>
                  </a:lnTo>
                  <a:lnTo>
                    <a:pt x="7" y="16"/>
                  </a:lnTo>
                  <a:lnTo>
                    <a:pt x="7" y="22"/>
                  </a:lnTo>
                  <a:lnTo>
                    <a:pt x="7" y="21"/>
                  </a:lnTo>
                  <a:lnTo>
                    <a:pt x="7" y="9"/>
                  </a:lnTo>
                  <a:lnTo>
                    <a:pt x="7" y="22"/>
                  </a:lnTo>
                  <a:lnTo>
                    <a:pt x="7" y="19"/>
                  </a:lnTo>
                  <a:lnTo>
                    <a:pt x="7" y="22"/>
                  </a:lnTo>
                  <a:lnTo>
                    <a:pt x="7" y="8"/>
                  </a:lnTo>
                  <a:lnTo>
                    <a:pt x="7" y="15"/>
                  </a:lnTo>
                  <a:lnTo>
                    <a:pt x="7" y="17"/>
                  </a:lnTo>
                  <a:lnTo>
                    <a:pt x="8" y="27"/>
                  </a:lnTo>
                  <a:lnTo>
                    <a:pt x="8" y="35"/>
                  </a:lnTo>
                  <a:lnTo>
                    <a:pt x="8" y="21"/>
                  </a:lnTo>
                  <a:lnTo>
                    <a:pt x="8" y="22"/>
                  </a:lnTo>
                  <a:lnTo>
                    <a:pt x="8" y="25"/>
                  </a:lnTo>
                  <a:lnTo>
                    <a:pt x="8" y="26"/>
                  </a:lnTo>
                  <a:lnTo>
                    <a:pt x="8" y="29"/>
                  </a:lnTo>
                  <a:lnTo>
                    <a:pt x="8" y="17"/>
                  </a:lnTo>
                  <a:lnTo>
                    <a:pt x="8" y="19"/>
                  </a:lnTo>
                  <a:lnTo>
                    <a:pt x="8" y="15"/>
                  </a:lnTo>
                  <a:lnTo>
                    <a:pt x="8" y="8"/>
                  </a:lnTo>
                  <a:lnTo>
                    <a:pt x="8" y="19"/>
                  </a:lnTo>
                  <a:lnTo>
                    <a:pt x="9" y="26"/>
                  </a:lnTo>
                  <a:lnTo>
                    <a:pt x="9" y="39"/>
                  </a:lnTo>
                  <a:lnTo>
                    <a:pt x="9" y="33"/>
                  </a:lnTo>
                  <a:lnTo>
                    <a:pt x="9" y="26"/>
                  </a:lnTo>
                  <a:lnTo>
                    <a:pt x="9" y="10"/>
                  </a:lnTo>
                  <a:lnTo>
                    <a:pt x="9" y="17"/>
                  </a:lnTo>
                  <a:lnTo>
                    <a:pt x="9" y="15"/>
                  </a:lnTo>
                  <a:lnTo>
                    <a:pt x="9" y="20"/>
                  </a:lnTo>
                  <a:lnTo>
                    <a:pt x="9" y="16"/>
                  </a:lnTo>
                  <a:lnTo>
                    <a:pt x="9" y="12"/>
                  </a:lnTo>
                  <a:lnTo>
                    <a:pt x="9" y="11"/>
                  </a:lnTo>
                  <a:lnTo>
                    <a:pt x="9" y="17"/>
                  </a:lnTo>
                  <a:lnTo>
                    <a:pt x="9" y="10"/>
                  </a:lnTo>
                  <a:lnTo>
                    <a:pt x="9" y="24"/>
                  </a:lnTo>
                  <a:lnTo>
                    <a:pt x="10" y="9"/>
                  </a:lnTo>
                  <a:lnTo>
                    <a:pt x="10" y="0"/>
                  </a:lnTo>
                  <a:lnTo>
                    <a:pt x="10" y="9"/>
                  </a:lnTo>
                  <a:lnTo>
                    <a:pt x="10" y="13"/>
                  </a:lnTo>
                  <a:lnTo>
                    <a:pt x="10" y="19"/>
                  </a:lnTo>
                  <a:lnTo>
                    <a:pt x="10" y="20"/>
                  </a:lnTo>
                  <a:lnTo>
                    <a:pt x="10" y="22"/>
                  </a:lnTo>
                  <a:lnTo>
                    <a:pt x="10" y="25"/>
                  </a:lnTo>
                  <a:lnTo>
                    <a:pt x="10" y="22"/>
                  </a:lnTo>
                  <a:lnTo>
                    <a:pt x="10" y="16"/>
                  </a:lnTo>
                  <a:lnTo>
                    <a:pt x="10" y="9"/>
                  </a:lnTo>
                  <a:lnTo>
                    <a:pt x="10" y="18"/>
                  </a:lnTo>
                  <a:lnTo>
                    <a:pt x="10" y="19"/>
                  </a:lnTo>
                  <a:lnTo>
                    <a:pt x="10" y="13"/>
                  </a:lnTo>
                  <a:lnTo>
                    <a:pt x="10" y="10"/>
                  </a:lnTo>
                  <a:lnTo>
                    <a:pt x="11" y="23"/>
                  </a:lnTo>
                  <a:lnTo>
                    <a:pt x="11" y="26"/>
                  </a:lnTo>
                  <a:lnTo>
                    <a:pt x="11" y="16"/>
                  </a:lnTo>
                  <a:lnTo>
                    <a:pt x="11" y="14"/>
                  </a:lnTo>
                  <a:lnTo>
                    <a:pt x="11" y="29"/>
                  </a:lnTo>
                  <a:lnTo>
                    <a:pt x="11" y="24"/>
                  </a:lnTo>
                  <a:lnTo>
                    <a:pt x="11" y="16"/>
                  </a:lnTo>
                  <a:lnTo>
                    <a:pt x="11" y="13"/>
                  </a:lnTo>
                  <a:lnTo>
                    <a:pt x="11" y="10"/>
                  </a:lnTo>
                  <a:lnTo>
                    <a:pt x="11" y="15"/>
                  </a:lnTo>
                  <a:lnTo>
                    <a:pt x="11" y="25"/>
                  </a:lnTo>
                  <a:lnTo>
                    <a:pt x="11" y="23"/>
                  </a:lnTo>
                  <a:lnTo>
                    <a:pt x="11" y="22"/>
                  </a:lnTo>
                  <a:lnTo>
                    <a:pt x="11" y="27"/>
                  </a:lnTo>
                  <a:lnTo>
                    <a:pt x="11" y="15"/>
                  </a:lnTo>
                  <a:lnTo>
                    <a:pt x="11" y="26"/>
                  </a:lnTo>
                  <a:lnTo>
                    <a:pt x="11" y="5"/>
                  </a:lnTo>
                </a:path>
              </a:pathLst>
            </a:custGeom>
            <a:noFill/>
            <a:ln w="0">
              <a:solidFill>
                <a:srgbClr val="FFFF00"/>
              </a:solidFill>
              <a:prstDash val="solid"/>
              <a:round/>
              <a:headEnd/>
              <a:tailEnd/>
            </a:ln>
          </p:spPr>
          <p:txBody>
            <a:bodyPr/>
            <a:lstStyle/>
            <a:p>
              <a:endParaRPr lang="en-US" sz="2000"/>
            </a:p>
          </p:txBody>
        </p:sp>
        <p:sp>
          <p:nvSpPr>
            <p:cNvPr id="3354655" name="Freeform 31"/>
            <p:cNvSpPr>
              <a:spLocks/>
            </p:cNvSpPr>
            <p:nvPr/>
          </p:nvSpPr>
          <p:spPr bwMode="auto">
            <a:xfrm>
              <a:off x="2943" y="1408"/>
              <a:ext cx="53" cy="171"/>
            </a:xfrm>
            <a:custGeom>
              <a:avLst/>
              <a:gdLst/>
              <a:ahLst/>
              <a:cxnLst>
                <a:cxn ang="0">
                  <a:pos x="0" y="22"/>
                </a:cxn>
                <a:cxn ang="0">
                  <a:pos x="0" y="25"/>
                </a:cxn>
                <a:cxn ang="0">
                  <a:pos x="0" y="15"/>
                </a:cxn>
                <a:cxn ang="0">
                  <a:pos x="1" y="23"/>
                </a:cxn>
                <a:cxn ang="0">
                  <a:pos x="1" y="13"/>
                </a:cxn>
                <a:cxn ang="0">
                  <a:pos x="1" y="23"/>
                </a:cxn>
                <a:cxn ang="0">
                  <a:pos x="1" y="33"/>
                </a:cxn>
                <a:cxn ang="0">
                  <a:pos x="2" y="22"/>
                </a:cxn>
                <a:cxn ang="0">
                  <a:pos x="2" y="13"/>
                </a:cxn>
                <a:cxn ang="0">
                  <a:pos x="2" y="28"/>
                </a:cxn>
                <a:cxn ang="0">
                  <a:pos x="2" y="27"/>
                </a:cxn>
                <a:cxn ang="0">
                  <a:pos x="3" y="19"/>
                </a:cxn>
                <a:cxn ang="0">
                  <a:pos x="3" y="28"/>
                </a:cxn>
                <a:cxn ang="0">
                  <a:pos x="3" y="39"/>
                </a:cxn>
                <a:cxn ang="0">
                  <a:pos x="4" y="21"/>
                </a:cxn>
                <a:cxn ang="0">
                  <a:pos x="4" y="28"/>
                </a:cxn>
                <a:cxn ang="0">
                  <a:pos x="4" y="12"/>
                </a:cxn>
                <a:cxn ang="0">
                  <a:pos x="4" y="20"/>
                </a:cxn>
                <a:cxn ang="0">
                  <a:pos x="5" y="13"/>
                </a:cxn>
                <a:cxn ang="0">
                  <a:pos x="5" y="29"/>
                </a:cxn>
                <a:cxn ang="0">
                  <a:pos x="5" y="17"/>
                </a:cxn>
                <a:cxn ang="0">
                  <a:pos x="5" y="16"/>
                </a:cxn>
                <a:cxn ang="0">
                  <a:pos x="5" y="18"/>
                </a:cxn>
                <a:cxn ang="0">
                  <a:pos x="5" y="19"/>
                </a:cxn>
                <a:cxn ang="0">
                  <a:pos x="5" y="14"/>
                </a:cxn>
                <a:cxn ang="0">
                  <a:pos x="5" y="22"/>
                </a:cxn>
                <a:cxn ang="0">
                  <a:pos x="6" y="27"/>
                </a:cxn>
                <a:cxn ang="0">
                  <a:pos x="6" y="22"/>
                </a:cxn>
                <a:cxn ang="0">
                  <a:pos x="6" y="27"/>
                </a:cxn>
                <a:cxn ang="0">
                  <a:pos x="7" y="24"/>
                </a:cxn>
                <a:cxn ang="0">
                  <a:pos x="7" y="17"/>
                </a:cxn>
                <a:cxn ang="0">
                  <a:pos x="7" y="27"/>
                </a:cxn>
                <a:cxn ang="0">
                  <a:pos x="7" y="24"/>
                </a:cxn>
                <a:cxn ang="0">
                  <a:pos x="8" y="13"/>
                </a:cxn>
                <a:cxn ang="0">
                  <a:pos x="8" y="9"/>
                </a:cxn>
                <a:cxn ang="0">
                  <a:pos x="8" y="19"/>
                </a:cxn>
                <a:cxn ang="0">
                  <a:pos x="8" y="23"/>
                </a:cxn>
                <a:cxn ang="0">
                  <a:pos x="9" y="15"/>
                </a:cxn>
                <a:cxn ang="0">
                  <a:pos x="9" y="18"/>
                </a:cxn>
                <a:cxn ang="0">
                  <a:pos x="9" y="16"/>
                </a:cxn>
                <a:cxn ang="0">
                  <a:pos x="10" y="23"/>
                </a:cxn>
                <a:cxn ang="0">
                  <a:pos x="10" y="16"/>
                </a:cxn>
                <a:cxn ang="0">
                  <a:pos x="10" y="25"/>
                </a:cxn>
                <a:cxn ang="0">
                  <a:pos x="10" y="18"/>
                </a:cxn>
                <a:cxn ang="0">
                  <a:pos x="11" y="22"/>
                </a:cxn>
                <a:cxn ang="0">
                  <a:pos x="11" y="15"/>
                </a:cxn>
                <a:cxn ang="0">
                  <a:pos x="11" y="22"/>
                </a:cxn>
                <a:cxn ang="0">
                  <a:pos x="11" y="17"/>
                </a:cxn>
                <a:cxn ang="0">
                  <a:pos x="11" y="23"/>
                </a:cxn>
                <a:cxn ang="0">
                  <a:pos x="11" y="8"/>
                </a:cxn>
              </a:cxnLst>
              <a:rect l="0" t="0" r="r" b="b"/>
              <a:pathLst>
                <a:path w="11" h="40">
                  <a:moveTo>
                    <a:pt x="0" y="5"/>
                  </a:moveTo>
                  <a:lnTo>
                    <a:pt x="0" y="12"/>
                  </a:lnTo>
                  <a:lnTo>
                    <a:pt x="0" y="27"/>
                  </a:lnTo>
                  <a:lnTo>
                    <a:pt x="0" y="22"/>
                  </a:lnTo>
                  <a:lnTo>
                    <a:pt x="0" y="19"/>
                  </a:lnTo>
                  <a:lnTo>
                    <a:pt x="0" y="14"/>
                  </a:lnTo>
                  <a:lnTo>
                    <a:pt x="0" y="10"/>
                  </a:lnTo>
                  <a:lnTo>
                    <a:pt x="0" y="25"/>
                  </a:lnTo>
                  <a:lnTo>
                    <a:pt x="0" y="23"/>
                  </a:lnTo>
                  <a:lnTo>
                    <a:pt x="0" y="27"/>
                  </a:lnTo>
                  <a:lnTo>
                    <a:pt x="0" y="12"/>
                  </a:lnTo>
                  <a:lnTo>
                    <a:pt x="0" y="15"/>
                  </a:lnTo>
                  <a:lnTo>
                    <a:pt x="0" y="16"/>
                  </a:lnTo>
                  <a:lnTo>
                    <a:pt x="0" y="25"/>
                  </a:lnTo>
                  <a:lnTo>
                    <a:pt x="1" y="30"/>
                  </a:lnTo>
                  <a:lnTo>
                    <a:pt x="1" y="23"/>
                  </a:lnTo>
                  <a:lnTo>
                    <a:pt x="1" y="20"/>
                  </a:lnTo>
                  <a:lnTo>
                    <a:pt x="1" y="28"/>
                  </a:lnTo>
                  <a:lnTo>
                    <a:pt x="1" y="23"/>
                  </a:lnTo>
                  <a:lnTo>
                    <a:pt x="1" y="13"/>
                  </a:lnTo>
                  <a:lnTo>
                    <a:pt x="1" y="17"/>
                  </a:lnTo>
                  <a:lnTo>
                    <a:pt x="1" y="19"/>
                  </a:lnTo>
                  <a:lnTo>
                    <a:pt x="1" y="9"/>
                  </a:lnTo>
                  <a:lnTo>
                    <a:pt x="1" y="23"/>
                  </a:lnTo>
                  <a:lnTo>
                    <a:pt x="1" y="27"/>
                  </a:lnTo>
                  <a:lnTo>
                    <a:pt x="1" y="31"/>
                  </a:lnTo>
                  <a:lnTo>
                    <a:pt x="1" y="40"/>
                  </a:lnTo>
                  <a:lnTo>
                    <a:pt x="1" y="33"/>
                  </a:lnTo>
                  <a:lnTo>
                    <a:pt x="1" y="30"/>
                  </a:lnTo>
                  <a:lnTo>
                    <a:pt x="2" y="26"/>
                  </a:lnTo>
                  <a:lnTo>
                    <a:pt x="2" y="22"/>
                  </a:lnTo>
                  <a:lnTo>
                    <a:pt x="2" y="22"/>
                  </a:lnTo>
                  <a:lnTo>
                    <a:pt x="2" y="19"/>
                  </a:lnTo>
                  <a:lnTo>
                    <a:pt x="2" y="17"/>
                  </a:lnTo>
                  <a:lnTo>
                    <a:pt x="2" y="11"/>
                  </a:lnTo>
                  <a:lnTo>
                    <a:pt x="2" y="13"/>
                  </a:lnTo>
                  <a:lnTo>
                    <a:pt x="2" y="27"/>
                  </a:lnTo>
                  <a:lnTo>
                    <a:pt x="2" y="22"/>
                  </a:lnTo>
                  <a:lnTo>
                    <a:pt x="2" y="20"/>
                  </a:lnTo>
                  <a:lnTo>
                    <a:pt x="2" y="28"/>
                  </a:lnTo>
                  <a:lnTo>
                    <a:pt x="2" y="23"/>
                  </a:lnTo>
                  <a:lnTo>
                    <a:pt x="2" y="31"/>
                  </a:lnTo>
                  <a:lnTo>
                    <a:pt x="2" y="19"/>
                  </a:lnTo>
                  <a:lnTo>
                    <a:pt x="2" y="27"/>
                  </a:lnTo>
                  <a:lnTo>
                    <a:pt x="3" y="19"/>
                  </a:lnTo>
                  <a:lnTo>
                    <a:pt x="3" y="26"/>
                  </a:lnTo>
                  <a:lnTo>
                    <a:pt x="3" y="14"/>
                  </a:lnTo>
                  <a:lnTo>
                    <a:pt x="3" y="19"/>
                  </a:lnTo>
                  <a:lnTo>
                    <a:pt x="3" y="22"/>
                  </a:lnTo>
                  <a:lnTo>
                    <a:pt x="3" y="15"/>
                  </a:lnTo>
                  <a:lnTo>
                    <a:pt x="3" y="13"/>
                  </a:lnTo>
                  <a:lnTo>
                    <a:pt x="3" y="28"/>
                  </a:lnTo>
                  <a:lnTo>
                    <a:pt x="3" y="31"/>
                  </a:lnTo>
                  <a:lnTo>
                    <a:pt x="3" y="15"/>
                  </a:lnTo>
                  <a:lnTo>
                    <a:pt x="3" y="21"/>
                  </a:lnTo>
                  <a:lnTo>
                    <a:pt x="3" y="39"/>
                  </a:lnTo>
                  <a:lnTo>
                    <a:pt x="3" y="29"/>
                  </a:lnTo>
                  <a:lnTo>
                    <a:pt x="3" y="19"/>
                  </a:lnTo>
                  <a:lnTo>
                    <a:pt x="4" y="30"/>
                  </a:lnTo>
                  <a:lnTo>
                    <a:pt x="4" y="21"/>
                  </a:lnTo>
                  <a:lnTo>
                    <a:pt x="4" y="14"/>
                  </a:lnTo>
                  <a:lnTo>
                    <a:pt x="4" y="16"/>
                  </a:lnTo>
                  <a:lnTo>
                    <a:pt x="4" y="22"/>
                  </a:lnTo>
                  <a:lnTo>
                    <a:pt x="4" y="28"/>
                  </a:lnTo>
                  <a:lnTo>
                    <a:pt x="4" y="22"/>
                  </a:lnTo>
                  <a:lnTo>
                    <a:pt x="4" y="23"/>
                  </a:lnTo>
                  <a:lnTo>
                    <a:pt x="4" y="16"/>
                  </a:lnTo>
                  <a:lnTo>
                    <a:pt x="4" y="12"/>
                  </a:lnTo>
                  <a:lnTo>
                    <a:pt x="4" y="17"/>
                  </a:lnTo>
                  <a:lnTo>
                    <a:pt x="4" y="26"/>
                  </a:lnTo>
                  <a:lnTo>
                    <a:pt x="4" y="24"/>
                  </a:lnTo>
                  <a:lnTo>
                    <a:pt x="4" y="20"/>
                  </a:lnTo>
                  <a:lnTo>
                    <a:pt x="4" y="12"/>
                  </a:lnTo>
                  <a:lnTo>
                    <a:pt x="4" y="10"/>
                  </a:lnTo>
                  <a:lnTo>
                    <a:pt x="5" y="6"/>
                  </a:lnTo>
                  <a:lnTo>
                    <a:pt x="5" y="13"/>
                  </a:lnTo>
                  <a:lnTo>
                    <a:pt x="5" y="10"/>
                  </a:lnTo>
                  <a:lnTo>
                    <a:pt x="5" y="12"/>
                  </a:lnTo>
                  <a:lnTo>
                    <a:pt x="5" y="39"/>
                  </a:lnTo>
                  <a:lnTo>
                    <a:pt x="5" y="29"/>
                  </a:lnTo>
                  <a:lnTo>
                    <a:pt x="5" y="25"/>
                  </a:lnTo>
                  <a:lnTo>
                    <a:pt x="5" y="16"/>
                  </a:lnTo>
                  <a:lnTo>
                    <a:pt x="5" y="12"/>
                  </a:lnTo>
                  <a:lnTo>
                    <a:pt x="5" y="17"/>
                  </a:lnTo>
                  <a:lnTo>
                    <a:pt x="5" y="22"/>
                  </a:lnTo>
                  <a:lnTo>
                    <a:pt x="5" y="31"/>
                  </a:lnTo>
                  <a:lnTo>
                    <a:pt x="5" y="26"/>
                  </a:lnTo>
                  <a:lnTo>
                    <a:pt x="5" y="16"/>
                  </a:lnTo>
                  <a:lnTo>
                    <a:pt x="5" y="23"/>
                  </a:lnTo>
                  <a:lnTo>
                    <a:pt x="5" y="8"/>
                  </a:lnTo>
                  <a:lnTo>
                    <a:pt x="5" y="24"/>
                  </a:lnTo>
                  <a:lnTo>
                    <a:pt x="5" y="18"/>
                  </a:lnTo>
                  <a:lnTo>
                    <a:pt x="5" y="9"/>
                  </a:lnTo>
                  <a:lnTo>
                    <a:pt x="5" y="24"/>
                  </a:lnTo>
                  <a:lnTo>
                    <a:pt x="5" y="22"/>
                  </a:lnTo>
                  <a:lnTo>
                    <a:pt x="5" y="19"/>
                  </a:lnTo>
                  <a:lnTo>
                    <a:pt x="5" y="27"/>
                  </a:lnTo>
                  <a:lnTo>
                    <a:pt x="5" y="11"/>
                  </a:lnTo>
                  <a:lnTo>
                    <a:pt x="5" y="22"/>
                  </a:lnTo>
                  <a:lnTo>
                    <a:pt x="5" y="14"/>
                  </a:lnTo>
                  <a:lnTo>
                    <a:pt x="5" y="12"/>
                  </a:lnTo>
                  <a:lnTo>
                    <a:pt x="5" y="11"/>
                  </a:lnTo>
                  <a:lnTo>
                    <a:pt x="5" y="15"/>
                  </a:lnTo>
                  <a:lnTo>
                    <a:pt x="5" y="22"/>
                  </a:lnTo>
                  <a:lnTo>
                    <a:pt x="6" y="23"/>
                  </a:lnTo>
                  <a:lnTo>
                    <a:pt x="6" y="12"/>
                  </a:lnTo>
                  <a:lnTo>
                    <a:pt x="6" y="19"/>
                  </a:lnTo>
                  <a:lnTo>
                    <a:pt x="6" y="27"/>
                  </a:lnTo>
                  <a:lnTo>
                    <a:pt x="6" y="13"/>
                  </a:lnTo>
                  <a:lnTo>
                    <a:pt x="6" y="15"/>
                  </a:lnTo>
                  <a:lnTo>
                    <a:pt x="6" y="19"/>
                  </a:lnTo>
                  <a:lnTo>
                    <a:pt x="6" y="22"/>
                  </a:lnTo>
                  <a:lnTo>
                    <a:pt x="6" y="28"/>
                  </a:lnTo>
                  <a:lnTo>
                    <a:pt x="6" y="18"/>
                  </a:lnTo>
                  <a:lnTo>
                    <a:pt x="6" y="31"/>
                  </a:lnTo>
                  <a:lnTo>
                    <a:pt x="6" y="27"/>
                  </a:lnTo>
                  <a:lnTo>
                    <a:pt x="6" y="25"/>
                  </a:lnTo>
                  <a:lnTo>
                    <a:pt x="6" y="18"/>
                  </a:lnTo>
                  <a:lnTo>
                    <a:pt x="6" y="22"/>
                  </a:lnTo>
                  <a:lnTo>
                    <a:pt x="7" y="24"/>
                  </a:lnTo>
                  <a:lnTo>
                    <a:pt x="7" y="28"/>
                  </a:lnTo>
                  <a:lnTo>
                    <a:pt x="7" y="5"/>
                  </a:lnTo>
                  <a:lnTo>
                    <a:pt x="7" y="15"/>
                  </a:lnTo>
                  <a:lnTo>
                    <a:pt x="7" y="17"/>
                  </a:lnTo>
                  <a:lnTo>
                    <a:pt x="7" y="15"/>
                  </a:lnTo>
                  <a:lnTo>
                    <a:pt x="7" y="27"/>
                  </a:lnTo>
                  <a:lnTo>
                    <a:pt x="7" y="22"/>
                  </a:lnTo>
                  <a:lnTo>
                    <a:pt x="7" y="27"/>
                  </a:lnTo>
                  <a:lnTo>
                    <a:pt x="7" y="25"/>
                  </a:lnTo>
                  <a:lnTo>
                    <a:pt x="7" y="28"/>
                  </a:lnTo>
                  <a:lnTo>
                    <a:pt x="7" y="16"/>
                  </a:lnTo>
                  <a:lnTo>
                    <a:pt x="7" y="24"/>
                  </a:lnTo>
                  <a:lnTo>
                    <a:pt x="7" y="12"/>
                  </a:lnTo>
                  <a:lnTo>
                    <a:pt x="8" y="20"/>
                  </a:lnTo>
                  <a:lnTo>
                    <a:pt x="8" y="14"/>
                  </a:lnTo>
                  <a:lnTo>
                    <a:pt x="8" y="13"/>
                  </a:lnTo>
                  <a:lnTo>
                    <a:pt x="8" y="24"/>
                  </a:lnTo>
                  <a:lnTo>
                    <a:pt x="8" y="15"/>
                  </a:lnTo>
                  <a:lnTo>
                    <a:pt x="8" y="12"/>
                  </a:lnTo>
                  <a:lnTo>
                    <a:pt x="8" y="9"/>
                  </a:lnTo>
                  <a:lnTo>
                    <a:pt x="8" y="16"/>
                  </a:lnTo>
                  <a:lnTo>
                    <a:pt x="8" y="15"/>
                  </a:lnTo>
                  <a:lnTo>
                    <a:pt x="8" y="6"/>
                  </a:lnTo>
                  <a:lnTo>
                    <a:pt x="8" y="19"/>
                  </a:lnTo>
                  <a:lnTo>
                    <a:pt x="8" y="14"/>
                  </a:lnTo>
                  <a:lnTo>
                    <a:pt x="8" y="21"/>
                  </a:lnTo>
                  <a:lnTo>
                    <a:pt x="8" y="24"/>
                  </a:lnTo>
                  <a:lnTo>
                    <a:pt x="8" y="23"/>
                  </a:lnTo>
                  <a:lnTo>
                    <a:pt x="9" y="30"/>
                  </a:lnTo>
                  <a:lnTo>
                    <a:pt x="9" y="7"/>
                  </a:lnTo>
                  <a:lnTo>
                    <a:pt x="9" y="11"/>
                  </a:lnTo>
                  <a:lnTo>
                    <a:pt x="9" y="15"/>
                  </a:lnTo>
                  <a:lnTo>
                    <a:pt x="9" y="17"/>
                  </a:lnTo>
                  <a:lnTo>
                    <a:pt x="9" y="10"/>
                  </a:lnTo>
                  <a:lnTo>
                    <a:pt x="9" y="13"/>
                  </a:lnTo>
                  <a:lnTo>
                    <a:pt x="9" y="18"/>
                  </a:lnTo>
                  <a:lnTo>
                    <a:pt x="9" y="12"/>
                  </a:lnTo>
                  <a:lnTo>
                    <a:pt x="9" y="15"/>
                  </a:lnTo>
                  <a:lnTo>
                    <a:pt x="9" y="10"/>
                  </a:lnTo>
                  <a:lnTo>
                    <a:pt x="9" y="16"/>
                  </a:lnTo>
                  <a:lnTo>
                    <a:pt x="9" y="13"/>
                  </a:lnTo>
                  <a:lnTo>
                    <a:pt x="9" y="16"/>
                  </a:lnTo>
                  <a:lnTo>
                    <a:pt x="10" y="13"/>
                  </a:lnTo>
                  <a:lnTo>
                    <a:pt x="10" y="23"/>
                  </a:lnTo>
                  <a:lnTo>
                    <a:pt x="10" y="17"/>
                  </a:lnTo>
                  <a:lnTo>
                    <a:pt x="10" y="15"/>
                  </a:lnTo>
                  <a:lnTo>
                    <a:pt x="10" y="19"/>
                  </a:lnTo>
                  <a:lnTo>
                    <a:pt x="10" y="16"/>
                  </a:lnTo>
                  <a:lnTo>
                    <a:pt x="10" y="27"/>
                  </a:lnTo>
                  <a:lnTo>
                    <a:pt x="10" y="25"/>
                  </a:lnTo>
                  <a:lnTo>
                    <a:pt x="10" y="22"/>
                  </a:lnTo>
                  <a:lnTo>
                    <a:pt x="10" y="25"/>
                  </a:lnTo>
                  <a:lnTo>
                    <a:pt x="10" y="27"/>
                  </a:lnTo>
                  <a:lnTo>
                    <a:pt x="10" y="22"/>
                  </a:lnTo>
                  <a:lnTo>
                    <a:pt x="10" y="20"/>
                  </a:lnTo>
                  <a:lnTo>
                    <a:pt x="10" y="18"/>
                  </a:lnTo>
                  <a:lnTo>
                    <a:pt x="11" y="12"/>
                  </a:lnTo>
                  <a:lnTo>
                    <a:pt x="11" y="5"/>
                  </a:lnTo>
                  <a:lnTo>
                    <a:pt x="11" y="18"/>
                  </a:lnTo>
                  <a:lnTo>
                    <a:pt x="11" y="22"/>
                  </a:lnTo>
                  <a:lnTo>
                    <a:pt x="11" y="19"/>
                  </a:lnTo>
                  <a:lnTo>
                    <a:pt x="11" y="5"/>
                  </a:lnTo>
                  <a:lnTo>
                    <a:pt x="11" y="19"/>
                  </a:lnTo>
                  <a:lnTo>
                    <a:pt x="11" y="15"/>
                  </a:lnTo>
                  <a:lnTo>
                    <a:pt x="11" y="14"/>
                  </a:lnTo>
                  <a:lnTo>
                    <a:pt x="11" y="17"/>
                  </a:lnTo>
                  <a:lnTo>
                    <a:pt x="11" y="18"/>
                  </a:lnTo>
                  <a:lnTo>
                    <a:pt x="11" y="22"/>
                  </a:lnTo>
                  <a:lnTo>
                    <a:pt x="11" y="17"/>
                  </a:lnTo>
                  <a:lnTo>
                    <a:pt x="11" y="0"/>
                  </a:lnTo>
                  <a:lnTo>
                    <a:pt x="11" y="12"/>
                  </a:lnTo>
                  <a:lnTo>
                    <a:pt x="11" y="17"/>
                  </a:lnTo>
                  <a:lnTo>
                    <a:pt x="11" y="0"/>
                  </a:lnTo>
                  <a:lnTo>
                    <a:pt x="11" y="1"/>
                  </a:lnTo>
                  <a:lnTo>
                    <a:pt x="11" y="19"/>
                  </a:lnTo>
                  <a:lnTo>
                    <a:pt x="11" y="23"/>
                  </a:lnTo>
                  <a:lnTo>
                    <a:pt x="11" y="21"/>
                  </a:lnTo>
                  <a:lnTo>
                    <a:pt x="11" y="26"/>
                  </a:lnTo>
                  <a:lnTo>
                    <a:pt x="11" y="13"/>
                  </a:lnTo>
                  <a:lnTo>
                    <a:pt x="11" y="8"/>
                  </a:lnTo>
                  <a:lnTo>
                    <a:pt x="11" y="15"/>
                  </a:lnTo>
                  <a:lnTo>
                    <a:pt x="11" y="25"/>
                  </a:lnTo>
                </a:path>
              </a:pathLst>
            </a:custGeom>
            <a:noFill/>
            <a:ln w="0">
              <a:solidFill>
                <a:srgbClr val="FFFF00"/>
              </a:solidFill>
              <a:prstDash val="solid"/>
              <a:round/>
              <a:headEnd/>
              <a:tailEnd/>
            </a:ln>
          </p:spPr>
          <p:txBody>
            <a:bodyPr/>
            <a:lstStyle/>
            <a:p>
              <a:endParaRPr lang="en-US" sz="2000"/>
            </a:p>
          </p:txBody>
        </p:sp>
        <p:sp>
          <p:nvSpPr>
            <p:cNvPr id="3354656" name="Freeform 32"/>
            <p:cNvSpPr>
              <a:spLocks/>
            </p:cNvSpPr>
            <p:nvPr/>
          </p:nvSpPr>
          <p:spPr bwMode="auto">
            <a:xfrm>
              <a:off x="2996" y="1408"/>
              <a:ext cx="62" cy="176"/>
            </a:xfrm>
            <a:custGeom>
              <a:avLst/>
              <a:gdLst/>
              <a:ahLst/>
              <a:cxnLst>
                <a:cxn ang="0">
                  <a:pos x="0" y="24"/>
                </a:cxn>
                <a:cxn ang="0">
                  <a:pos x="1" y="26"/>
                </a:cxn>
                <a:cxn ang="0">
                  <a:pos x="1" y="13"/>
                </a:cxn>
                <a:cxn ang="0">
                  <a:pos x="1" y="15"/>
                </a:cxn>
                <a:cxn ang="0">
                  <a:pos x="2" y="17"/>
                </a:cxn>
                <a:cxn ang="0">
                  <a:pos x="2" y="12"/>
                </a:cxn>
                <a:cxn ang="0">
                  <a:pos x="2" y="17"/>
                </a:cxn>
                <a:cxn ang="0">
                  <a:pos x="2" y="10"/>
                </a:cxn>
                <a:cxn ang="0">
                  <a:pos x="3" y="8"/>
                </a:cxn>
                <a:cxn ang="0">
                  <a:pos x="3" y="17"/>
                </a:cxn>
                <a:cxn ang="0">
                  <a:pos x="3" y="16"/>
                </a:cxn>
                <a:cxn ang="0">
                  <a:pos x="4" y="22"/>
                </a:cxn>
                <a:cxn ang="0">
                  <a:pos x="4" y="27"/>
                </a:cxn>
                <a:cxn ang="0">
                  <a:pos x="4" y="16"/>
                </a:cxn>
                <a:cxn ang="0">
                  <a:pos x="4" y="22"/>
                </a:cxn>
                <a:cxn ang="0">
                  <a:pos x="5" y="18"/>
                </a:cxn>
                <a:cxn ang="0">
                  <a:pos x="5" y="34"/>
                </a:cxn>
                <a:cxn ang="0">
                  <a:pos x="5" y="24"/>
                </a:cxn>
                <a:cxn ang="0">
                  <a:pos x="5" y="27"/>
                </a:cxn>
                <a:cxn ang="0">
                  <a:pos x="5" y="15"/>
                </a:cxn>
                <a:cxn ang="0">
                  <a:pos x="5" y="24"/>
                </a:cxn>
                <a:cxn ang="0">
                  <a:pos x="5" y="28"/>
                </a:cxn>
                <a:cxn ang="0">
                  <a:pos x="6" y="15"/>
                </a:cxn>
                <a:cxn ang="0">
                  <a:pos x="6" y="27"/>
                </a:cxn>
                <a:cxn ang="0">
                  <a:pos x="6" y="20"/>
                </a:cxn>
                <a:cxn ang="0">
                  <a:pos x="7" y="33"/>
                </a:cxn>
                <a:cxn ang="0">
                  <a:pos x="7" y="19"/>
                </a:cxn>
                <a:cxn ang="0">
                  <a:pos x="7" y="17"/>
                </a:cxn>
                <a:cxn ang="0">
                  <a:pos x="7" y="17"/>
                </a:cxn>
                <a:cxn ang="0">
                  <a:pos x="8" y="11"/>
                </a:cxn>
                <a:cxn ang="0">
                  <a:pos x="8" y="32"/>
                </a:cxn>
                <a:cxn ang="0">
                  <a:pos x="8" y="7"/>
                </a:cxn>
                <a:cxn ang="0">
                  <a:pos x="9" y="16"/>
                </a:cxn>
                <a:cxn ang="0">
                  <a:pos x="9" y="17"/>
                </a:cxn>
                <a:cxn ang="0">
                  <a:pos x="9" y="16"/>
                </a:cxn>
                <a:cxn ang="0">
                  <a:pos x="10" y="27"/>
                </a:cxn>
                <a:cxn ang="0">
                  <a:pos x="10" y="19"/>
                </a:cxn>
                <a:cxn ang="0">
                  <a:pos x="10" y="17"/>
                </a:cxn>
                <a:cxn ang="0">
                  <a:pos x="10" y="25"/>
                </a:cxn>
                <a:cxn ang="0">
                  <a:pos x="11" y="15"/>
                </a:cxn>
                <a:cxn ang="0">
                  <a:pos x="11" y="15"/>
                </a:cxn>
                <a:cxn ang="0">
                  <a:pos x="11" y="12"/>
                </a:cxn>
                <a:cxn ang="0">
                  <a:pos x="11" y="17"/>
                </a:cxn>
                <a:cxn ang="0">
                  <a:pos x="11" y="38"/>
                </a:cxn>
                <a:cxn ang="0">
                  <a:pos x="11" y="11"/>
                </a:cxn>
                <a:cxn ang="0">
                  <a:pos x="11" y="5"/>
                </a:cxn>
                <a:cxn ang="0">
                  <a:pos x="12" y="22"/>
                </a:cxn>
                <a:cxn ang="0">
                  <a:pos x="12" y="12"/>
                </a:cxn>
                <a:cxn ang="0">
                  <a:pos x="12" y="20"/>
                </a:cxn>
                <a:cxn ang="0">
                  <a:pos x="13" y="22"/>
                </a:cxn>
              </a:cxnLst>
              <a:rect l="0" t="0" r="r" b="b"/>
              <a:pathLst>
                <a:path w="13" h="41">
                  <a:moveTo>
                    <a:pt x="0" y="25"/>
                  </a:moveTo>
                  <a:lnTo>
                    <a:pt x="0" y="11"/>
                  </a:lnTo>
                  <a:lnTo>
                    <a:pt x="0" y="32"/>
                  </a:lnTo>
                  <a:lnTo>
                    <a:pt x="0" y="24"/>
                  </a:lnTo>
                  <a:lnTo>
                    <a:pt x="1" y="27"/>
                  </a:lnTo>
                  <a:lnTo>
                    <a:pt x="1" y="25"/>
                  </a:lnTo>
                  <a:lnTo>
                    <a:pt x="1" y="15"/>
                  </a:lnTo>
                  <a:lnTo>
                    <a:pt x="1" y="26"/>
                  </a:lnTo>
                  <a:lnTo>
                    <a:pt x="1" y="22"/>
                  </a:lnTo>
                  <a:lnTo>
                    <a:pt x="1" y="19"/>
                  </a:lnTo>
                  <a:lnTo>
                    <a:pt x="1" y="21"/>
                  </a:lnTo>
                  <a:lnTo>
                    <a:pt x="1" y="13"/>
                  </a:lnTo>
                  <a:lnTo>
                    <a:pt x="1" y="17"/>
                  </a:lnTo>
                  <a:lnTo>
                    <a:pt x="1" y="10"/>
                  </a:lnTo>
                  <a:lnTo>
                    <a:pt x="1" y="5"/>
                  </a:lnTo>
                  <a:lnTo>
                    <a:pt x="1" y="15"/>
                  </a:lnTo>
                  <a:lnTo>
                    <a:pt x="1" y="28"/>
                  </a:lnTo>
                  <a:lnTo>
                    <a:pt x="1" y="41"/>
                  </a:lnTo>
                  <a:lnTo>
                    <a:pt x="1" y="25"/>
                  </a:lnTo>
                  <a:lnTo>
                    <a:pt x="2" y="17"/>
                  </a:lnTo>
                  <a:lnTo>
                    <a:pt x="2" y="27"/>
                  </a:lnTo>
                  <a:lnTo>
                    <a:pt x="2" y="19"/>
                  </a:lnTo>
                  <a:lnTo>
                    <a:pt x="2" y="13"/>
                  </a:lnTo>
                  <a:lnTo>
                    <a:pt x="2" y="12"/>
                  </a:lnTo>
                  <a:lnTo>
                    <a:pt x="2" y="19"/>
                  </a:lnTo>
                  <a:lnTo>
                    <a:pt x="2" y="22"/>
                  </a:lnTo>
                  <a:lnTo>
                    <a:pt x="2" y="15"/>
                  </a:lnTo>
                  <a:lnTo>
                    <a:pt x="2" y="17"/>
                  </a:lnTo>
                  <a:lnTo>
                    <a:pt x="2" y="20"/>
                  </a:lnTo>
                  <a:lnTo>
                    <a:pt x="2" y="13"/>
                  </a:lnTo>
                  <a:lnTo>
                    <a:pt x="2" y="7"/>
                  </a:lnTo>
                  <a:lnTo>
                    <a:pt x="2" y="10"/>
                  </a:lnTo>
                  <a:lnTo>
                    <a:pt x="3" y="22"/>
                  </a:lnTo>
                  <a:lnTo>
                    <a:pt x="3" y="17"/>
                  </a:lnTo>
                  <a:lnTo>
                    <a:pt x="3" y="11"/>
                  </a:lnTo>
                  <a:lnTo>
                    <a:pt x="3" y="8"/>
                  </a:lnTo>
                  <a:lnTo>
                    <a:pt x="3" y="30"/>
                  </a:lnTo>
                  <a:lnTo>
                    <a:pt x="3" y="27"/>
                  </a:lnTo>
                  <a:lnTo>
                    <a:pt x="3" y="22"/>
                  </a:lnTo>
                  <a:lnTo>
                    <a:pt x="3" y="17"/>
                  </a:lnTo>
                  <a:lnTo>
                    <a:pt x="3" y="30"/>
                  </a:lnTo>
                  <a:lnTo>
                    <a:pt x="3" y="27"/>
                  </a:lnTo>
                  <a:lnTo>
                    <a:pt x="3" y="31"/>
                  </a:lnTo>
                  <a:lnTo>
                    <a:pt x="3" y="16"/>
                  </a:lnTo>
                  <a:lnTo>
                    <a:pt x="3" y="15"/>
                  </a:lnTo>
                  <a:lnTo>
                    <a:pt x="3" y="12"/>
                  </a:lnTo>
                  <a:lnTo>
                    <a:pt x="3" y="25"/>
                  </a:lnTo>
                  <a:lnTo>
                    <a:pt x="4" y="22"/>
                  </a:lnTo>
                  <a:lnTo>
                    <a:pt x="4" y="19"/>
                  </a:lnTo>
                  <a:lnTo>
                    <a:pt x="4" y="24"/>
                  </a:lnTo>
                  <a:lnTo>
                    <a:pt x="4" y="27"/>
                  </a:lnTo>
                  <a:lnTo>
                    <a:pt x="4" y="27"/>
                  </a:lnTo>
                  <a:lnTo>
                    <a:pt x="4" y="37"/>
                  </a:lnTo>
                  <a:lnTo>
                    <a:pt x="4" y="17"/>
                  </a:lnTo>
                  <a:lnTo>
                    <a:pt x="4" y="22"/>
                  </a:lnTo>
                  <a:lnTo>
                    <a:pt x="4" y="16"/>
                  </a:lnTo>
                  <a:lnTo>
                    <a:pt x="4" y="25"/>
                  </a:lnTo>
                  <a:lnTo>
                    <a:pt x="4" y="24"/>
                  </a:lnTo>
                  <a:lnTo>
                    <a:pt x="4" y="27"/>
                  </a:lnTo>
                  <a:lnTo>
                    <a:pt x="4" y="22"/>
                  </a:lnTo>
                  <a:lnTo>
                    <a:pt x="4" y="21"/>
                  </a:lnTo>
                  <a:lnTo>
                    <a:pt x="5" y="17"/>
                  </a:lnTo>
                  <a:lnTo>
                    <a:pt x="5" y="27"/>
                  </a:lnTo>
                  <a:lnTo>
                    <a:pt x="5" y="18"/>
                  </a:lnTo>
                  <a:lnTo>
                    <a:pt x="5" y="19"/>
                  </a:lnTo>
                  <a:lnTo>
                    <a:pt x="5" y="26"/>
                  </a:lnTo>
                  <a:lnTo>
                    <a:pt x="5" y="22"/>
                  </a:lnTo>
                  <a:lnTo>
                    <a:pt x="5" y="34"/>
                  </a:lnTo>
                  <a:lnTo>
                    <a:pt x="5" y="28"/>
                  </a:lnTo>
                  <a:lnTo>
                    <a:pt x="5" y="41"/>
                  </a:lnTo>
                  <a:lnTo>
                    <a:pt x="5" y="35"/>
                  </a:lnTo>
                  <a:lnTo>
                    <a:pt x="5" y="24"/>
                  </a:lnTo>
                  <a:lnTo>
                    <a:pt x="5" y="9"/>
                  </a:lnTo>
                  <a:lnTo>
                    <a:pt x="5" y="27"/>
                  </a:lnTo>
                  <a:lnTo>
                    <a:pt x="5" y="32"/>
                  </a:lnTo>
                  <a:lnTo>
                    <a:pt x="5" y="27"/>
                  </a:lnTo>
                  <a:lnTo>
                    <a:pt x="5" y="5"/>
                  </a:lnTo>
                  <a:lnTo>
                    <a:pt x="5" y="0"/>
                  </a:lnTo>
                  <a:lnTo>
                    <a:pt x="5" y="7"/>
                  </a:lnTo>
                  <a:lnTo>
                    <a:pt x="5" y="15"/>
                  </a:lnTo>
                  <a:lnTo>
                    <a:pt x="5" y="34"/>
                  </a:lnTo>
                  <a:lnTo>
                    <a:pt x="5" y="24"/>
                  </a:lnTo>
                  <a:lnTo>
                    <a:pt x="5" y="31"/>
                  </a:lnTo>
                  <a:lnTo>
                    <a:pt x="5" y="24"/>
                  </a:lnTo>
                  <a:lnTo>
                    <a:pt x="5" y="27"/>
                  </a:lnTo>
                  <a:lnTo>
                    <a:pt x="5" y="10"/>
                  </a:lnTo>
                  <a:lnTo>
                    <a:pt x="5" y="12"/>
                  </a:lnTo>
                  <a:lnTo>
                    <a:pt x="5" y="28"/>
                  </a:lnTo>
                  <a:lnTo>
                    <a:pt x="5" y="22"/>
                  </a:lnTo>
                  <a:lnTo>
                    <a:pt x="6" y="20"/>
                  </a:lnTo>
                  <a:lnTo>
                    <a:pt x="6" y="21"/>
                  </a:lnTo>
                  <a:lnTo>
                    <a:pt x="6" y="15"/>
                  </a:lnTo>
                  <a:lnTo>
                    <a:pt x="6" y="25"/>
                  </a:lnTo>
                  <a:lnTo>
                    <a:pt x="6" y="28"/>
                  </a:lnTo>
                  <a:lnTo>
                    <a:pt x="6" y="20"/>
                  </a:lnTo>
                  <a:lnTo>
                    <a:pt x="6" y="27"/>
                  </a:lnTo>
                  <a:lnTo>
                    <a:pt x="6" y="37"/>
                  </a:lnTo>
                  <a:lnTo>
                    <a:pt x="6" y="19"/>
                  </a:lnTo>
                  <a:lnTo>
                    <a:pt x="6" y="22"/>
                  </a:lnTo>
                  <a:lnTo>
                    <a:pt x="6" y="20"/>
                  </a:lnTo>
                  <a:lnTo>
                    <a:pt x="6" y="22"/>
                  </a:lnTo>
                  <a:lnTo>
                    <a:pt x="6" y="19"/>
                  </a:lnTo>
                  <a:lnTo>
                    <a:pt x="7" y="25"/>
                  </a:lnTo>
                  <a:lnTo>
                    <a:pt x="7" y="33"/>
                  </a:lnTo>
                  <a:lnTo>
                    <a:pt x="7" y="27"/>
                  </a:lnTo>
                  <a:lnTo>
                    <a:pt x="7" y="36"/>
                  </a:lnTo>
                  <a:lnTo>
                    <a:pt x="7" y="28"/>
                  </a:lnTo>
                  <a:lnTo>
                    <a:pt x="7" y="19"/>
                  </a:lnTo>
                  <a:lnTo>
                    <a:pt x="7" y="12"/>
                  </a:lnTo>
                  <a:lnTo>
                    <a:pt x="7" y="28"/>
                  </a:lnTo>
                  <a:lnTo>
                    <a:pt x="7" y="20"/>
                  </a:lnTo>
                  <a:lnTo>
                    <a:pt x="7" y="17"/>
                  </a:lnTo>
                  <a:lnTo>
                    <a:pt x="7" y="16"/>
                  </a:lnTo>
                  <a:lnTo>
                    <a:pt x="7" y="29"/>
                  </a:lnTo>
                  <a:lnTo>
                    <a:pt x="7" y="26"/>
                  </a:lnTo>
                  <a:lnTo>
                    <a:pt x="7" y="17"/>
                  </a:lnTo>
                  <a:lnTo>
                    <a:pt x="7" y="11"/>
                  </a:lnTo>
                  <a:lnTo>
                    <a:pt x="8" y="18"/>
                  </a:lnTo>
                  <a:lnTo>
                    <a:pt x="8" y="27"/>
                  </a:lnTo>
                  <a:lnTo>
                    <a:pt x="8" y="11"/>
                  </a:lnTo>
                  <a:lnTo>
                    <a:pt x="8" y="17"/>
                  </a:lnTo>
                  <a:lnTo>
                    <a:pt x="8" y="14"/>
                  </a:lnTo>
                  <a:lnTo>
                    <a:pt x="8" y="10"/>
                  </a:lnTo>
                  <a:lnTo>
                    <a:pt x="8" y="32"/>
                  </a:lnTo>
                  <a:lnTo>
                    <a:pt x="8" y="20"/>
                  </a:lnTo>
                  <a:lnTo>
                    <a:pt x="8" y="8"/>
                  </a:lnTo>
                  <a:lnTo>
                    <a:pt x="8" y="11"/>
                  </a:lnTo>
                  <a:lnTo>
                    <a:pt x="8" y="7"/>
                  </a:lnTo>
                  <a:lnTo>
                    <a:pt x="8" y="10"/>
                  </a:lnTo>
                  <a:lnTo>
                    <a:pt x="9" y="8"/>
                  </a:lnTo>
                  <a:lnTo>
                    <a:pt x="9" y="20"/>
                  </a:lnTo>
                  <a:lnTo>
                    <a:pt x="9" y="16"/>
                  </a:lnTo>
                  <a:lnTo>
                    <a:pt x="9" y="5"/>
                  </a:lnTo>
                  <a:lnTo>
                    <a:pt x="9" y="10"/>
                  </a:lnTo>
                  <a:lnTo>
                    <a:pt x="9" y="8"/>
                  </a:lnTo>
                  <a:lnTo>
                    <a:pt x="9" y="17"/>
                  </a:lnTo>
                  <a:lnTo>
                    <a:pt x="9" y="12"/>
                  </a:lnTo>
                  <a:lnTo>
                    <a:pt x="9" y="16"/>
                  </a:lnTo>
                  <a:lnTo>
                    <a:pt x="9" y="12"/>
                  </a:lnTo>
                  <a:lnTo>
                    <a:pt x="9" y="16"/>
                  </a:lnTo>
                  <a:lnTo>
                    <a:pt x="9" y="17"/>
                  </a:lnTo>
                  <a:lnTo>
                    <a:pt x="9" y="33"/>
                  </a:lnTo>
                  <a:lnTo>
                    <a:pt x="9" y="24"/>
                  </a:lnTo>
                  <a:lnTo>
                    <a:pt x="10" y="27"/>
                  </a:lnTo>
                  <a:lnTo>
                    <a:pt x="10" y="30"/>
                  </a:lnTo>
                  <a:lnTo>
                    <a:pt x="10" y="16"/>
                  </a:lnTo>
                  <a:lnTo>
                    <a:pt x="10" y="36"/>
                  </a:lnTo>
                  <a:lnTo>
                    <a:pt x="10" y="19"/>
                  </a:lnTo>
                  <a:lnTo>
                    <a:pt x="10" y="30"/>
                  </a:lnTo>
                  <a:lnTo>
                    <a:pt x="10" y="17"/>
                  </a:lnTo>
                  <a:lnTo>
                    <a:pt x="10" y="18"/>
                  </a:lnTo>
                  <a:lnTo>
                    <a:pt x="10" y="17"/>
                  </a:lnTo>
                  <a:lnTo>
                    <a:pt x="10" y="15"/>
                  </a:lnTo>
                  <a:lnTo>
                    <a:pt x="10" y="14"/>
                  </a:lnTo>
                  <a:lnTo>
                    <a:pt x="10" y="19"/>
                  </a:lnTo>
                  <a:lnTo>
                    <a:pt x="10" y="25"/>
                  </a:lnTo>
                  <a:lnTo>
                    <a:pt x="10" y="14"/>
                  </a:lnTo>
                  <a:lnTo>
                    <a:pt x="11" y="21"/>
                  </a:lnTo>
                  <a:lnTo>
                    <a:pt x="11" y="17"/>
                  </a:lnTo>
                  <a:lnTo>
                    <a:pt x="11" y="15"/>
                  </a:lnTo>
                  <a:lnTo>
                    <a:pt x="11" y="17"/>
                  </a:lnTo>
                  <a:lnTo>
                    <a:pt x="11" y="10"/>
                  </a:lnTo>
                  <a:lnTo>
                    <a:pt x="11" y="17"/>
                  </a:lnTo>
                  <a:lnTo>
                    <a:pt x="11" y="15"/>
                  </a:lnTo>
                  <a:lnTo>
                    <a:pt x="11" y="18"/>
                  </a:lnTo>
                  <a:lnTo>
                    <a:pt x="11" y="15"/>
                  </a:lnTo>
                  <a:lnTo>
                    <a:pt x="11" y="17"/>
                  </a:lnTo>
                  <a:lnTo>
                    <a:pt x="11" y="12"/>
                  </a:lnTo>
                  <a:lnTo>
                    <a:pt x="11" y="22"/>
                  </a:lnTo>
                  <a:lnTo>
                    <a:pt x="11" y="19"/>
                  </a:lnTo>
                  <a:lnTo>
                    <a:pt x="11" y="20"/>
                  </a:lnTo>
                  <a:lnTo>
                    <a:pt x="11" y="17"/>
                  </a:lnTo>
                  <a:lnTo>
                    <a:pt x="11" y="15"/>
                  </a:lnTo>
                  <a:lnTo>
                    <a:pt x="11" y="28"/>
                  </a:lnTo>
                  <a:lnTo>
                    <a:pt x="11" y="22"/>
                  </a:lnTo>
                  <a:lnTo>
                    <a:pt x="11" y="38"/>
                  </a:lnTo>
                  <a:lnTo>
                    <a:pt x="11" y="24"/>
                  </a:lnTo>
                  <a:lnTo>
                    <a:pt x="11" y="13"/>
                  </a:lnTo>
                  <a:lnTo>
                    <a:pt x="11" y="17"/>
                  </a:lnTo>
                  <a:lnTo>
                    <a:pt x="11" y="11"/>
                  </a:lnTo>
                  <a:lnTo>
                    <a:pt x="11" y="15"/>
                  </a:lnTo>
                  <a:lnTo>
                    <a:pt x="11" y="12"/>
                  </a:lnTo>
                  <a:lnTo>
                    <a:pt x="11" y="8"/>
                  </a:lnTo>
                  <a:lnTo>
                    <a:pt x="11" y="5"/>
                  </a:lnTo>
                  <a:lnTo>
                    <a:pt x="12" y="18"/>
                  </a:lnTo>
                  <a:lnTo>
                    <a:pt x="12" y="23"/>
                  </a:lnTo>
                  <a:lnTo>
                    <a:pt x="12" y="25"/>
                  </a:lnTo>
                  <a:lnTo>
                    <a:pt x="12" y="22"/>
                  </a:lnTo>
                  <a:lnTo>
                    <a:pt x="12" y="33"/>
                  </a:lnTo>
                  <a:lnTo>
                    <a:pt x="12" y="21"/>
                  </a:lnTo>
                  <a:lnTo>
                    <a:pt x="12" y="11"/>
                  </a:lnTo>
                  <a:lnTo>
                    <a:pt x="12" y="12"/>
                  </a:lnTo>
                  <a:lnTo>
                    <a:pt x="12" y="19"/>
                  </a:lnTo>
                  <a:lnTo>
                    <a:pt x="12" y="28"/>
                  </a:lnTo>
                  <a:lnTo>
                    <a:pt x="12" y="22"/>
                  </a:lnTo>
                  <a:lnTo>
                    <a:pt x="12" y="20"/>
                  </a:lnTo>
                  <a:lnTo>
                    <a:pt x="12" y="19"/>
                  </a:lnTo>
                  <a:lnTo>
                    <a:pt x="12" y="12"/>
                  </a:lnTo>
                  <a:lnTo>
                    <a:pt x="13" y="14"/>
                  </a:lnTo>
                  <a:lnTo>
                    <a:pt x="13" y="22"/>
                  </a:lnTo>
                  <a:lnTo>
                    <a:pt x="13" y="17"/>
                  </a:lnTo>
                  <a:lnTo>
                    <a:pt x="13" y="16"/>
                  </a:lnTo>
                </a:path>
              </a:pathLst>
            </a:custGeom>
            <a:noFill/>
            <a:ln w="0">
              <a:solidFill>
                <a:srgbClr val="FFFF00"/>
              </a:solidFill>
              <a:prstDash val="solid"/>
              <a:round/>
              <a:headEnd/>
              <a:tailEnd/>
            </a:ln>
          </p:spPr>
          <p:txBody>
            <a:bodyPr/>
            <a:lstStyle/>
            <a:p>
              <a:endParaRPr lang="en-US" sz="2000"/>
            </a:p>
          </p:txBody>
        </p:sp>
        <p:sp>
          <p:nvSpPr>
            <p:cNvPr id="3354657" name="Freeform 33"/>
            <p:cNvSpPr>
              <a:spLocks/>
            </p:cNvSpPr>
            <p:nvPr/>
          </p:nvSpPr>
          <p:spPr bwMode="auto">
            <a:xfrm>
              <a:off x="3058" y="1408"/>
              <a:ext cx="58" cy="163"/>
            </a:xfrm>
            <a:custGeom>
              <a:avLst/>
              <a:gdLst/>
              <a:ahLst/>
              <a:cxnLst>
                <a:cxn ang="0">
                  <a:pos x="0" y="17"/>
                </a:cxn>
                <a:cxn ang="0">
                  <a:pos x="0" y="27"/>
                </a:cxn>
                <a:cxn ang="0">
                  <a:pos x="1" y="16"/>
                </a:cxn>
                <a:cxn ang="0">
                  <a:pos x="1" y="19"/>
                </a:cxn>
                <a:cxn ang="0">
                  <a:pos x="1" y="15"/>
                </a:cxn>
                <a:cxn ang="0">
                  <a:pos x="1" y="22"/>
                </a:cxn>
                <a:cxn ang="0">
                  <a:pos x="2" y="23"/>
                </a:cxn>
                <a:cxn ang="0">
                  <a:pos x="2" y="26"/>
                </a:cxn>
                <a:cxn ang="0">
                  <a:pos x="2" y="5"/>
                </a:cxn>
                <a:cxn ang="0">
                  <a:pos x="2" y="19"/>
                </a:cxn>
                <a:cxn ang="0">
                  <a:pos x="3" y="19"/>
                </a:cxn>
                <a:cxn ang="0">
                  <a:pos x="3" y="15"/>
                </a:cxn>
                <a:cxn ang="0">
                  <a:pos x="3" y="33"/>
                </a:cxn>
                <a:cxn ang="0">
                  <a:pos x="3" y="10"/>
                </a:cxn>
                <a:cxn ang="0">
                  <a:pos x="3" y="19"/>
                </a:cxn>
                <a:cxn ang="0">
                  <a:pos x="3" y="11"/>
                </a:cxn>
                <a:cxn ang="0">
                  <a:pos x="3" y="22"/>
                </a:cxn>
                <a:cxn ang="0">
                  <a:pos x="4" y="15"/>
                </a:cxn>
                <a:cxn ang="0">
                  <a:pos x="4" y="10"/>
                </a:cxn>
                <a:cxn ang="0">
                  <a:pos x="4" y="8"/>
                </a:cxn>
                <a:cxn ang="0">
                  <a:pos x="4" y="26"/>
                </a:cxn>
                <a:cxn ang="0">
                  <a:pos x="5" y="22"/>
                </a:cxn>
                <a:cxn ang="0">
                  <a:pos x="5" y="22"/>
                </a:cxn>
                <a:cxn ang="0">
                  <a:pos x="5" y="13"/>
                </a:cxn>
                <a:cxn ang="0">
                  <a:pos x="6" y="22"/>
                </a:cxn>
                <a:cxn ang="0">
                  <a:pos x="6" y="19"/>
                </a:cxn>
                <a:cxn ang="0">
                  <a:pos x="6" y="27"/>
                </a:cxn>
                <a:cxn ang="0">
                  <a:pos x="7" y="12"/>
                </a:cxn>
                <a:cxn ang="0">
                  <a:pos x="7" y="25"/>
                </a:cxn>
                <a:cxn ang="0">
                  <a:pos x="7" y="9"/>
                </a:cxn>
                <a:cxn ang="0">
                  <a:pos x="7" y="33"/>
                </a:cxn>
                <a:cxn ang="0">
                  <a:pos x="8" y="18"/>
                </a:cxn>
                <a:cxn ang="0">
                  <a:pos x="8" y="27"/>
                </a:cxn>
                <a:cxn ang="0">
                  <a:pos x="8" y="12"/>
                </a:cxn>
                <a:cxn ang="0">
                  <a:pos x="8" y="31"/>
                </a:cxn>
                <a:cxn ang="0">
                  <a:pos x="9" y="20"/>
                </a:cxn>
                <a:cxn ang="0">
                  <a:pos x="9" y="24"/>
                </a:cxn>
                <a:cxn ang="0">
                  <a:pos x="9" y="9"/>
                </a:cxn>
                <a:cxn ang="0">
                  <a:pos x="9" y="22"/>
                </a:cxn>
                <a:cxn ang="0">
                  <a:pos x="9" y="26"/>
                </a:cxn>
                <a:cxn ang="0">
                  <a:pos x="9" y="16"/>
                </a:cxn>
                <a:cxn ang="0">
                  <a:pos x="9" y="23"/>
                </a:cxn>
                <a:cxn ang="0">
                  <a:pos x="10" y="22"/>
                </a:cxn>
                <a:cxn ang="0">
                  <a:pos x="10" y="17"/>
                </a:cxn>
                <a:cxn ang="0">
                  <a:pos x="10" y="10"/>
                </a:cxn>
                <a:cxn ang="0">
                  <a:pos x="10" y="16"/>
                </a:cxn>
                <a:cxn ang="0">
                  <a:pos x="11" y="10"/>
                </a:cxn>
                <a:cxn ang="0">
                  <a:pos x="11" y="24"/>
                </a:cxn>
                <a:cxn ang="0">
                  <a:pos x="11" y="19"/>
                </a:cxn>
                <a:cxn ang="0">
                  <a:pos x="11" y="33"/>
                </a:cxn>
              </a:cxnLst>
              <a:rect l="0" t="0" r="r" b="b"/>
              <a:pathLst>
                <a:path w="12" h="38">
                  <a:moveTo>
                    <a:pt x="0" y="16"/>
                  </a:moveTo>
                  <a:lnTo>
                    <a:pt x="0" y="12"/>
                  </a:lnTo>
                  <a:lnTo>
                    <a:pt x="0" y="11"/>
                  </a:lnTo>
                  <a:lnTo>
                    <a:pt x="0" y="17"/>
                  </a:lnTo>
                  <a:lnTo>
                    <a:pt x="0" y="33"/>
                  </a:lnTo>
                  <a:lnTo>
                    <a:pt x="0" y="13"/>
                  </a:lnTo>
                  <a:lnTo>
                    <a:pt x="0" y="16"/>
                  </a:lnTo>
                  <a:lnTo>
                    <a:pt x="0" y="27"/>
                  </a:lnTo>
                  <a:lnTo>
                    <a:pt x="0" y="34"/>
                  </a:lnTo>
                  <a:lnTo>
                    <a:pt x="0" y="27"/>
                  </a:lnTo>
                  <a:lnTo>
                    <a:pt x="0" y="11"/>
                  </a:lnTo>
                  <a:lnTo>
                    <a:pt x="1" y="16"/>
                  </a:lnTo>
                  <a:lnTo>
                    <a:pt x="1" y="3"/>
                  </a:lnTo>
                  <a:lnTo>
                    <a:pt x="1" y="16"/>
                  </a:lnTo>
                  <a:lnTo>
                    <a:pt x="1" y="15"/>
                  </a:lnTo>
                  <a:lnTo>
                    <a:pt x="1" y="19"/>
                  </a:lnTo>
                  <a:lnTo>
                    <a:pt x="1" y="11"/>
                  </a:lnTo>
                  <a:lnTo>
                    <a:pt x="1" y="23"/>
                  </a:lnTo>
                  <a:lnTo>
                    <a:pt x="1" y="9"/>
                  </a:lnTo>
                  <a:lnTo>
                    <a:pt x="1" y="15"/>
                  </a:lnTo>
                  <a:lnTo>
                    <a:pt x="1" y="8"/>
                  </a:lnTo>
                  <a:lnTo>
                    <a:pt x="1" y="22"/>
                  </a:lnTo>
                  <a:lnTo>
                    <a:pt x="1" y="28"/>
                  </a:lnTo>
                  <a:lnTo>
                    <a:pt x="1" y="22"/>
                  </a:lnTo>
                  <a:lnTo>
                    <a:pt x="1" y="24"/>
                  </a:lnTo>
                  <a:lnTo>
                    <a:pt x="1" y="25"/>
                  </a:lnTo>
                  <a:lnTo>
                    <a:pt x="2" y="22"/>
                  </a:lnTo>
                  <a:lnTo>
                    <a:pt x="2" y="23"/>
                  </a:lnTo>
                  <a:lnTo>
                    <a:pt x="2" y="12"/>
                  </a:lnTo>
                  <a:lnTo>
                    <a:pt x="2" y="17"/>
                  </a:lnTo>
                  <a:lnTo>
                    <a:pt x="2" y="19"/>
                  </a:lnTo>
                  <a:lnTo>
                    <a:pt x="2" y="26"/>
                  </a:lnTo>
                  <a:lnTo>
                    <a:pt x="2" y="5"/>
                  </a:lnTo>
                  <a:lnTo>
                    <a:pt x="2" y="19"/>
                  </a:lnTo>
                  <a:lnTo>
                    <a:pt x="2" y="21"/>
                  </a:lnTo>
                  <a:lnTo>
                    <a:pt x="2" y="5"/>
                  </a:lnTo>
                  <a:lnTo>
                    <a:pt x="2" y="12"/>
                  </a:lnTo>
                  <a:lnTo>
                    <a:pt x="2" y="28"/>
                  </a:lnTo>
                  <a:lnTo>
                    <a:pt x="2" y="23"/>
                  </a:lnTo>
                  <a:lnTo>
                    <a:pt x="2" y="19"/>
                  </a:lnTo>
                  <a:lnTo>
                    <a:pt x="2" y="11"/>
                  </a:lnTo>
                  <a:lnTo>
                    <a:pt x="3" y="25"/>
                  </a:lnTo>
                  <a:lnTo>
                    <a:pt x="3" y="12"/>
                  </a:lnTo>
                  <a:lnTo>
                    <a:pt x="3" y="19"/>
                  </a:lnTo>
                  <a:lnTo>
                    <a:pt x="3" y="12"/>
                  </a:lnTo>
                  <a:lnTo>
                    <a:pt x="3" y="31"/>
                  </a:lnTo>
                  <a:lnTo>
                    <a:pt x="3" y="22"/>
                  </a:lnTo>
                  <a:lnTo>
                    <a:pt x="3" y="15"/>
                  </a:lnTo>
                  <a:lnTo>
                    <a:pt x="3" y="27"/>
                  </a:lnTo>
                  <a:lnTo>
                    <a:pt x="3" y="10"/>
                  </a:lnTo>
                  <a:lnTo>
                    <a:pt x="3" y="25"/>
                  </a:lnTo>
                  <a:lnTo>
                    <a:pt x="3" y="33"/>
                  </a:lnTo>
                  <a:lnTo>
                    <a:pt x="3" y="26"/>
                  </a:lnTo>
                  <a:lnTo>
                    <a:pt x="3" y="20"/>
                  </a:lnTo>
                  <a:lnTo>
                    <a:pt x="3" y="10"/>
                  </a:lnTo>
                  <a:lnTo>
                    <a:pt x="3" y="10"/>
                  </a:lnTo>
                  <a:lnTo>
                    <a:pt x="3" y="18"/>
                  </a:lnTo>
                  <a:lnTo>
                    <a:pt x="3" y="12"/>
                  </a:lnTo>
                  <a:lnTo>
                    <a:pt x="3" y="17"/>
                  </a:lnTo>
                  <a:lnTo>
                    <a:pt x="3" y="19"/>
                  </a:lnTo>
                  <a:lnTo>
                    <a:pt x="3" y="26"/>
                  </a:lnTo>
                  <a:lnTo>
                    <a:pt x="3" y="38"/>
                  </a:lnTo>
                  <a:lnTo>
                    <a:pt x="3" y="15"/>
                  </a:lnTo>
                  <a:lnTo>
                    <a:pt x="3" y="11"/>
                  </a:lnTo>
                  <a:lnTo>
                    <a:pt x="3" y="11"/>
                  </a:lnTo>
                  <a:lnTo>
                    <a:pt x="3" y="24"/>
                  </a:lnTo>
                  <a:lnTo>
                    <a:pt x="3" y="10"/>
                  </a:lnTo>
                  <a:lnTo>
                    <a:pt x="3" y="22"/>
                  </a:lnTo>
                  <a:lnTo>
                    <a:pt x="3" y="8"/>
                  </a:lnTo>
                  <a:lnTo>
                    <a:pt x="3" y="10"/>
                  </a:lnTo>
                  <a:lnTo>
                    <a:pt x="4" y="19"/>
                  </a:lnTo>
                  <a:lnTo>
                    <a:pt x="4" y="15"/>
                  </a:lnTo>
                  <a:lnTo>
                    <a:pt x="4" y="23"/>
                  </a:lnTo>
                  <a:lnTo>
                    <a:pt x="4" y="27"/>
                  </a:lnTo>
                  <a:lnTo>
                    <a:pt x="4" y="5"/>
                  </a:lnTo>
                  <a:lnTo>
                    <a:pt x="4" y="10"/>
                  </a:lnTo>
                  <a:lnTo>
                    <a:pt x="4" y="21"/>
                  </a:lnTo>
                  <a:lnTo>
                    <a:pt x="4" y="16"/>
                  </a:lnTo>
                  <a:lnTo>
                    <a:pt x="4" y="14"/>
                  </a:lnTo>
                  <a:lnTo>
                    <a:pt x="4" y="8"/>
                  </a:lnTo>
                  <a:lnTo>
                    <a:pt x="4" y="22"/>
                  </a:lnTo>
                  <a:lnTo>
                    <a:pt x="4" y="25"/>
                  </a:lnTo>
                  <a:lnTo>
                    <a:pt x="4" y="33"/>
                  </a:lnTo>
                  <a:lnTo>
                    <a:pt x="4" y="26"/>
                  </a:lnTo>
                  <a:lnTo>
                    <a:pt x="5" y="22"/>
                  </a:lnTo>
                  <a:lnTo>
                    <a:pt x="5" y="19"/>
                  </a:lnTo>
                  <a:lnTo>
                    <a:pt x="5" y="28"/>
                  </a:lnTo>
                  <a:lnTo>
                    <a:pt x="5" y="22"/>
                  </a:lnTo>
                  <a:lnTo>
                    <a:pt x="5" y="26"/>
                  </a:lnTo>
                  <a:lnTo>
                    <a:pt x="5" y="27"/>
                  </a:lnTo>
                  <a:lnTo>
                    <a:pt x="5" y="22"/>
                  </a:lnTo>
                  <a:lnTo>
                    <a:pt x="5" y="22"/>
                  </a:lnTo>
                  <a:lnTo>
                    <a:pt x="5" y="30"/>
                  </a:lnTo>
                  <a:lnTo>
                    <a:pt x="5" y="25"/>
                  </a:lnTo>
                  <a:lnTo>
                    <a:pt x="5" y="21"/>
                  </a:lnTo>
                  <a:lnTo>
                    <a:pt x="5" y="13"/>
                  </a:lnTo>
                  <a:lnTo>
                    <a:pt x="5" y="16"/>
                  </a:lnTo>
                  <a:lnTo>
                    <a:pt x="5" y="27"/>
                  </a:lnTo>
                  <a:lnTo>
                    <a:pt x="6" y="10"/>
                  </a:lnTo>
                  <a:lnTo>
                    <a:pt x="6" y="22"/>
                  </a:lnTo>
                  <a:lnTo>
                    <a:pt x="6" y="12"/>
                  </a:lnTo>
                  <a:lnTo>
                    <a:pt x="6" y="19"/>
                  </a:lnTo>
                  <a:lnTo>
                    <a:pt x="6" y="12"/>
                  </a:lnTo>
                  <a:lnTo>
                    <a:pt x="6" y="19"/>
                  </a:lnTo>
                  <a:lnTo>
                    <a:pt x="6" y="22"/>
                  </a:lnTo>
                  <a:lnTo>
                    <a:pt x="6" y="10"/>
                  </a:lnTo>
                  <a:lnTo>
                    <a:pt x="6" y="12"/>
                  </a:lnTo>
                  <a:lnTo>
                    <a:pt x="6" y="27"/>
                  </a:lnTo>
                  <a:lnTo>
                    <a:pt x="6" y="20"/>
                  </a:lnTo>
                  <a:lnTo>
                    <a:pt x="6" y="22"/>
                  </a:lnTo>
                  <a:lnTo>
                    <a:pt x="6" y="25"/>
                  </a:lnTo>
                  <a:lnTo>
                    <a:pt x="7" y="12"/>
                  </a:lnTo>
                  <a:lnTo>
                    <a:pt x="7" y="22"/>
                  </a:lnTo>
                  <a:lnTo>
                    <a:pt x="7" y="27"/>
                  </a:lnTo>
                  <a:lnTo>
                    <a:pt x="7" y="24"/>
                  </a:lnTo>
                  <a:lnTo>
                    <a:pt x="7" y="25"/>
                  </a:lnTo>
                  <a:lnTo>
                    <a:pt x="7" y="24"/>
                  </a:lnTo>
                  <a:lnTo>
                    <a:pt x="7" y="10"/>
                  </a:lnTo>
                  <a:lnTo>
                    <a:pt x="7" y="0"/>
                  </a:lnTo>
                  <a:lnTo>
                    <a:pt x="7" y="9"/>
                  </a:lnTo>
                  <a:lnTo>
                    <a:pt x="7" y="15"/>
                  </a:lnTo>
                  <a:lnTo>
                    <a:pt x="7" y="26"/>
                  </a:lnTo>
                  <a:lnTo>
                    <a:pt x="7" y="20"/>
                  </a:lnTo>
                  <a:lnTo>
                    <a:pt x="7" y="33"/>
                  </a:lnTo>
                  <a:lnTo>
                    <a:pt x="7" y="10"/>
                  </a:lnTo>
                  <a:lnTo>
                    <a:pt x="7" y="17"/>
                  </a:lnTo>
                  <a:lnTo>
                    <a:pt x="8" y="22"/>
                  </a:lnTo>
                  <a:lnTo>
                    <a:pt x="8" y="18"/>
                  </a:lnTo>
                  <a:lnTo>
                    <a:pt x="8" y="20"/>
                  </a:lnTo>
                  <a:lnTo>
                    <a:pt x="8" y="12"/>
                  </a:lnTo>
                  <a:lnTo>
                    <a:pt x="8" y="20"/>
                  </a:lnTo>
                  <a:lnTo>
                    <a:pt x="8" y="27"/>
                  </a:lnTo>
                  <a:lnTo>
                    <a:pt x="8" y="22"/>
                  </a:lnTo>
                  <a:lnTo>
                    <a:pt x="8" y="24"/>
                  </a:lnTo>
                  <a:lnTo>
                    <a:pt x="8" y="22"/>
                  </a:lnTo>
                  <a:lnTo>
                    <a:pt x="8" y="12"/>
                  </a:lnTo>
                  <a:lnTo>
                    <a:pt x="8" y="22"/>
                  </a:lnTo>
                  <a:lnTo>
                    <a:pt x="8" y="17"/>
                  </a:lnTo>
                  <a:lnTo>
                    <a:pt x="8" y="7"/>
                  </a:lnTo>
                  <a:lnTo>
                    <a:pt x="8" y="31"/>
                  </a:lnTo>
                  <a:lnTo>
                    <a:pt x="9" y="27"/>
                  </a:lnTo>
                  <a:lnTo>
                    <a:pt x="9" y="22"/>
                  </a:lnTo>
                  <a:lnTo>
                    <a:pt x="9" y="14"/>
                  </a:lnTo>
                  <a:lnTo>
                    <a:pt x="9" y="20"/>
                  </a:lnTo>
                  <a:lnTo>
                    <a:pt x="9" y="23"/>
                  </a:lnTo>
                  <a:lnTo>
                    <a:pt x="9" y="16"/>
                  </a:lnTo>
                  <a:lnTo>
                    <a:pt x="9" y="19"/>
                  </a:lnTo>
                  <a:lnTo>
                    <a:pt x="9" y="24"/>
                  </a:lnTo>
                  <a:lnTo>
                    <a:pt x="9" y="27"/>
                  </a:lnTo>
                  <a:lnTo>
                    <a:pt x="9" y="23"/>
                  </a:lnTo>
                  <a:lnTo>
                    <a:pt x="9" y="15"/>
                  </a:lnTo>
                  <a:lnTo>
                    <a:pt x="9" y="9"/>
                  </a:lnTo>
                  <a:lnTo>
                    <a:pt x="9" y="0"/>
                  </a:lnTo>
                  <a:lnTo>
                    <a:pt x="9" y="2"/>
                  </a:lnTo>
                  <a:lnTo>
                    <a:pt x="9" y="7"/>
                  </a:lnTo>
                  <a:lnTo>
                    <a:pt x="9" y="22"/>
                  </a:lnTo>
                  <a:lnTo>
                    <a:pt x="9" y="17"/>
                  </a:lnTo>
                  <a:lnTo>
                    <a:pt x="9" y="26"/>
                  </a:lnTo>
                  <a:lnTo>
                    <a:pt x="9" y="28"/>
                  </a:lnTo>
                  <a:lnTo>
                    <a:pt x="9" y="26"/>
                  </a:lnTo>
                  <a:lnTo>
                    <a:pt x="9" y="27"/>
                  </a:lnTo>
                  <a:lnTo>
                    <a:pt x="9" y="21"/>
                  </a:lnTo>
                  <a:lnTo>
                    <a:pt x="9" y="12"/>
                  </a:lnTo>
                  <a:lnTo>
                    <a:pt x="9" y="16"/>
                  </a:lnTo>
                  <a:lnTo>
                    <a:pt x="9" y="20"/>
                  </a:lnTo>
                  <a:lnTo>
                    <a:pt x="9" y="27"/>
                  </a:lnTo>
                  <a:lnTo>
                    <a:pt x="9" y="21"/>
                  </a:lnTo>
                  <a:lnTo>
                    <a:pt x="9" y="23"/>
                  </a:lnTo>
                  <a:lnTo>
                    <a:pt x="9" y="13"/>
                  </a:lnTo>
                  <a:lnTo>
                    <a:pt x="9" y="12"/>
                  </a:lnTo>
                  <a:lnTo>
                    <a:pt x="9" y="19"/>
                  </a:lnTo>
                  <a:lnTo>
                    <a:pt x="10" y="22"/>
                  </a:lnTo>
                  <a:lnTo>
                    <a:pt x="10" y="7"/>
                  </a:lnTo>
                  <a:lnTo>
                    <a:pt x="10" y="28"/>
                  </a:lnTo>
                  <a:lnTo>
                    <a:pt x="10" y="27"/>
                  </a:lnTo>
                  <a:lnTo>
                    <a:pt x="10" y="17"/>
                  </a:lnTo>
                  <a:lnTo>
                    <a:pt x="10" y="10"/>
                  </a:lnTo>
                  <a:lnTo>
                    <a:pt x="10" y="21"/>
                  </a:lnTo>
                  <a:lnTo>
                    <a:pt x="10" y="16"/>
                  </a:lnTo>
                  <a:lnTo>
                    <a:pt x="10" y="10"/>
                  </a:lnTo>
                  <a:lnTo>
                    <a:pt x="10" y="11"/>
                  </a:lnTo>
                  <a:lnTo>
                    <a:pt x="10" y="17"/>
                  </a:lnTo>
                  <a:lnTo>
                    <a:pt x="10" y="15"/>
                  </a:lnTo>
                  <a:lnTo>
                    <a:pt x="10" y="16"/>
                  </a:lnTo>
                  <a:lnTo>
                    <a:pt x="10" y="17"/>
                  </a:lnTo>
                  <a:lnTo>
                    <a:pt x="11" y="15"/>
                  </a:lnTo>
                  <a:lnTo>
                    <a:pt x="11" y="5"/>
                  </a:lnTo>
                  <a:lnTo>
                    <a:pt x="11" y="10"/>
                  </a:lnTo>
                  <a:lnTo>
                    <a:pt x="11" y="12"/>
                  </a:lnTo>
                  <a:lnTo>
                    <a:pt x="11" y="28"/>
                  </a:lnTo>
                  <a:lnTo>
                    <a:pt x="11" y="27"/>
                  </a:lnTo>
                  <a:lnTo>
                    <a:pt x="11" y="24"/>
                  </a:lnTo>
                  <a:lnTo>
                    <a:pt x="11" y="16"/>
                  </a:lnTo>
                  <a:lnTo>
                    <a:pt x="11" y="15"/>
                  </a:lnTo>
                  <a:lnTo>
                    <a:pt x="11" y="8"/>
                  </a:lnTo>
                  <a:lnTo>
                    <a:pt x="11" y="19"/>
                  </a:lnTo>
                  <a:lnTo>
                    <a:pt x="11" y="16"/>
                  </a:lnTo>
                  <a:lnTo>
                    <a:pt x="11" y="27"/>
                  </a:lnTo>
                  <a:lnTo>
                    <a:pt x="11" y="21"/>
                  </a:lnTo>
                  <a:lnTo>
                    <a:pt x="11" y="33"/>
                  </a:lnTo>
                  <a:lnTo>
                    <a:pt x="12" y="22"/>
                  </a:lnTo>
                  <a:lnTo>
                    <a:pt x="12" y="28"/>
                  </a:lnTo>
                </a:path>
              </a:pathLst>
            </a:custGeom>
            <a:noFill/>
            <a:ln w="0">
              <a:solidFill>
                <a:srgbClr val="FFFF00"/>
              </a:solidFill>
              <a:prstDash val="solid"/>
              <a:round/>
              <a:headEnd/>
              <a:tailEnd/>
            </a:ln>
          </p:spPr>
          <p:txBody>
            <a:bodyPr/>
            <a:lstStyle/>
            <a:p>
              <a:endParaRPr lang="en-US" sz="2000"/>
            </a:p>
          </p:txBody>
        </p:sp>
        <p:sp>
          <p:nvSpPr>
            <p:cNvPr id="3354658" name="Freeform 34"/>
            <p:cNvSpPr>
              <a:spLocks/>
            </p:cNvSpPr>
            <p:nvPr/>
          </p:nvSpPr>
          <p:spPr bwMode="auto">
            <a:xfrm>
              <a:off x="3116" y="859"/>
              <a:ext cx="54" cy="1034"/>
            </a:xfrm>
            <a:custGeom>
              <a:avLst/>
              <a:gdLst/>
              <a:ahLst/>
              <a:cxnLst>
                <a:cxn ang="0">
                  <a:pos x="0" y="150"/>
                </a:cxn>
                <a:cxn ang="0">
                  <a:pos x="0" y="150"/>
                </a:cxn>
                <a:cxn ang="0">
                  <a:pos x="0" y="162"/>
                </a:cxn>
                <a:cxn ang="0">
                  <a:pos x="1" y="150"/>
                </a:cxn>
                <a:cxn ang="0">
                  <a:pos x="1" y="155"/>
                </a:cxn>
                <a:cxn ang="0">
                  <a:pos x="1" y="155"/>
                </a:cxn>
                <a:cxn ang="0">
                  <a:pos x="1" y="153"/>
                </a:cxn>
                <a:cxn ang="0">
                  <a:pos x="2" y="135"/>
                </a:cxn>
                <a:cxn ang="0">
                  <a:pos x="2" y="128"/>
                </a:cxn>
                <a:cxn ang="0">
                  <a:pos x="2" y="130"/>
                </a:cxn>
                <a:cxn ang="0">
                  <a:pos x="2" y="150"/>
                </a:cxn>
                <a:cxn ang="0">
                  <a:pos x="2" y="148"/>
                </a:cxn>
                <a:cxn ang="0">
                  <a:pos x="2" y="150"/>
                </a:cxn>
                <a:cxn ang="0">
                  <a:pos x="2" y="67"/>
                </a:cxn>
                <a:cxn ang="0">
                  <a:pos x="3" y="241"/>
                </a:cxn>
                <a:cxn ang="0">
                  <a:pos x="3" y="147"/>
                </a:cxn>
                <a:cxn ang="0">
                  <a:pos x="3" y="146"/>
                </a:cxn>
                <a:cxn ang="0">
                  <a:pos x="4" y="138"/>
                </a:cxn>
                <a:cxn ang="0">
                  <a:pos x="4" y="142"/>
                </a:cxn>
                <a:cxn ang="0">
                  <a:pos x="4" y="149"/>
                </a:cxn>
                <a:cxn ang="0">
                  <a:pos x="4" y="139"/>
                </a:cxn>
                <a:cxn ang="0">
                  <a:pos x="5" y="140"/>
                </a:cxn>
                <a:cxn ang="0">
                  <a:pos x="5" y="136"/>
                </a:cxn>
                <a:cxn ang="0">
                  <a:pos x="5" y="146"/>
                </a:cxn>
                <a:cxn ang="0">
                  <a:pos x="5" y="144"/>
                </a:cxn>
                <a:cxn ang="0">
                  <a:pos x="6" y="146"/>
                </a:cxn>
                <a:cxn ang="0">
                  <a:pos x="6" y="138"/>
                </a:cxn>
                <a:cxn ang="0">
                  <a:pos x="6" y="155"/>
                </a:cxn>
                <a:cxn ang="0">
                  <a:pos x="7" y="144"/>
                </a:cxn>
                <a:cxn ang="0">
                  <a:pos x="7" y="151"/>
                </a:cxn>
                <a:cxn ang="0">
                  <a:pos x="7" y="162"/>
                </a:cxn>
                <a:cxn ang="0">
                  <a:pos x="7" y="143"/>
                </a:cxn>
                <a:cxn ang="0">
                  <a:pos x="7" y="155"/>
                </a:cxn>
                <a:cxn ang="0">
                  <a:pos x="7" y="144"/>
                </a:cxn>
                <a:cxn ang="0">
                  <a:pos x="7" y="154"/>
                </a:cxn>
                <a:cxn ang="0">
                  <a:pos x="8" y="140"/>
                </a:cxn>
                <a:cxn ang="0">
                  <a:pos x="8" y="143"/>
                </a:cxn>
                <a:cxn ang="0">
                  <a:pos x="8" y="151"/>
                </a:cxn>
                <a:cxn ang="0">
                  <a:pos x="8" y="142"/>
                </a:cxn>
                <a:cxn ang="0">
                  <a:pos x="9" y="152"/>
                </a:cxn>
                <a:cxn ang="0">
                  <a:pos x="9" y="170"/>
                </a:cxn>
                <a:cxn ang="0">
                  <a:pos x="9" y="159"/>
                </a:cxn>
                <a:cxn ang="0">
                  <a:pos x="9" y="139"/>
                </a:cxn>
                <a:cxn ang="0">
                  <a:pos x="10" y="149"/>
                </a:cxn>
                <a:cxn ang="0">
                  <a:pos x="10" y="140"/>
                </a:cxn>
                <a:cxn ang="0">
                  <a:pos x="10" y="147"/>
                </a:cxn>
                <a:cxn ang="0">
                  <a:pos x="11" y="145"/>
                </a:cxn>
                <a:cxn ang="0">
                  <a:pos x="11" y="161"/>
                </a:cxn>
                <a:cxn ang="0">
                  <a:pos x="11" y="135"/>
                </a:cxn>
                <a:cxn ang="0">
                  <a:pos x="11" y="151"/>
                </a:cxn>
              </a:cxnLst>
              <a:rect l="0" t="0" r="r" b="b"/>
              <a:pathLst>
                <a:path w="11" h="241">
                  <a:moveTo>
                    <a:pt x="0" y="156"/>
                  </a:moveTo>
                  <a:lnTo>
                    <a:pt x="0" y="153"/>
                  </a:lnTo>
                  <a:lnTo>
                    <a:pt x="0" y="151"/>
                  </a:lnTo>
                  <a:lnTo>
                    <a:pt x="0" y="150"/>
                  </a:lnTo>
                  <a:lnTo>
                    <a:pt x="0" y="158"/>
                  </a:lnTo>
                  <a:lnTo>
                    <a:pt x="0" y="161"/>
                  </a:lnTo>
                  <a:lnTo>
                    <a:pt x="0" y="160"/>
                  </a:lnTo>
                  <a:lnTo>
                    <a:pt x="0" y="150"/>
                  </a:lnTo>
                  <a:lnTo>
                    <a:pt x="0" y="155"/>
                  </a:lnTo>
                  <a:lnTo>
                    <a:pt x="0" y="159"/>
                  </a:lnTo>
                  <a:lnTo>
                    <a:pt x="0" y="158"/>
                  </a:lnTo>
                  <a:lnTo>
                    <a:pt x="0" y="162"/>
                  </a:lnTo>
                  <a:lnTo>
                    <a:pt x="0" y="150"/>
                  </a:lnTo>
                  <a:lnTo>
                    <a:pt x="0" y="149"/>
                  </a:lnTo>
                  <a:lnTo>
                    <a:pt x="1" y="139"/>
                  </a:lnTo>
                  <a:lnTo>
                    <a:pt x="1" y="150"/>
                  </a:lnTo>
                  <a:lnTo>
                    <a:pt x="1" y="150"/>
                  </a:lnTo>
                  <a:lnTo>
                    <a:pt x="1" y="168"/>
                  </a:lnTo>
                  <a:lnTo>
                    <a:pt x="1" y="151"/>
                  </a:lnTo>
                  <a:lnTo>
                    <a:pt x="1" y="155"/>
                  </a:lnTo>
                  <a:lnTo>
                    <a:pt x="1" y="150"/>
                  </a:lnTo>
                  <a:lnTo>
                    <a:pt x="1" y="146"/>
                  </a:lnTo>
                  <a:lnTo>
                    <a:pt x="1" y="150"/>
                  </a:lnTo>
                  <a:lnTo>
                    <a:pt x="1" y="155"/>
                  </a:lnTo>
                  <a:lnTo>
                    <a:pt x="1" y="159"/>
                  </a:lnTo>
                  <a:lnTo>
                    <a:pt x="1" y="148"/>
                  </a:lnTo>
                  <a:lnTo>
                    <a:pt x="1" y="164"/>
                  </a:lnTo>
                  <a:lnTo>
                    <a:pt x="1" y="153"/>
                  </a:lnTo>
                  <a:lnTo>
                    <a:pt x="2" y="138"/>
                  </a:lnTo>
                  <a:lnTo>
                    <a:pt x="2" y="141"/>
                  </a:lnTo>
                  <a:lnTo>
                    <a:pt x="2" y="140"/>
                  </a:lnTo>
                  <a:lnTo>
                    <a:pt x="2" y="135"/>
                  </a:lnTo>
                  <a:lnTo>
                    <a:pt x="2" y="138"/>
                  </a:lnTo>
                  <a:lnTo>
                    <a:pt x="2" y="139"/>
                  </a:lnTo>
                  <a:lnTo>
                    <a:pt x="2" y="138"/>
                  </a:lnTo>
                  <a:lnTo>
                    <a:pt x="2" y="128"/>
                  </a:lnTo>
                  <a:lnTo>
                    <a:pt x="2" y="138"/>
                  </a:lnTo>
                  <a:lnTo>
                    <a:pt x="2" y="143"/>
                  </a:lnTo>
                  <a:lnTo>
                    <a:pt x="2" y="144"/>
                  </a:lnTo>
                  <a:lnTo>
                    <a:pt x="2" y="130"/>
                  </a:lnTo>
                  <a:lnTo>
                    <a:pt x="2" y="133"/>
                  </a:lnTo>
                  <a:lnTo>
                    <a:pt x="2" y="147"/>
                  </a:lnTo>
                  <a:lnTo>
                    <a:pt x="2" y="152"/>
                  </a:lnTo>
                  <a:lnTo>
                    <a:pt x="2" y="150"/>
                  </a:lnTo>
                  <a:lnTo>
                    <a:pt x="2" y="146"/>
                  </a:lnTo>
                  <a:lnTo>
                    <a:pt x="2" y="140"/>
                  </a:lnTo>
                  <a:lnTo>
                    <a:pt x="2" y="155"/>
                  </a:lnTo>
                  <a:lnTo>
                    <a:pt x="2" y="148"/>
                  </a:lnTo>
                  <a:lnTo>
                    <a:pt x="2" y="144"/>
                  </a:lnTo>
                  <a:lnTo>
                    <a:pt x="2" y="153"/>
                  </a:lnTo>
                  <a:lnTo>
                    <a:pt x="2" y="150"/>
                  </a:lnTo>
                  <a:lnTo>
                    <a:pt x="2" y="150"/>
                  </a:lnTo>
                  <a:lnTo>
                    <a:pt x="2" y="158"/>
                  </a:lnTo>
                  <a:lnTo>
                    <a:pt x="2" y="149"/>
                  </a:lnTo>
                  <a:lnTo>
                    <a:pt x="2" y="124"/>
                  </a:lnTo>
                  <a:lnTo>
                    <a:pt x="2" y="67"/>
                  </a:lnTo>
                  <a:lnTo>
                    <a:pt x="3" y="0"/>
                  </a:lnTo>
                  <a:lnTo>
                    <a:pt x="3" y="156"/>
                  </a:lnTo>
                  <a:lnTo>
                    <a:pt x="3" y="212"/>
                  </a:lnTo>
                  <a:lnTo>
                    <a:pt x="3" y="241"/>
                  </a:lnTo>
                  <a:lnTo>
                    <a:pt x="3" y="236"/>
                  </a:lnTo>
                  <a:lnTo>
                    <a:pt x="3" y="200"/>
                  </a:lnTo>
                  <a:lnTo>
                    <a:pt x="3" y="165"/>
                  </a:lnTo>
                  <a:lnTo>
                    <a:pt x="3" y="147"/>
                  </a:lnTo>
                  <a:lnTo>
                    <a:pt x="3" y="156"/>
                  </a:lnTo>
                  <a:lnTo>
                    <a:pt x="3" y="157"/>
                  </a:lnTo>
                  <a:lnTo>
                    <a:pt x="3" y="148"/>
                  </a:lnTo>
                  <a:lnTo>
                    <a:pt x="3" y="146"/>
                  </a:lnTo>
                  <a:lnTo>
                    <a:pt x="3" y="143"/>
                  </a:lnTo>
                  <a:lnTo>
                    <a:pt x="3" y="133"/>
                  </a:lnTo>
                  <a:lnTo>
                    <a:pt x="3" y="144"/>
                  </a:lnTo>
                  <a:lnTo>
                    <a:pt x="4" y="138"/>
                  </a:lnTo>
                  <a:lnTo>
                    <a:pt x="4" y="128"/>
                  </a:lnTo>
                  <a:lnTo>
                    <a:pt x="4" y="133"/>
                  </a:lnTo>
                  <a:lnTo>
                    <a:pt x="4" y="135"/>
                  </a:lnTo>
                  <a:lnTo>
                    <a:pt x="4" y="142"/>
                  </a:lnTo>
                  <a:lnTo>
                    <a:pt x="4" y="145"/>
                  </a:lnTo>
                  <a:lnTo>
                    <a:pt x="4" y="140"/>
                  </a:lnTo>
                  <a:lnTo>
                    <a:pt x="4" y="145"/>
                  </a:lnTo>
                  <a:lnTo>
                    <a:pt x="4" y="149"/>
                  </a:lnTo>
                  <a:lnTo>
                    <a:pt x="4" y="127"/>
                  </a:lnTo>
                  <a:lnTo>
                    <a:pt x="4" y="139"/>
                  </a:lnTo>
                  <a:lnTo>
                    <a:pt x="4" y="147"/>
                  </a:lnTo>
                  <a:lnTo>
                    <a:pt x="4" y="139"/>
                  </a:lnTo>
                  <a:lnTo>
                    <a:pt x="4" y="142"/>
                  </a:lnTo>
                  <a:lnTo>
                    <a:pt x="4" y="161"/>
                  </a:lnTo>
                  <a:lnTo>
                    <a:pt x="5" y="158"/>
                  </a:lnTo>
                  <a:lnTo>
                    <a:pt x="5" y="140"/>
                  </a:lnTo>
                  <a:lnTo>
                    <a:pt x="5" y="146"/>
                  </a:lnTo>
                  <a:lnTo>
                    <a:pt x="5" y="147"/>
                  </a:lnTo>
                  <a:lnTo>
                    <a:pt x="5" y="129"/>
                  </a:lnTo>
                  <a:lnTo>
                    <a:pt x="5" y="136"/>
                  </a:lnTo>
                  <a:lnTo>
                    <a:pt x="5" y="134"/>
                  </a:lnTo>
                  <a:lnTo>
                    <a:pt x="5" y="133"/>
                  </a:lnTo>
                  <a:lnTo>
                    <a:pt x="5" y="136"/>
                  </a:lnTo>
                  <a:lnTo>
                    <a:pt x="5" y="146"/>
                  </a:lnTo>
                  <a:lnTo>
                    <a:pt x="5" y="155"/>
                  </a:lnTo>
                  <a:lnTo>
                    <a:pt x="5" y="156"/>
                  </a:lnTo>
                  <a:lnTo>
                    <a:pt x="5" y="164"/>
                  </a:lnTo>
                  <a:lnTo>
                    <a:pt x="5" y="144"/>
                  </a:lnTo>
                  <a:lnTo>
                    <a:pt x="6" y="147"/>
                  </a:lnTo>
                  <a:lnTo>
                    <a:pt x="6" y="144"/>
                  </a:lnTo>
                  <a:lnTo>
                    <a:pt x="6" y="144"/>
                  </a:lnTo>
                  <a:lnTo>
                    <a:pt x="6" y="146"/>
                  </a:lnTo>
                  <a:lnTo>
                    <a:pt x="6" y="145"/>
                  </a:lnTo>
                  <a:lnTo>
                    <a:pt x="6" y="144"/>
                  </a:lnTo>
                  <a:lnTo>
                    <a:pt x="6" y="149"/>
                  </a:lnTo>
                  <a:lnTo>
                    <a:pt x="6" y="138"/>
                  </a:lnTo>
                  <a:lnTo>
                    <a:pt x="6" y="149"/>
                  </a:lnTo>
                  <a:lnTo>
                    <a:pt x="6" y="145"/>
                  </a:lnTo>
                  <a:lnTo>
                    <a:pt x="6" y="146"/>
                  </a:lnTo>
                  <a:lnTo>
                    <a:pt x="6" y="155"/>
                  </a:lnTo>
                  <a:lnTo>
                    <a:pt x="6" y="159"/>
                  </a:lnTo>
                  <a:lnTo>
                    <a:pt x="6" y="150"/>
                  </a:lnTo>
                  <a:lnTo>
                    <a:pt x="7" y="140"/>
                  </a:lnTo>
                  <a:lnTo>
                    <a:pt x="7" y="144"/>
                  </a:lnTo>
                  <a:lnTo>
                    <a:pt x="7" y="134"/>
                  </a:lnTo>
                  <a:lnTo>
                    <a:pt x="7" y="133"/>
                  </a:lnTo>
                  <a:lnTo>
                    <a:pt x="7" y="152"/>
                  </a:lnTo>
                  <a:lnTo>
                    <a:pt x="7" y="151"/>
                  </a:lnTo>
                  <a:lnTo>
                    <a:pt x="7" y="139"/>
                  </a:lnTo>
                  <a:lnTo>
                    <a:pt x="7" y="150"/>
                  </a:lnTo>
                  <a:lnTo>
                    <a:pt x="7" y="158"/>
                  </a:lnTo>
                  <a:lnTo>
                    <a:pt x="7" y="162"/>
                  </a:lnTo>
                  <a:lnTo>
                    <a:pt x="7" y="148"/>
                  </a:lnTo>
                  <a:lnTo>
                    <a:pt x="7" y="152"/>
                  </a:lnTo>
                  <a:lnTo>
                    <a:pt x="7" y="136"/>
                  </a:lnTo>
                  <a:lnTo>
                    <a:pt x="7" y="143"/>
                  </a:lnTo>
                  <a:lnTo>
                    <a:pt x="7" y="135"/>
                  </a:lnTo>
                  <a:lnTo>
                    <a:pt x="7" y="143"/>
                  </a:lnTo>
                  <a:lnTo>
                    <a:pt x="7" y="160"/>
                  </a:lnTo>
                  <a:lnTo>
                    <a:pt x="7" y="155"/>
                  </a:lnTo>
                  <a:lnTo>
                    <a:pt x="7" y="150"/>
                  </a:lnTo>
                  <a:lnTo>
                    <a:pt x="7" y="168"/>
                  </a:lnTo>
                  <a:lnTo>
                    <a:pt x="7" y="148"/>
                  </a:lnTo>
                  <a:lnTo>
                    <a:pt x="7" y="144"/>
                  </a:lnTo>
                  <a:lnTo>
                    <a:pt x="7" y="133"/>
                  </a:lnTo>
                  <a:lnTo>
                    <a:pt x="7" y="145"/>
                  </a:lnTo>
                  <a:lnTo>
                    <a:pt x="7" y="155"/>
                  </a:lnTo>
                  <a:lnTo>
                    <a:pt x="7" y="154"/>
                  </a:lnTo>
                  <a:lnTo>
                    <a:pt x="7" y="152"/>
                  </a:lnTo>
                  <a:lnTo>
                    <a:pt x="7" y="148"/>
                  </a:lnTo>
                  <a:lnTo>
                    <a:pt x="8" y="146"/>
                  </a:lnTo>
                  <a:lnTo>
                    <a:pt x="8" y="140"/>
                  </a:lnTo>
                  <a:lnTo>
                    <a:pt x="8" y="151"/>
                  </a:lnTo>
                  <a:lnTo>
                    <a:pt x="8" y="153"/>
                  </a:lnTo>
                  <a:lnTo>
                    <a:pt x="8" y="147"/>
                  </a:lnTo>
                  <a:lnTo>
                    <a:pt x="8" y="143"/>
                  </a:lnTo>
                  <a:lnTo>
                    <a:pt x="8" y="147"/>
                  </a:lnTo>
                  <a:lnTo>
                    <a:pt x="8" y="150"/>
                  </a:lnTo>
                  <a:lnTo>
                    <a:pt x="8" y="139"/>
                  </a:lnTo>
                  <a:lnTo>
                    <a:pt x="8" y="151"/>
                  </a:lnTo>
                  <a:lnTo>
                    <a:pt x="8" y="143"/>
                  </a:lnTo>
                  <a:lnTo>
                    <a:pt x="8" y="155"/>
                  </a:lnTo>
                  <a:lnTo>
                    <a:pt x="8" y="152"/>
                  </a:lnTo>
                  <a:lnTo>
                    <a:pt x="8" y="142"/>
                  </a:lnTo>
                  <a:lnTo>
                    <a:pt x="8" y="146"/>
                  </a:lnTo>
                  <a:lnTo>
                    <a:pt x="9" y="144"/>
                  </a:lnTo>
                  <a:lnTo>
                    <a:pt x="9" y="150"/>
                  </a:lnTo>
                  <a:lnTo>
                    <a:pt x="9" y="152"/>
                  </a:lnTo>
                  <a:lnTo>
                    <a:pt x="9" y="155"/>
                  </a:lnTo>
                  <a:lnTo>
                    <a:pt x="9" y="160"/>
                  </a:lnTo>
                  <a:lnTo>
                    <a:pt x="9" y="157"/>
                  </a:lnTo>
                  <a:lnTo>
                    <a:pt x="9" y="170"/>
                  </a:lnTo>
                  <a:lnTo>
                    <a:pt x="9" y="160"/>
                  </a:lnTo>
                  <a:lnTo>
                    <a:pt x="9" y="155"/>
                  </a:lnTo>
                  <a:lnTo>
                    <a:pt x="9" y="149"/>
                  </a:lnTo>
                  <a:lnTo>
                    <a:pt x="9" y="159"/>
                  </a:lnTo>
                  <a:lnTo>
                    <a:pt x="9" y="168"/>
                  </a:lnTo>
                  <a:lnTo>
                    <a:pt x="9" y="156"/>
                  </a:lnTo>
                  <a:lnTo>
                    <a:pt x="9" y="148"/>
                  </a:lnTo>
                  <a:lnTo>
                    <a:pt x="9" y="139"/>
                  </a:lnTo>
                  <a:lnTo>
                    <a:pt x="10" y="143"/>
                  </a:lnTo>
                  <a:lnTo>
                    <a:pt x="10" y="145"/>
                  </a:lnTo>
                  <a:lnTo>
                    <a:pt x="10" y="153"/>
                  </a:lnTo>
                  <a:lnTo>
                    <a:pt x="10" y="149"/>
                  </a:lnTo>
                  <a:lnTo>
                    <a:pt x="10" y="147"/>
                  </a:lnTo>
                  <a:lnTo>
                    <a:pt x="10" y="143"/>
                  </a:lnTo>
                  <a:lnTo>
                    <a:pt x="10" y="150"/>
                  </a:lnTo>
                  <a:lnTo>
                    <a:pt x="10" y="140"/>
                  </a:lnTo>
                  <a:lnTo>
                    <a:pt x="10" y="135"/>
                  </a:lnTo>
                  <a:lnTo>
                    <a:pt x="10" y="143"/>
                  </a:lnTo>
                  <a:lnTo>
                    <a:pt x="10" y="156"/>
                  </a:lnTo>
                  <a:lnTo>
                    <a:pt x="10" y="147"/>
                  </a:lnTo>
                  <a:lnTo>
                    <a:pt x="10" y="160"/>
                  </a:lnTo>
                  <a:lnTo>
                    <a:pt x="10" y="153"/>
                  </a:lnTo>
                  <a:lnTo>
                    <a:pt x="11" y="140"/>
                  </a:lnTo>
                  <a:lnTo>
                    <a:pt x="11" y="145"/>
                  </a:lnTo>
                  <a:lnTo>
                    <a:pt x="11" y="152"/>
                  </a:lnTo>
                  <a:lnTo>
                    <a:pt x="11" y="159"/>
                  </a:lnTo>
                  <a:lnTo>
                    <a:pt x="11" y="158"/>
                  </a:lnTo>
                  <a:lnTo>
                    <a:pt x="11" y="161"/>
                  </a:lnTo>
                  <a:lnTo>
                    <a:pt x="11" y="152"/>
                  </a:lnTo>
                  <a:lnTo>
                    <a:pt x="11" y="150"/>
                  </a:lnTo>
                  <a:lnTo>
                    <a:pt x="11" y="138"/>
                  </a:lnTo>
                  <a:lnTo>
                    <a:pt x="11" y="135"/>
                  </a:lnTo>
                  <a:lnTo>
                    <a:pt x="11" y="138"/>
                  </a:lnTo>
                  <a:lnTo>
                    <a:pt x="11" y="147"/>
                  </a:lnTo>
                  <a:lnTo>
                    <a:pt x="11" y="150"/>
                  </a:lnTo>
                  <a:lnTo>
                    <a:pt x="11" y="151"/>
                  </a:lnTo>
                  <a:lnTo>
                    <a:pt x="11" y="152"/>
                  </a:lnTo>
                  <a:lnTo>
                    <a:pt x="11" y="157"/>
                  </a:lnTo>
                </a:path>
              </a:pathLst>
            </a:custGeom>
            <a:noFill/>
            <a:ln w="0">
              <a:solidFill>
                <a:srgbClr val="FFFF00"/>
              </a:solidFill>
              <a:prstDash val="solid"/>
              <a:round/>
              <a:headEnd/>
              <a:tailEnd/>
            </a:ln>
          </p:spPr>
          <p:txBody>
            <a:bodyPr/>
            <a:lstStyle/>
            <a:p>
              <a:endParaRPr lang="en-US" sz="2000"/>
            </a:p>
          </p:txBody>
        </p:sp>
        <p:sp>
          <p:nvSpPr>
            <p:cNvPr id="3354659" name="Freeform 35"/>
            <p:cNvSpPr>
              <a:spLocks/>
            </p:cNvSpPr>
            <p:nvPr/>
          </p:nvSpPr>
          <p:spPr bwMode="auto">
            <a:xfrm>
              <a:off x="3170" y="1408"/>
              <a:ext cx="57" cy="193"/>
            </a:xfrm>
            <a:custGeom>
              <a:avLst/>
              <a:gdLst/>
              <a:ahLst/>
              <a:cxnLst>
                <a:cxn ang="0">
                  <a:pos x="1" y="25"/>
                </a:cxn>
                <a:cxn ang="0">
                  <a:pos x="1" y="22"/>
                </a:cxn>
                <a:cxn ang="0">
                  <a:pos x="1" y="10"/>
                </a:cxn>
                <a:cxn ang="0">
                  <a:pos x="1" y="20"/>
                </a:cxn>
                <a:cxn ang="0">
                  <a:pos x="2" y="36"/>
                </a:cxn>
                <a:cxn ang="0">
                  <a:pos x="2" y="20"/>
                </a:cxn>
                <a:cxn ang="0">
                  <a:pos x="2" y="23"/>
                </a:cxn>
                <a:cxn ang="0">
                  <a:pos x="2" y="22"/>
                </a:cxn>
                <a:cxn ang="0">
                  <a:pos x="2" y="27"/>
                </a:cxn>
                <a:cxn ang="0">
                  <a:pos x="2" y="13"/>
                </a:cxn>
                <a:cxn ang="0">
                  <a:pos x="2" y="24"/>
                </a:cxn>
                <a:cxn ang="0">
                  <a:pos x="3" y="19"/>
                </a:cxn>
                <a:cxn ang="0">
                  <a:pos x="3" y="5"/>
                </a:cxn>
                <a:cxn ang="0">
                  <a:pos x="3" y="2"/>
                </a:cxn>
                <a:cxn ang="0">
                  <a:pos x="4" y="33"/>
                </a:cxn>
                <a:cxn ang="0">
                  <a:pos x="4" y="30"/>
                </a:cxn>
                <a:cxn ang="0">
                  <a:pos x="4" y="13"/>
                </a:cxn>
                <a:cxn ang="0">
                  <a:pos x="4" y="27"/>
                </a:cxn>
                <a:cxn ang="0">
                  <a:pos x="5" y="4"/>
                </a:cxn>
                <a:cxn ang="0">
                  <a:pos x="5" y="8"/>
                </a:cxn>
                <a:cxn ang="0">
                  <a:pos x="5" y="14"/>
                </a:cxn>
                <a:cxn ang="0">
                  <a:pos x="5" y="15"/>
                </a:cxn>
                <a:cxn ang="0">
                  <a:pos x="6" y="13"/>
                </a:cxn>
                <a:cxn ang="0">
                  <a:pos x="6" y="27"/>
                </a:cxn>
                <a:cxn ang="0">
                  <a:pos x="6" y="22"/>
                </a:cxn>
                <a:cxn ang="0">
                  <a:pos x="7" y="5"/>
                </a:cxn>
                <a:cxn ang="0">
                  <a:pos x="7" y="18"/>
                </a:cxn>
                <a:cxn ang="0">
                  <a:pos x="7" y="12"/>
                </a:cxn>
                <a:cxn ang="0">
                  <a:pos x="7" y="28"/>
                </a:cxn>
                <a:cxn ang="0">
                  <a:pos x="7" y="23"/>
                </a:cxn>
                <a:cxn ang="0">
                  <a:pos x="7" y="19"/>
                </a:cxn>
                <a:cxn ang="0">
                  <a:pos x="7" y="22"/>
                </a:cxn>
                <a:cxn ang="0">
                  <a:pos x="7" y="18"/>
                </a:cxn>
                <a:cxn ang="0">
                  <a:pos x="8" y="22"/>
                </a:cxn>
                <a:cxn ang="0">
                  <a:pos x="8" y="10"/>
                </a:cxn>
                <a:cxn ang="0">
                  <a:pos x="8" y="24"/>
                </a:cxn>
                <a:cxn ang="0">
                  <a:pos x="9" y="22"/>
                </a:cxn>
                <a:cxn ang="0">
                  <a:pos x="9" y="15"/>
                </a:cxn>
                <a:cxn ang="0">
                  <a:pos x="9" y="14"/>
                </a:cxn>
                <a:cxn ang="0">
                  <a:pos x="9" y="8"/>
                </a:cxn>
                <a:cxn ang="0">
                  <a:pos x="10" y="8"/>
                </a:cxn>
                <a:cxn ang="0">
                  <a:pos x="10" y="26"/>
                </a:cxn>
                <a:cxn ang="0">
                  <a:pos x="10" y="17"/>
                </a:cxn>
                <a:cxn ang="0">
                  <a:pos x="11" y="21"/>
                </a:cxn>
                <a:cxn ang="0">
                  <a:pos x="11" y="13"/>
                </a:cxn>
                <a:cxn ang="0">
                  <a:pos x="11" y="19"/>
                </a:cxn>
                <a:cxn ang="0">
                  <a:pos x="11" y="33"/>
                </a:cxn>
                <a:cxn ang="0">
                  <a:pos x="12" y="30"/>
                </a:cxn>
                <a:cxn ang="0">
                  <a:pos x="12" y="5"/>
                </a:cxn>
                <a:cxn ang="0">
                  <a:pos x="12" y="21"/>
                </a:cxn>
              </a:cxnLst>
              <a:rect l="0" t="0" r="r" b="b"/>
              <a:pathLst>
                <a:path w="12" h="45">
                  <a:moveTo>
                    <a:pt x="0" y="29"/>
                  </a:moveTo>
                  <a:lnTo>
                    <a:pt x="1" y="11"/>
                  </a:lnTo>
                  <a:lnTo>
                    <a:pt x="1" y="17"/>
                  </a:lnTo>
                  <a:lnTo>
                    <a:pt x="1" y="25"/>
                  </a:lnTo>
                  <a:lnTo>
                    <a:pt x="1" y="22"/>
                  </a:lnTo>
                  <a:lnTo>
                    <a:pt x="1" y="45"/>
                  </a:lnTo>
                  <a:lnTo>
                    <a:pt x="1" y="29"/>
                  </a:lnTo>
                  <a:lnTo>
                    <a:pt x="1" y="22"/>
                  </a:lnTo>
                  <a:lnTo>
                    <a:pt x="1" y="17"/>
                  </a:lnTo>
                  <a:lnTo>
                    <a:pt x="1" y="18"/>
                  </a:lnTo>
                  <a:lnTo>
                    <a:pt x="1" y="32"/>
                  </a:lnTo>
                  <a:lnTo>
                    <a:pt x="1" y="10"/>
                  </a:lnTo>
                  <a:lnTo>
                    <a:pt x="1" y="18"/>
                  </a:lnTo>
                  <a:lnTo>
                    <a:pt x="1" y="29"/>
                  </a:lnTo>
                  <a:lnTo>
                    <a:pt x="1" y="19"/>
                  </a:lnTo>
                  <a:lnTo>
                    <a:pt x="1" y="20"/>
                  </a:lnTo>
                  <a:lnTo>
                    <a:pt x="2" y="5"/>
                  </a:lnTo>
                  <a:lnTo>
                    <a:pt x="2" y="0"/>
                  </a:lnTo>
                  <a:lnTo>
                    <a:pt x="2" y="6"/>
                  </a:lnTo>
                  <a:lnTo>
                    <a:pt x="2" y="36"/>
                  </a:lnTo>
                  <a:lnTo>
                    <a:pt x="2" y="31"/>
                  </a:lnTo>
                  <a:lnTo>
                    <a:pt x="2" y="32"/>
                  </a:lnTo>
                  <a:lnTo>
                    <a:pt x="2" y="18"/>
                  </a:lnTo>
                  <a:lnTo>
                    <a:pt x="2" y="20"/>
                  </a:lnTo>
                  <a:lnTo>
                    <a:pt x="2" y="12"/>
                  </a:lnTo>
                  <a:lnTo>
                    <a:pt x="2" y="22"/>
                  </a:lnTo>
                  <a:lnTo>
                    <a:pt x="2" y="24"/>
                  </a:lnTo>
                  <a:lnTo>
                    <a:pt x="2" y="23"/>
                  </a:lnTo>
                  <a:lnTo>
                    <a:pt x="2" y="35"/>
                  </a:lnTo>
                  <a:lnTo>
                    <a:pt x="2" y="33"/>
                  </a:lnTo>
                  <a:lnTo>
                    <a:pt x="2" y="25"/>
                  </a:lnTo>
                  <a:lnTo>
                    <a:pt x="2" y="22"/>
                  </a:lnTo>
                  <a:lnTo>
                    <a:pt x="2" y="17"/>
                  </a:lnTo>
                  <a:lnTo>
                    <a:pt x="2" y="12"/>
                  </a:lnTo>
                  <a:lnTo>
                    <a:pt x="2" y="22"/>
                  </a:lnTo>
                  <a:lnTo>
                    <a:pt x="2" y="27"/>
                  </a:lnTo>
                  <a:lnTo>
                    <a:pt x="2" y="17"/>
                  </a:lnTo>
                  <a:lnTo>
                    <a:pt x="2" y="12"/>
                  </a:lnTo>
                  <a:lnTo>
                    <a:pt x="2" y="20"/>
                  </a:lnTo>
                  <a:lnTo>
                    <a:pt x="2" y="13"/>
                  </a:lnTo>
                  <a:lnTo>
                    <a:pt x="2" y="15"/>
                  </a:lnTo>
                  <a:lnTo>
                    <a:pt x="2" y="17"/>
                  </a:lnTo>
                  <a:lnTo>
                    <a:pt x="2" y="25"/>
                  </a:lnTo>
                  <a:lnTo>
                    <a:pt x="2" y="24"/>
                  </a:lnTo>
                  <a:lnTo>
                    <a:pt x="2" y="9"/>
                  </a:lnTo>
                  <a:lnTo>
                    <a:pt x="3" y="4"/>
                  </a:lnTo>
                  <a:lnTo>
                    <a:pt x="3" y="20"/>
                  </a:lnTo>
                  <a:lnTo>
                    <a:pt x="3" y="19"/>
                  </a:lnTo>
                  <a:lnTo>
                    <a:pt x="3" y="27"/>
                  </a:lnTo>
                  <a:lnTo>
                    <a:pt x="3" y="22"/>
                  </a:lnTo>
                  <a:lnTo>
                    <a:pt x="3" y="19"/>
                  </a:lnTo>
                  <a:lnTo>
                    <a:pt x="3" y="5"/>
                  </a:lnTo>
                  <a:lnTo>
                    <a:pt x="3" y="20"/>
                  </a:lnTo>
                  <a:lnTo>
                    <a:pt x="3" y="17"/>
                  </a:lnTo>
                  <a:lnTo>
                    <a:pt x="3" y="15"/>
                  </a:lnTo>
                  <a:lnTo>
                    <a:pt x="3" y="2"/>
                  </a:lnTo>
                  <a:lnTo>
                    <a:pt x="3" y="17"/>
                  </a:lnTo>
                  <a:lnTo>
                    <a:pt x="3" y="27"/>
                  </a:lnTo>
                  <a:lnTo>
                    <a:pt x="3" y="10"/>
                  </a:lnTo>
                  <a:lnTo>
                    <a:pt x="4" y="33"/>
                  </a:lnTo>
                  <a:lnTo>
                    <a:pt x="4" y="17"/>
                  </a:lnTo>
                  <a:lnTo>
                    <a:pt x="4" y="27"/>
                  </a:lnTo>
                  <a:lnTo>
                    <a:pt x="4" y="22"/>
                  </a:lnTo>
                  <a:lnTo>
                    <a:pt x="4" y="30"/>
                  </a:lnTo>
                  <a:lnTo>
                    <a:pt x="4" y="18"/>
                  </a:lnTo>
                  <a:lnTo>
                    <a:pt x="4" y="33"/>
                  </a:lnTo>
                  <a:lnTo>
                    <a:pt x="4" y="27"/>
                  </a:lnTo>
                  <a:lnTo>
                    <a:pt x="4" y="13"/>
                  </a:lnTo>
                  <a:lnTo>
                    <a:pt x="4" y="27"/>
                  </a:lnTo>
                  <a:lnTo>
                    <a:pt x="4" y="17"/>
                  </a:lnTo>
                  <a:lnTo>
                    <a:pt x="4" y="11"/>
                  </a:lnTo>
                  <a:lnTo>
                    <a:pt x="4" y="27"/>
                  </a:lnTo>
                  <a:lnTo>
                    <a:pt x="4" y="13"/>
                  </a:lnTo>
                  <a:lnTo>
                    <a:pt x="5" y="13"/>
                  </a:lnTo>
                  <a:lnTo>
                    <a:pt x="5" y="0"/>
                  </a:lnTo>
                  <a:lnTo>
                    <a:pt x="5" y="4"/>
                  </a:lnTo>
                  <a:lnTo>
                    <a:pt x="5" y="22"/>
                  </a:lnTo>
                  <a:lnTo>
                    <a:pt x="5" y="28"/>
                  </a:lnTo>
                  <a:lnTo>
                    <a:pt x="5" y="24"/>
                  </a:lnTo>
                  <a:lnTo>
                    <a:pt x="5" y="8"/>
                  </a:lnTo>
                  <a:lnTo>
                    <a:pt x="5" y="20"/>
                  </a:lnTo>
                  <a:lnTo>
                    <a:pt x="5" y="19"/>
                  </a:lnTo>
                  <a:lnTo>
                    <a:pt x="5" y="15"/>
                  </a:lnTo>
                  <a:lnTo>
                    <a:pt x="5" y="14"/>
                  </a:lnTo>
                  <a:lnTo>
                    <a:pt x="5" y="23"/>
                  </a:lnTo>
                  <a:lnTo>
                    <a:pt x="5" y="28"/>
                  </a:lnTo>
                  <a:lnTo>
                    <a:pt x="5" y="22"/>
                  </a:lnTo>
                  <a:lnTo>
                    <a:pt x="5" y="15"/>
                  </a:lnTo>
                  <a:lnTo>
                    <a:pt x="6" y="17"/>
                  </a:lnTo>
                  <a:lnTo>
                    <a:pt x="6" y="11"/>
                  </a:lnTo>
                  <a:lnTo>
                    <a:pt x="6" y="6"/>
                  </a:lnTo>
                  <a:lnTo>
                    <a:pt x="6" y="13"/>
                  </a:lnTo>
                  <a:lnTo>
                    <a:pt x="6" y="17"/>
                  </a:lnTo>
                  <a:lnTo>
                    <a:pt x="6" y="11"/>
                  </a:lnTo>
                  <a:lnTo>
                    <a:pt x="6" y="29"/>
                  </a:lnTo>
                  <a:lnTo>
                    <a:pt x="6" y="27"/>
                  </a:lnTo>
                  <a:lnTo>
                    <a:pt x="6" y="26"/>
                  </a:lnTo>
                  <a:lnTo>
                    <a:pt x="6" y="11"/>
                  </a:lnTo>
                  <a:lnTo>
                    <a:pt x="6" y="6"/>
                  </a:lnTo>
                  <a:lnTo>
                    <a:pt x="6" y="22"/>
                  </a:lnTo>
                  <a:lnTo>
                    <a:pt x="6" y="12"/>
                  </a:lnTo>
                  <a:lnTo>
                    <a:pt x="6" y="16"/>
                  </a:lnTo>
                  <a:lnTo>
                    <a:pt x="6" y="15"/>
                  </a:lnTo>
                  <a:lnTo>
                    <a:pt x="7" y="5"/>
                  </a:lnTo>
                  <a:lnTo>
                    <a:pt x="7" y="9"/>
                  </a:lnTo>
                  <a:lnTo>
                    <a:pt x="7" y="15"/>
                  </a:lnTo>
                  <a:lnTo>
                    <a:pt x="7" y="20"/>
                  </a:lnTo>
                  <a:lnTo>
                    <a:pt x="7" y="18"/>
                  </a:lnTo>
                  <a:lnTo>
                    <a:pt x="7" y="16"/>
                  </a:lnTo>
                  <a:lnTo>
                    <a:pt x="7" y="12"/>
                  </a:lnTo>
                  <a:lnTo>
                    <a:pt x="7" y="15"/>
                  </a:lnTo>
                  <a:lnTo>
                    <a:pt x="7" y="12"/>
                  </a:lnTo>
                  <a:lnTo>
                    <a:pt x="7" y="22"/>
                  </a:lnTo>
                  <a:lnTo>
                    <a:pt x="7" y="19"/>
                  </a:lnTo>
                  <a:lnTo>
                    <a:pt x="7" y="17"/>
                  </a:lnTo>
                  <a:lnTo>
                    <a:pt x="7" y="28"/>
                  </a:lnTo>
                  <a:lnTo>
                    <a:pt x="7" y="16"/>
                  </a:lnTo>
                  <a:lnTo>
                    <a:pt x="7" y="27"/>
                  </a:lnTo>
                  <a:lnTo>
                    <a:pt x="7" y="27"/>
                  </a:lnTo>
                  <a:lnTo>
                    <a:pt x="7" y="23"/>
                  </a:lnTo>
                  <a:lnTo>
                    <a:pt x="7" y="15"/>
                  </a:lnTo>
                  <a:lnTo>
                    <a:pt x="7" y="30"/>
                  </a:lnTo>
                  <a:lnTo>
                    <a:pt x="7" y="20"/>
                  </a:lnTo>
                  <a:lnTo>
                    <a:pt x="7" y="19"/>
                  </a:lnTo>
                  <a:lnTo>
                    <a:pt x="7" y="33"/>
                  </a:lnTo>
                  <a:lnTo>
                    <a:pt x="7" y="29"/>
                  </a:lnTo>
                  <a:lnTo>
                    <a:pt x="7" y="36"/>
                  </a:lnTo>
                  <a:lnTo>
                    <a:pt x="7" y="22"/>
                  </a:lnTo>
                  <a:lnTo>
                    <a:pt x="7" y="19"/>
                  </a:lnTo>
                  <a:lnTo>
                    <a:pt x="7" y="17"/>
                  </a:lnTo>
                  <a:lnTo>
                    <a:pt x="7" y="10"/>
                  </a:lnTo>
                  <a:lnTo>
                    <a:pt x="7" y="18"/>
                  </a:lnTo>
                  <a:lnTo>
                    <a:pt x="8" y="17"/>
                  </a:lnTo>
                  <a:lnTo>
                    <a:pt x="8" y="25"/>
                  </a:lnTo>
                  <a:lnTo>
                    <a:pt x="8" y="27"/>
                  </a:lnTo>
                  <a:lnTo>
                    <a:pt x="8" y="22"/>
                  </a:lnTo>
                  <a:lnTo>
                    <a:pt x="8" y="19"/>
                  </a:lnTo>
                  <a:lnTo>
                    <a:pt x="8" y="22"/>
                  </a:lnTo>
                  <a:lnTo>
                    <a:pt x="8" y="23"/>
                  </a:lnTo>
                  <a:lnTo>
                    <a:pt x="8" y="10"/>
                  </a:lnTo>
                  <a:lnTo>
                    <a:pt x="8" y="23"/>
                  </a:lnTo>
                  <a:lnTo>
                    <a:pt x="8" y="24"/>
                  </a:lnTo>
                  <a:lnTo>
                    <a:pt x="8" y="12"/>
                  </a:lnTo>
                  <a:lnTo>
                    <a:pt x="8" y="24"/>
                  </a:lnTo>
                  <a:lnTo>
                    <a:pt x="8" y="22"/>
                  </a:lnTo>
                  <a:lnTo>
                    <a:pt x="8" y="19"/>
                  </a:lnTo>
                  <a:lnTo>
                    <a:pt x="8" y="24"/>
                  </a:lnTo>
                  <a:lnTo>
                    <a:pt x="9" y="22"/>
                  </a:lnTo>
                  <a:lnTo>
                    <a:pt x="9" y="5"/>
                  </a:lnTo>
                  <a:lnTo>
                    <a:pt x="9" y="9"/>
                  </a:lnTo>
                  <a:lnTo>
                    <a:pt x="9" y="13"/>
                  </a:lnTo>
                  <a:lnTo>
                    <a:pt x="9" y="15"/>
                  </a:lnTo>
                  <a:lnTo>
                    <a:pt x="9" y="2"/>
                  </a:lnTo>
                  <a:lnTo>
                    <a:pt x="9" y="21"/>
                  </a:lnTo>
                  <a:lnTo>
                    <a:pt x="9" y="18"/>
                  </a:lnTo>
                  <a:lnTo>
                    <a:pt x="9" y="14"/>
                  </a:lnTo>
                  <a:lnTo>
                    <a:pt x="9" y="13"/>
                  </a:lnTo>
                  <a:lnTo>
                    <a:pt x="9" y="12"/>
                  </a:lnTo>
                  <a:lnTo>
                    <a:pt x="9" y="2"/>
                  </a:lnTo>
                  <a:lnTo>
                    <a:pt x="9" y="8"/>
                  </a:lnTo>
                  <a:lnTo>
                    <a:pt x="9" y="22"/>
                  </a:lnTo>
                  <a:lnTo>
                    <a:pt x="9" y="18"/>
                  </a:lnTo>
                  <a:lnTo>
                    <a:pt x="10" y="10"/>
                  </a:lnTo>
                  <a:lnTo>
                    <a:pt x="10" y="8"/>
                  </a:lnTo>
                  <a:lnTo>
                    <a:pt x="10" y="17"/>
                  </a:lnTo>
                  <a:lnTo>
                    <a:pt x="10" y="24"/>
                  </a:lnTo>
                  <a:lnTo>
                    <a:pt x="10" y="18"/>
                  </a:lnTo>
                  <a:lnTo>
                    <a:pt x="10" y="26"/>
                  </a:lnTo>
                  <a:lnTo>
                    <a:pt x="10" y="21"/>
                  </a:lnTo>
                  <a:lnTo>
                    <a:pt x="10" y="15"/>
                  </a:lnTo>
                  <a:lnTo>
                    <a:pt x="10" y="25"/>
                  </a:lnTo>
                  <a:lnTo>
                    <a:pt x="10" y="17"/>
                  </a:lnTo>
                  <a:lnTo>
                    <a:pt x="10" y="15"/>
                  </a:lnTo>
                  <a:lnTo>
                    <a:pt x="10" y="11"/>
                  </a:lnTo>
                  <a:lnTo>
                    <a:pt x="10" y="10"/>
                  </a:lnTo>
                  <a:lnTo>
                    <a:pt x="11" y="21"/>
                  </a:lnTo>
                  <a:lnTo>
                    <a:pt x="11" y="17"/>
                  </a:lnTo>
                  <a:lnTo>
                    <a:pt x="11" y="27"/>
                  </a:lnTo>
                  <a:lnTo>
                    <a:pt x="11" y="15"/>
                  </a:lnTo>
                  <a:lnTo>
                    <a:pt x="11" y="13"/>
                  </a:lnTo>
                  <a:lnTo>
                    <a:pt x="11" y="10"/>
                  </a:lnTo>
                  <a:lnTo>
                    <a:pt x="11" y="28"/>
                  </a:lnTo>
                  <a:lnTo>
                    <a:pt x="11" y="27"/>
                  </a:lnTo>
                  <a:lnTo>
                    <a:pt x="11" y="19"/>
                  </a:lnTo>
                  <a:lnTo>
                    <a:pt x="11" y="25"/>
                  </a:lnTo>
                  <a:lnTo>
                    <a:pt x="11" y="20"/>
                  </a:lnTo>
                  <a:lnTo>
                    <a:pt x="11" y="16"/>
                  </a:lnTo>
                  <a:lnTo>
                    <a:pt x="11" y="33"/>
                  </a:lnTo>
                  <a:lnTo>
                    <a:pt x="11" y="26"/>
                  </a:lnTo>
                  <a:lnTo>
                    <a:pt x="12" y="9"/>
                  </a:lnTo>
                  <a:lnTo>
                    <a:pt x="12" y="22"/>
                  </a:lnTo>
                  <a:lnTo>
                    <a:pt x="12" y="30"/>
                  </a:lnTo>
                  <a:lnTo>
                    <a:pt x="12" y="26"/>
                  </a:lnTo>
                  <a:lnTo>
                    <a:pt x="12" y="16"/>
                  </a:lnTo>
                  <a:lnTo>
                    <a:pt x="12" y="30"/>
                  </a:lnTo>
                  <a:lnTo>
                    <a:pt x="12" y="5"/>
                  </a:lnTo>
                  <a:lnTo>
                    <a:pt x="12" y="13"/>
                  </a:lnTo>
                  <a:lnTo>
                    <a:pt x="12" y="16"/>
                  </a:lnTo>
                  <a:lnTo>
                    <a:pt x="12" y="33"/>
                  </a:lnTo>
                  <a:lnTo>
                    <a:pt x="12" y="21"/>
                  </a:lnTo>
                  <a:lnTo>
                    <a:pt x="12" y="13"/>
                  </a:lnTo>
                  <a:lnTo>
                    <a:pt x="12" y="19"/>
                  </a:lnTo>
                </a:path>
              </a:pathLst>
            </a:custGeom>
            <a:noFill/>
            <a:ln w="0">
              <a:solidFill>
                <a:srgbClr val="FFFF00"/>
              </a:solidFill>
              <a:prstDash val="solid"/>
              <a:round/>
              <a:headEnd/>
              <a:tailEnd/>
            </a:ln>
          </p:spPr>
          <p:txBody>
            <a:bodyPr/>
            <a:lstStyle/>
            <a:p>
              <a:endParaRPr lang="en-US" sz="2000"/>
            </a:p>
          </p:txBody>
        </p:sp>
        <p:sp>
          <p:nvSpPr>
            <p:cNvPr id="3354660" name="Freeform 36"/>
            <p:cNvSpPr>
              <a:spLocks/>
            </p:cNvSpPr>
            <p:nvPr/>
          </p:nvSpPr>
          <p:spPr bwMode="auto">
            <a:xfrm>
              <a:off x="3227" y="1408"/>
              <a:ext cx="58" cy="158"/>
            </a:xfrm>
            <a:custGeom>
              <a:avLst/>
              <a:gdLst/>
              <a:ahLst/>
              <a:cxnLst>
                <a:cxn ang="0">
                  <a:pos x="1" y="16"/>
                </a:cxn>
                <a:cxn ang="0">
                  <a:pos x="1" y="19"/>
                </a:cxn>
                <a:cxn ang="0">
                  <a:pos x="1" y="21"/>
                </a:cxn>
                <a:cxn ang="0">
                  <a:pos x="1" y="14"/>
                </a:cxn>
                <a:cxn ang="0">
                  <a:pos x="1" y="20"/>
                </a:cxn>
                <a:cxn ang="0">
                  <a:pos x="1" y="19"/>
                </a:cxn>
                <a:cxn ang="0">
                  <a:pos x="1" y="23"/>
                </a:cxn>
                <a:cxn ang="0">
                  <a:pos x="1" y="12"/>
                </a:cxn>
                <a:cxn ang="0">
                  <a:pos x="2" y="26"/>
                </a:cxn>
                <a:cxn ang="0">
                  <a:pos x="2" y="28"/>
                </a:cxn>
                <a:cxn ang="0">
                  <a:pos x="2" y="25"/>
                </a:cxn>
                <a:cxn ang="0">
                  <a:pos x="3" y="16"/>
                </a:cxn>
                <a:cxn ang="0">
                  <a:pos x="3" y="14"/>
                </a:cxn>
                <a:cxn ang="0">
                  <a:pos x="3" y="19"/>
                </a:cxn>
                <a:cxn ang="0">
                  <a:pos x="3" y="19"/>
                </a:cxn>
                <a:cxn ang="0">
                  <a:pos x="4" y="27"/>
                </a:cxn>
                <a:cxn ang="0">
                  <a:pos x="4" y="37"/>
                </a:cxn>
                <a:cxn ang="0">
                  <a:pos x="4" y="17"/>
                </a:cxn>
                <a:cxn ang="0">
                  <a:pos x="5" y="17"/>
                </a:cxn>
                <a:cxn ang="0">
                  <a:pos x="5" y="24"/>
                </a:cxn>
                <a:cxn ang="0">
                  <a:pos x="5" y="15"/>
                </a:cxn>
                <a:cxn ang="0">
                  <a:pos x="5" y="17"/>
                </a:cxn>
                <a:cxn ang="0">
                  <a:pos x="6" y="16"/>
                </a:cxn>
                <a:cxn ang="0">
                  <a:pos x="6" y="17"/>
                </a:cxn>
                <a:cxn ang="0">
                  <a:pos x="6" y="17"/>
                </a:cxn>
                <a:cxn ang="0">
                  <a:pos x="6" y="12"/>
                </a:cxn>
                <a:cxn ang="0">
                  <a:pos x="6" y="19"/>
                </a:cxn>
                <a:cxn ang="0">
                  <a:pos x="6" y="33"/>
                </a:cxn>
                <a:cxn ang="0">
                  <a:pos x="6" y="11"/>
                </a:cxn>
                <a:cxn ang="0">
                  <a:pos x="6" y="29"/>
                </a:cxn>
                <a:cxn ang="0">
                  <a:pos x="7" y="18"/>
                </a:cxn>
                <a:cxn ang="0">
                  <a:pos x="7" y="23"/>
                </a:cxn>
                <a:cxn ang="0">
                  <a:pos x="7" y="23"/>
                </a:cxn>
                <a:cxn ang="0">
                  <a:pos x="8" y="4"/>
                </a:cxn>
                <a:cxn ang="0">
                  <a:pos x="8" y="24"/>
                </a:cxn>
                <a:cxn ang="0">
                  <a:pos x="8" y="25"/>
                </a:cxn>
                <a:cxn ang="0">
                  <a:pos x="8" y="30"/>
                </a:cxn>
                <a:cxn ang="0">
                  <a:pos x="9" y="6"/>
                </a:cxn>
                <a:cxn ang="0">
                  <a:pos x="9" y="27"/>
                </a:cxn>
                <a:cxn ang="0">
                  <a:pos x="9" y="27"/>
                </a:cxn>
                <a:cxn ang="0">
                  <a:pos x="9" y="28"/>
                </a:cxn>
                <a:cxn ang="0">
                  <a:pos x="10" y="18"/>
                </a:cxn>
                <a:cxn ang="0">
                  <a:pos x="10" y="16"/>
                </a:cxn>
                <a:cxn ang="0">
                  <a:pos x="10" y="17"/>
                </a:cxn>
                <a:cxn ang="0">
                  <a:pos x="10" y="20"/>
                </a:cxn>
                <a:cxn ang="0">
                  <a:pos x="11" y="20"/>
                </a:cxn>
                <a:cxn ang="0">
                  <a:pos x="11" y="24"/>
                </a:cxn>
                <a:cxn ang="0">
                  <a:pos x="11" y="19"/>
                </a:cxn>
                <a:cxn ang="0">
                  <a:pos x="12" y="16"/>
                </a:cxn>
                <a:cxn ang="0">
                  <a:pos x="12" y="0"/>
                </a:cxn>
              </a:cxnLst>
              <a:rect l="0" t="0" r="r" b="b"/>
              <a:pathLst>
                <a:path w="12" h="37">
                  <a:moveTo>
                    <a:pt x="0" y="19"/>
                  </a:moveTo>
                  <a:lnTo>
                    <a:pt x="0" y="22"/>
                  </a:lnTo>
                  <a:lnTo>
                    <a:pt x="0" y="13"/>
                  </a:lnTo>
                  <a:lnTo>
                    <a:pt x="1" y="16"/>
                  </a:lnTo>
                  <a:lnTo>
                    <a:pt x="1" y="17"/>
                  </a:lnTo>
                  <a:lnTo>
                    <a:pt x="1" y="8"/>
                  </a:lnTo>
                  <a:lnTo>
                    <a:pt x="1" y="16"/>
                  </a:lnTo>
                  <a:lnTo>
                    <a:pt x="1" y="19"/>
                  </a:lnTo>
                  <a:lnTo>
                    <a:pt x="1" y="12"/>
                  </a:lnTo>
                  <a:lnTo>
                    <a:pt x="1" y="24"/>
                  </a:lnTo>
                  <a:lnTo>
                    <a:pt x="1" y="15"/>
                  </a:lnTo>
                  <a:lnTo>
                    <a:pt x="1" y="21"/>
                  </a:lnTo>
                  <a:lnTo>
                    <a:pt x="1" y="34"/>
                  </a:lnTo>
                  <a:lnTo>
                    <a:pt x="1" y="12"/>
                  </a:lnTo>
                  <a:lnTo>
                    <a:pt x="1" y="25"/>
                  </a:lnTo>
                  <a:lnTo>
                    <a:pt x="1" y="14"/>
                  </a:lnTo>
                  <a:lnTo>
                    <a:pt x="1" y="26"/>
                  </a:lnTo>
                  <a:lnTo>
                    <a:pt x="1" y="24"/>
                  </a:lnTo>
                  <a:lnTo>
                    <a:pt x="1" y="22"/>
                  </a:lnTo>
                  <a:lnTo>
                    <a:pt x="1" y="20"/>
                  </a:lnTo>
                  <a:lnTo>
                    <a:pt x="1" y="22"/>
                  </a:lnTo>
                  <a:lnTo>
                    <a:pt x="1" y="22"/>
                  </a:lnTo>
                  <a:lnTo>
                    <a:pt x="1" y="21"/>
                  </a:lnTo>
                  <a:lnTo>
                    <a:pt x="1" y="19"/>
                  </a:lnTo>
                  <a:lnTo>
                    <a:pt x="1" y="15"/>
                  </a:lnTo>
                  <a:lnTo>
                    <a:pt x="1" y="10"/>
                  </a:lnTo>
                  <a:lnTo>
                    <a:pt x="1" y="20"/>
                  </a:lnTo>
                  <a:lnTo>
                    <a:pt x="1" y="23"/>
                  </a:lnTo>
                  <a:lnTo>
                    <a:pt x="1" y="15"/>
                  </a:lnTo>
                  <a:lnTo>
                    <a:pt x="1" y="24"/>
                  </a:lnTo>
                  <a:lnTo>
                    <a:pt x="1" y="11"/>
                  </a:lnTo>
                  <a:lnTo>
                    <a:pt x="1" y="12"/>
                  </a:lnTo>
                  <a:lnTo>
                    <a:pt x="2" y="27"/>
                  </a:lnTo>
                  <a:lnTo>
                    <a:pt x="2" y="17"/>
                  </a:lnTo>
                  <a:lnTo>
                    <a:pt x="2" y="13"/>
                  </a:lnTo>
                  <a:lnTo>
                    <a:pt x="2" y="26"/>
                  </a:lnTo>
                  <a:lnTo>
                    <a:pt x="2" y="27"/>
                  </a:lnTo>
                  <a:lnTo>
                    <a:pt x="2" y="24"/>
                  </a:lnTo>
                  <a:lnTo>
                    <a:pt x="2" y="22"/>
                  </a:lnTo>
                  <a:lnTo>
                    <a:pt x="2" y="28"/>
                  </a:lnTo>
                  <a:lnTo>
                    <a:pt x="2" y="17"/>
                  </a:lnTo>
                  <a:lnTo>
                    <a:pt x="2" y="12"/>
                  </a:lnTo>
                  <a:lnTo>
                    <a:pt x="2" y="19"/>
                  </a:lnTo>
                  <a:lnTo>
                    <a:pt x="2" y="25"/>
                  </a:lnTo>
                  <a:lnTo>
                    <a:pt x="2" y="26"/>
                  </a:lnTo>
                  <a:lnTo>
                    <a:pt x="2" y="21"/>
                  </a:lnTo>
                  <a:lnTo>
                    <a:pt x="2" y="20"/>
                  </a:lnTo>
                  <a:lnTo>
                    <a:pt x="3" y="16"/>
                  </a:lnTo>
                  <a:lnTo>
                    <a:pt x="3" y="19"/>
                  </a:lnTo>
                  <a:lnTo>
                    <a:pt x="3" y="9"/>
                  </a:lnTo>
                  <a:lnTo>
                    <a:pt x="3" y="22"/>
                  </a:lnTo>
                  <a:lnTo>
                    <a:pt x="3" y="14"/>
                  </a:lnTo>
                  <a:lnTo>
                    <a:pt x="3" y="7"/>
                  </a:lnTo>
                  <a:lnTo>
                    <a:pt x="3" y="12"/>
                  </a:lnTo>
                  <a:lnTo>
                    <a:pt x="3" y="8"/>
                  </a:lnTo>
                  <a:lnTo>
                    <a:pt x="3" y="19"/>
                  </a:lnTo>
                  <a:lnTo>
                    <a:pt x="3" y="17"/>
                  </a:lnTo>
                  <a:lnTo>
                    <a:pt x="3" y="8"/>
                  </a:lnTo>
                  <a:lnTo>
                    <a:pt x="3" y="28"/>
                  </a:lnTo>
                  <a:lnTo>
                    <a:pt x="3" y="19"/>
                  </a:lnTo>
                  <a:lnTo>
                    <a:pt x="3" y="11"/>
                  </a:lnTo>
                  <a:lnTo>
                    <a:pt x="4" y="14"/>
                  </a:lnTo>
                  <a:lnTo>
                    <a:pt x="4" y="12"/>
                  </a:lnTo>
                  <a:lnTo>
                    <a:pt x="4" y="27"/>
                  </a:lnTo>
                  <a:lnTo>
                    <a:pt x="4" y="12"/>
                  </a:lnTo>
                  <a:lnTo>
                    <a:pt x="4" y="23"/>
                  </a:lnTo>
                  <a:lnTo>
                    <a:pt x="4" y="21"/>
                  </a:lnTo>
                  <a:lnTo>
                    <a:pt x="4" y="37"/>
                  </a:lnTo>
                  <a:lnTo>
                    <a:pt x="4" y="33"/>
                  </a:lnTo>
                  <a:lnTo>
                    <a:pt x="4" y="30"/>
                  </a:lnTo>
                  <a:lnTo>
                    <a:pt x="4" y="22"/>
                  </a:lnTo>
                  <a:lnTo>
                    <a:pt x="4" y="17"/>
                  </a:lnTo>
                  <a:lnTo>
                    <a:pt x="4" y="12"/>
                  </a:lnTo>
                  <a:lnTo>
                    <a:pt x="4" y="10"/>
                  </a:lnTo>
                  <a:lnTo>
                    <a:pt x="4" y="19"/>
                  </a:lnTo>
                  <a:lnTo>
                    <a:pt x="5" y="17"/>
                  </a:lnTo>
                  <a:lnTo>
                    <a:pt x="5" y="20"/>
                  </a:lnTo>
                  <a:lnTo>
                    <a:pt x="5" y="25"/>
                  </a:lnTo>
                  <a:lnTo>
                    <a:pt x="5" y="22"/>
                  </a:lnTo>
                  <a:lnTo>
                    <a:pt x="5" y="24"/>
                  </a:lnTo>
                  <a:lnTo>
                    <a:pt x="5" y="27"/>
                  </a:lnTo>
                  <a:lnTo>
                    <a:pt x="5" y="31"/>
                  </a:lnTo>
                  <a:lnTo>
                    <a:pt x="5" y="24"/>
                  </a:lnTo>
                  <a:lnTo>
                    <a:pt x="5" y="15"/>
                  </a:lnTo>
                  <a:lnTo>
                    <a:pt x="5" y="17"/>
                  </a:lnTo>
                  <a:lnTo>
                    <a:pt x="5" y="19"/>
                  </a:lnTo>
                  <a:lnTo>
                    <a:pt x="5" y="24"/>
                  </a:lnTo>
                  <a:lnTo>
                    <a:pt x="5" y="17"/>
                  </a:lnTo>
                  <a:lnTo>
                    <a:pt x="5" y="24"/>
                  </a:lnTo>
                  <a:lnTo>
                    <a:pt x="5" y="25"/>
                  </a:lnTo>
                  <a:lnTo>
                    <a:pt x="6" y="7"/>
                  </a:lnTo>
                  <a:lnTo>
                    <a:pt x="6" y="16"/>
                  </a:lnTo>
                  <a:lnTo>
                    <a:pt x="6" y="8"/>
                  </a:lnTo>
                  <a:lnTo>
                    <a:pt x="6" y="7"/>
                  </a:lnTo>
                  <a:lnTo>
                    <a:pt x="6" y="22"/>
                  </a:lnTo>
                  <a:lnTo>
                    <a:pt x="6" y="17"/>
                  </a:lnTo>
                  <a:lnTo>
                    <a:pt x="6" y="12"/>
                  </a:lnTo>
                  <a:lnTo>
                    <a:pt x="6" y="16"/>
                  </a:lnTo>
                  <a:lnTo>
                    <a:pt x="6" y="16"/>
                  </a:lnTo>
                  <a:lnTo>
                    <a:pt x="6" y="17"/>
                  </a:lnTo>
                  <a:lnTo>
                    <a:pt x="6" y="22"/>
                  </a:lnTo>
                  <a:lnTo>
                    <a:pt x="6" y="16"/>
                  </a:lnTo>
                  <a:lnTo>
                    <a:pt x="6" y="15"/>
                  </a:lnTo>
                  <a:lnTo>
                    <a:pt x="6" y="12"/>
                  </a:lnTo>
                  <a:lnTo>
                    <a:pt x="6" y="18"/>
                  </a:lnTo>
                  <a:lnTo>
                    <a:pt x="6" y="12"/>
                  </a:lnTo>
                  <a:lnTo>
                    <a:pt x="6" y="16"/>
                  </a:lnTo>
                  <a:lnTo>
                    <a:pt x="6" y="19"/>
                  </a:lnTo>
                  <a:lnTo>
                    <a:pt x="6" y="12"/>
                  </a:lnTo>
                  <a:lnTo>
                    <a:pt x="6" y="5"/>
                  </a:lnTo>
                  <a:lnTo>
                    <a:pt x="6" y="24"/>
                  </a:lnTo>
                  <a:lnTo>
                    <a:pt x="6" y="33"/>
                  </a:lnTo>
                  <a:lnTo>
                    <a:pt x="6" y="21"/>
                  </a:lnTo>
                  <a:lnTo>
                    <a:pt x="6" y="17"/>
                  </a:lnTo>
                  <a:lnTo>
                    <a:pt x="6" y="16"/>
                  </a:lnTo>
                  <a:lnTo>
                    <a:pt x="6" y="11"/>
                  </a:lnTo>
                  <a:lnTo>
                    <a:pt x="6" y="12"/>
                  </a:lnTo>
                  <a:lnTo>
                    <a:pt x="6" y="33"/>
                  </a:lnTo>
                  <a:lnTo>
                    <a:pt x="6" y="24"/>
                  </a:lnTo>
                  <a:lnTo>
                    <a:pt x="6" y="29"/>
                  </a:lnTo>
                  <a:lnTo>
                    <a:pt x="7" y="22"/>
                  </a:lnTo>
                  <a:lnTo>
                    <a:pt x="7" y="24"/>
                  </a:lnTo>
                  <a:lnTo>
                    <a:pt x="7" y="22"/>
                  </a:lnTo>
                  <a:lnTo>
                    <a:pt x="7" y="18"/>
                  </a:lnTo>
                  <a:lnTo>
                    <a:pt x="7" y="13"/>
                  </a:lnTo>
                  <a:lnTo>
                    <a:pt x="7" y="29"/>
                  </a:lnTo>
                  <a:lnTo>
                    <a:pt x="7" y="22"/>
                  </a:lnTo>
                  <a:lnTo>
                    <a:pt x="7" y="23"/>
                  </a:lnTo>
                  <a:lnTo>
                    <a:pt x="7" y="25"/>
                  </a:lnTo>
                  <a:lnTo>
                    <a:pt x="7" y="22"/>
                  </a:lnTo>
                  <a:lnTo>
                    <a:pt x="7" y="31"/>
                  </a:lnTo>
                  <a:lnTo>
                    <a:pt x="7" y="23"/>
                  </a:lnTo>
                  <a:lnTo>
                    <a:pt x="7" y="18"/>
                  </a:lnTo>
                  <a:lnTo>
                    <a:pt x="7" y="22"/>
                  </a:lnTo>
                  <a:lnTo>
                    <a:pt x="7" y="19"/>
                  </a:lnTo>
                  <a:lnTo>
                    <a:pt x="8" y="4"/>
                  </a:lnTo>
                  <a:lnTo>
                    <a:pt x="8" y="17"/>
                  </a:lnTo>
                  <a:lnTo>
                    <a:pt x="8" y="16"/>
                  </a:lnTo>
                  <a:lnTo>
                    <a:pt x="8" y="20"/>
                  </a:lnTo>
                  <a:lnTo>
                    <a:pt x="8" y="24"/>
                  </a:lnTo>
                  <a:lnTo>
                    <a:pt x="8" y="33"/>
                  </a:lnTo>
                  <a:lnTo>
                    <a:pt x="8" y="22"/>
                  </a:lnTo>
                  <a:lnTo>
                    <a:pt x="8" y="18"/>
                  </a:lnTo>
                  <a:lnTo>
                    <a:pt x="8" y="25"/>
                  </a:lnTo>
                  <a:lnTo>
                    <a:pt x="8" y="27"/>
                  </a:lnTo>
                  <a:lnTo>
                    <a:pt x="8" y="23"/>
                  </a:lnTo>
                  <a:lnTo>
                    <a:pt x="8" y="37"/>
                  </a:lnTo>
                  <a:lnTo>
                    <a:pt x="8" y="30"/>
                  </a:lnTo>
                  <a:lnTo>
                    <a:pt x="8" y="20"/>
                  </a:lnTo>
                  <a:lnTo>
                    <a:pt x="8" y="22"/>
                  </a:lnTo>
                  <a:lnTo>
                    <a:pt x="9" y="9"/>
                  </a:lnTo>
                  <a:lnTo>
                    <a:pt x="9" y="6"/>
                  </a:lnTo>
                  <a:lnTo>
                    <a:pt x="9" y="16"/>
                  </a:lnTo>
                  <a:lnTo>
                    <a:pt x="9" y="5"/>
                  </a:lnTo>
                  <a:lnTo>
                    <a:pt x="9" y="22"/>
                  </a:lnTo>
                  <a:lnTo>
                    <a:pt x="9" y="27"/>
                  </a:lnTo>
                  <a:lnTo>
                    <a:pt x="9" y="19"/>
                  </a:lnTo>
                  <a:lnTo>
                    <a:pt x="9" y="37"/>
                  </a:lnTo>
                  <a:lnTo>
                    <a:pt x="9" y="22"/>
                  </a:lnTo>
                  <a:lnTo>
                    <a:pt x="9" y="27"/>
                  </a:lnTo>
                  <a:lnTo>
                    <a:pt x="9" y="23"/>
                  </a:lnTo>
                  <a:lnTo>
                    <a:pt x="9" y="12"/>
                  </a:lnTo>
                  <a:lnTo>
                    <a:pt x="9" y="24"/>
                  </a:lnTo>
                  <a:lnTo>
                    <a:pt x="9" y="28"/>
                  </a:lnTo>
                  <a:lnTo>
                    <a:pt x="9" y="8"/>
                  </a:lnTo>
                  <a:lnTo>
                    <a:pt x="10" y="15"/>
                  </a:lnTo>
                  <a:lnTo>
                    <a:pt x="10" y="13"/>
                  </a:lnTo>
                  <a:lnTo>
                    <a:pt x="10" y="18"/>
                  </a:lnTo>
                  <a:lnTo>
                    <a:pt x="10" y="15"/>
                  </a:lnTo>
                  <a:lnTo>
                    <a:pt x="10" y="28"/>
                  </a:lnTo>
                  <a:lnTo>
                    <a:pt x="10" y="21"/>
                  </a:lnTo>
                  <a:lnTo>
                    <a:pt x="10" y="16"/>
                  </a:lnTo>
                  <a:lnTo>
                    <a:pt x="10" y="25"/>
                  </a:lnTo>
                  <a:lnTo>
                    <a:pt x="10" y="19"/>
                  </a:lnTo>
                  <a:lnTo>
                    <a:pt x="10" y="27"/>
                  </a:lnTo>
                  <a:lnTo>
                    <a:pt x="10" y="17"/>
                  </a:lnTo>
                  <a:lnTo>
                    <a:pt x="10" y="25"/>
                  </a:lnTo>
                  <a:lnTo>
                    <a:pt x="10" y="21"/>
                  </a:lnTo>
                  <a:lnTo>
                    <a:pt x="10" y="19"/>
                  </a:lnTo>
                  <a:lnTo>
                    <a:pt x="10" y="20"/>
                  </a:lnTo>
                  <a:lnTo>
                    <a:pt x="11" y="16"/>
                  </a:lnTo>
                  <a:lnTo>
                    <a:pt x="11" y="12"/>
                  </a:lnTo>
                  <a:lnTo>
                    <a:pt x="11" y="29"/>
                  </a:lnTo>
                  <a:lnTo>
                    <a:pt x="11" y="20"/>
                  </a:lnTo>
                  <a:lnTo>
                    <a:pt x="11" y="10"/>
                  </a:lnTo>
                  <a:lnTo>
                    <a:pt x="11" y="17"/>
                  </a:lnTo>
                  <a:lnTo>
                    <a:pt x="11" y="11"/>
                  </a:lnTo>
                  <a:lnTo>
                    <a:pt x="11" y="24"/>
                  </a:lnTo>
                  <a:lnTo>
                    <a:pt x="11" y="16"/>
                  </a:lnTo>
                  <a:lnTo>
                    <a:pt x="11" y="6"/>
                  </a:lnTo>
                  <a:lnTo>
                    <a:pt x="11" y="22"/>
                  </a:lnTo>
                  <a:lnTo>
                    <a:pt x="11" y="19"/>
                  </a:lnTo>
                  <a:lnTo>
                    <a:pt x="11" y="27"/>
                  </a:lnTo>
                  <a:lnTo>
                    <a:pt x="11" y="15"/>
                  </a:lnTo>
                  <a:lnTo>
                    <a:pt x="11" y="25"/>
                  </a:lnTo>
                  <a:lnTo>
                    <a:pt x="12" y="16"/>
                  </a:lnTo>
                  <a:lnTo>
                    <a:pt x="12" y="13"/>
                  </a:lnTo>
                  <a:lnTo>
                    <a:pt x="12" y="9"/>
                  </a:lnTo>
                  <a:lnTo>
                    <a:pt x="12" y="17"/>
                  </a:lnTo>
                  <a:lnTo>
                    <a:pt x="12" y="0"/>
                  </a:lnTo>
                  <a:lnTo>
                    <a:pt x="12" y="17"/>
                  </a:lnTo>
                  <a:lnTo>
                    <a:pt x="12" y="5"/>
                  </a:lnTo>
                </a:path>
              </a:pathLst>
            </a:custGeom>
            <a:noFill/>
            <a:ln w="0">
              <a:solidFill>
                <a:srgbClr val="FFFF00"/>
              </a:solidFill>
              <a:prstDash val="solid"/>
              <a:round/>
              <a:headEnd/>
              <a:tailEnd/>
            </a:ln>
          </p:spPr>
          <p:txBody>
            <a:bodyPr/>
            <a:lstStyle/>
            <a:p>
              <a:endParaRPr lang="en-US" sz="2000"/>
            </a:p>
          </p:txBody>
        </p:sp>
        <p:sp>
          <p:nvSpPr>
            <p:cNvPr id="3354661" name="Freeform 37"/>
            <p:cNvSpPr>
              <a:spLocks/>
            </p:cNvSpPr>
            <p:nvPr/>
          </p:nvSpPr>
          <p:spPr bwMode="auto">
            <a:xfrm>
              <a:off x="3285" y="1429"/>
              <a:ext cx="53" cy="150"/>
            </a:xfrm>
            <a:custGeom>
              <a:avLst/>
              <a:gdLst/>
              <a:ahLst/>
              <a:cxnLst>
                <a:cxn ang="0">
                  <a:pos x="0" y="0"/>
                </a:cxn>
                <a:cxn ang="0">
                  <a:pos x="0" y="7"/>
                </a:cxn>
                <a:cxn ang="0">
                  <a:pos x="0" y="1"/>
                </a:cxn>
                <a:cxn ang="0">
                  <a:pos x="0" y="15"/>
                </a:cxn>
                <a:cxn ang="0">
                  <a:pos x="0" y="14"/>
                </a:cxn>
                <a:cxn ang="0">
                  <a:pos x="1" y="14"/>
                </a:cxn>
                <a:cxn ang="0">
                  <a:pos x="1" y="25"/>
                </a:cxn>
                <a:cxn ang="0">
                  <a:pos x="1" y="17"/>
                </a:cxn>
                <a:cxn ang="0">
                  <a:pos x="2" y="20"/>
                </a:cxn>
                <a:cxn ang="0">
                  <a:pos x="2" y="10"/>
                </a:cxn>
                <a:cxn ang="0">
                  <a:pos x="2" y="16"/>
                </a:cxn>
                <a:cxn ang="0">
                  <a:pos x="2" y="17"/>
                </a:cxn>
                <a:cxn ang="0">
                  <a:pos x="3" y="18"/>
                </a:cxn>
                <a:cxn ang="0">
                  <a:pos x="3" y="0"/>
                </a:cxn>
                <a:cxn ang="0">
                  <a:pos x="3" y="23"/>
                </a:cxn>
                <a:cxn ang="0">
                  <a:pos x="4" y="7"/>
                </a:cxn>
                <a:cxn ang="0">
                  <a:pos x="4" y="19"/>
                </a:cxn>
                <a:cxn ang="0">
                  <a:pos x="4" y="3"/>
                </a:cxn>
                <a:cxn ang="0">
                  <a:pos x="4" y="21"/>
                </a:cxn>
                <a:cxn ang="0">
                  <a:pos x="5" y="33"/>
                </a:cxn>
                <a:cxn ang="0">
                  <a:pos x="5" y="17"/>
                </a:cxn>
                <a:cxn ang="0">
                  <a:pos x="5" y="5"/>
                </a:cxn>
                <a:cxn ang="0">
                  <a:pos x="5" y="12"/>
                </a:cxn>
                <a:cxn ang="0">
                  <a:pos x="5" y="15"/>
                </a:cxn>
                <a:cxn ang="0">
                  <a:pos x="5" y="20"/>
                </a:cxn>
                <a:cxn ang="0">
                  <a:pos x="5" y="16"/>
                </a:cxn>
                <a:cxn ang="0">
                  <a:pos x="5" y="16"/>
                </a:cxn>
                <a:cxn ang="0">
                  <a:pos x="6" y="17"/>
                </a:cxn>
                <a:cxn ang="0">
                  <a:pos x="6" y="13"/>
                </a:cxn>
                <a:cxn ang="0">
                  <a:pos x="6" y="20"/>
                </a:cxn>
                <a:cxn ang="0">
                  <a:pos x="7" y="13"/>
                </a:cxn>
                <a:cxn ang="0">
                  <a:pos x="7" y="14"/>
                </a:cxn>
                <a:cxn ang="0">
                  <a:pos x="7" y="8"/>
                </a:cxn>
                <a:cxn ang="0">
                  <a:pos x="7" y="25"/>
                </a:cxn>
                <a:cxn ang="0">
                  <a:pos x="8" y="10"/>
                </a:cxn>
                <a:cxn ang="0">
                  <a:pos x="8" y="19"/>
                </a:cxn>
                <a:cxn ang="0">
                  <a:pos x="8" y="17"/>
                </a:cxn>
                <a:cxn ang="0">
                  <a:pos x="8" y="19"/>
                </a:cxn>
                <a:cxn ang="0">
                  <a:pos x="9" y="22"/>
                </a:cxn>
                <a:cxn ang="0">
                  <a:pos x="9" y="17"/>
                </a:cxn>
                <a:cxn ang="0">
                  <a:pos x="9" y="15"/>
                </a:cxn>
                <a:cxn ang="0">
                  <a:pos x="9" y="12"/>
                </a:cxn>
                <a:cxn ang="0">
                  <a:pos x="10" y="10"/>
                </a:cxn>
                <a:cxn ang="0">
                  <a:pos x="10" y="17"/>
                </a:cxn>
                <a:cxn ang="0">
                  <a:pos x="10" y="15"/>
                </a:cxn>
                <a:cxn ang="0">
                  <a:pos x="11" y="24"/>
                </a:cxn>
                <a:cxn ang="0">
                  <a:pos x="11" y="26"/>
                </a:cxn>
                <a:cxn ang="0">
                  <a:pos x="11" y="1"/>
                </a:cxn>
                <a:cxn ang="0">
                  <a:pos x="11" y="17"/>
                </a:cxn>
                <a:cxn ang="0">
                  <a:pos x="11" y="11"/>
                </a:cxn>
              </a:cxnLst>
              <a:rect l="0" t="0" r="r" b="b"/>
              <a:pathLst>
                <a:path w="11" h="35">
                  <a:moveTo>
                    <a:pt x="0" y="0"/>
                  </a:moveTo>
                  <a:lnTo>
                    <a:pt x="0" y="10"/>
                  </a:lnTo>
                  <a:lnTo>
                    <a:pt x="0" y="7"/>
                  </a:lnTo>
                  <a:lnTo>
                    <a:pt x="0" y="0"/>
                  </a:lnTo>
                  <a:lnTo>
                    <a:pt x="0" y="6"/>
                  </a:lnTo>
                  <a:lnTo>
                    <a:pt x="0" y="22"/>
                  </a:lnTo>
                  <a:lnTo>
                    <a:pt x="0" y="23"/>
                  </a:lnTo>
                  <a:lnTo>
                    <a:pt x="0" y="7"/>
                  </a:lnTo>
                  <a:lnTo>
                    <a:pt x="0" y="13"/>
                  </a:lnTo>
                  <a:lnTo>
                    <a:pt x="0" y="19"/>
                  </a:lnTo>
                  <a:lnTo>
                    <a:pt x="0" y="14"/>
                  </a:lnTo>
                  <a:lnTo>
                    <a:pt x="0" y="1"/>
                  </a:lnTo>
                  <a:lnTo>
                    <a:pt x="0" y="17"/>
                  </a:lnTo>
                  <a:lnTo>
                    <a:pt x="0" y="2"/>
                  </a:lnTo>
                  <a:lnTo>
                    <a:pt x="0" y="5"/>
                  </a:lnTo>
                  <a:lnTo>
                    <a:pt x="0" y="15"/>
                  </a:lnTo>
                  <a:lnTo>
                    <a:pt x="0" y="11"/>
                  </a:lnTo>
                  <a:lnTo>
                    <a:pt x="0" y="20"/>
                  </a:lnTo>
                  <a:lnTo>
                    <a:pt x="0" y="9"/>
                  </a:lnTo>
                  <a:lnTo>
                    <a:pt x="0" y="14"/>
                  </a:lnTo>
                  <a:lnTo>
                    <a:pt x="0" y="5"/>
                  </a:lnTo>
                  <a:lnTo>
                    <a:pt x="1" y="12"/>
                  </a:lnTo>
                  <a:lnTo>
                    <a:pt x="1" y="5"/>
                  </a:lnTo>
                  <a:lnTo>
                    <a:pt x="1" y="14"/>
                  </a:lnTo>
                  <a:lnTo>
                    <a:pt x="1" y="11"/>
                  </a:lnTo>
                  <a:lnTo>
                    <a:pt x="1" y="20"/>
                  </a:lnTo>
                  <a:lnTo>
                    <a:pt x="1" y="10"/>
                  </a:lnTo>
                  <a:lnTo>
                    <a:pt x="1" y="25"/>
                  </a:lnTo>
                  <a:lnTo>
                    <a:pt x="1" y="14"/>
                  </a:lnTo>
                  <a:lnTo>
                    <a:pt x="1" y="3"/>
                  </a:lnTo>
                  <a:lnTo>
                    <a:pt x="1" y="6"/>
                  </a:lnTo>
                  <a:lnTo>
                    <a:pt x="1" y="17"/>
                  </a:lnTo>
                  <a:lnTo>
                    <a:pt x="1" y="15"/>
                  </a:lnTo>
                  <a:lnTo>
                    <a:pt x="1" y="27"/>
                  </a:lnTo>
                  <a:lnTo>
                    <a:pt x="1" y="16"/>
                  </a:lnTo>
                  <a:lnTo>
                    <a:pt x="2" y="20"/>
                  </a:lnTo>
                  <a:lnTo>
                    <a:pt x="2" y="17"/>
                  </a:lnTo>
                  <a:lnTo>
                    <a:pt x="2" y="12"/>
                  </a:lnTo>
                  <a:lnTo>
                    <a:pt x="2" y="17"/>
                  </a:lnTo>
                  <a:lnTo>
                    <a:pt x="2" y="10"/>
                  </a:lnTo>
                  <a:lnTo>
                    <a:pt x="2" y="14"/>
                  </a:lnTo>
                  <a:lnTo>
                    <a:pt x="2" y="5"/>
                  </a:lnTo>
                  <a:lnTo>
                    <a:pt x="2" y="15"/>
                  </a:lnTo>
                  <a:lnTo>
                    <a:pt x="2" y="16"/>
                  </a:lnTo>
                  <a:lnTo>
                    <a:pt x="2" y="17"/>
                  </a:lnTo>
                  <a:lnTo>
                    <a:pt x="2" y="5"/>
                  </a:lnTo>
                  <a:lnTo>
                    <a:pt x="2" y="15"/>
                  </a:lnTo>
                  <a:lnTo>
                    <a:pt x="2" y="17"/>
                  </a:lnTo>
                  <a:lnTo>
                    <a:pt x="2" y="18"/>
                  </a:lnTo>
                  <a:lnTo>
                    <a:pt x="3" y="10"/>
                  </a:lnTo>
                  <a:lnTo>
                    <a:pt x="3" y="7"/>
                  </a:lnTo>
                  <a:lnTo>
                    <a:pt x="3" y="18"/>
                  </a:lnTo>
                  <a:lnTo>
                    <a:pt x="3" y="28"/>
                  </a:lnTo>
                  <a:lnTo>
                    <a:pt x="3" y="28"/>
                  </a:lnTo>
                  <a:lnTo>
                    <a:pt x="3" y="17"/>
                  </a:lnTo>
                  <a:lnTo>
                    <a:pt x="3" y="0"/>
                  </a:lnTo>
                  <a:lnTo>
                    <a:pt x="3" y="6"/>
                  </a:lnTo>
                  <a:lnTo>
                    <a:pt x="3" y="7"/>
                  </a:lnTo>
                  <a:lnTo>
                    <a:pt x="3" y="22"/>
                  </a:lnTo>
                  <a:lnTo>
                    <a:pt x="3" y="23"/>
                  </a:lnTo>
                  <a:lnTo>
                    <a:pt x="3" y="19"/>
                  </a:lnTo>
                  <a:lnTo>
                    <a:pt x="3" y="13"/>
                  </a:lnTo>
                  <a:lnTo>
                    <a:pt x="3" y="11"/>
                  </a:lnTo>
                  <a:lnTo>
                    <a:pt x="4" y="7"/>
                  </a:lnTo>
                  <a:lnTo>
                    <a:pt x="4" y="16"/>
                  </a:lnTo>
                  <a:lnTo>
                    <a:pt x="4" y="22"/>
                  </a:lnTo>
                  <a:lnTo>
                    <a:pt x="4" y="25"/>
                  </a:lnTo>
                  <a:lnTo>
                    <a:pt x="4" y="19"/>
                  </a:lnTo>
                  <a:lnTo>
                    <a:pt x="4" y="10"/>
                  </a:lnTo>
                  <a:lnTo>
                    <a:pt x="4" y="13"/>
                  </a:lnTo>
                  <a:lnTo>
                    <a:pt x="4" y="17"/>
                  </a:lnTo>
                  <a:lnTo>
                    <a:pt x="4" y="3"/>
                  </a:lnTo>
                  <a:lnTo>
                    <a:pt x="4" y="8"/>
                  </a:lnTo>
                  <a:lnTo>
                    <a:pt x="4" y="16"/>
                  </a:lnTo>
                  <a:lnTo>
                    <a:pt x="4" y="15"/>
                  </a:lnTo>
                  <a:lnTo>
                    <a:pt x="4" y="21"/>
                  </a:lnTo>
                  <a:lnTo>
                    <a:pt x="4" y="23"/>
                  </a:lnTo>
                  <a:lnTo>
                    <a:pt x="4" y="14"/>
                  </a:lnTo>
                  <a:lnTo>
                    <a:pt x="5" y="5"/>
                  </a:lnTo>
                  <a:lnTo>
                    <a:pt x="5" y="33"/>
                  </a:lnTo>
                  <a:lnTo>
                    <a:pt x="5" y="22"/>
                  </a:lnTo>
                  <a:lnTo>
                    <a:pt x="5" y="15"/>
                  </a:lnTo>
                  <a:lnTo>
                    <a:pt x="5" y="10"/>
                  </a:lnTo>
                  <a:lnTo>
                    <a:pt x="5" y="17"/>
                  </a:lnTo>
                  <a:lnTo>
                    <a:pt x="5" y="21"/>
                  </a:lnTo>
                  <a:lnTo>
                    <a:pt x="5" y="18"/>
                  </a:lnTo>
                  <a:lnTo>
                    <a:pt x="5" y="14"/>
                  </a:lnTo>
                  <a:lnTo>
                    <a:pt x="5" y="5"/>
                  </a:lnTo>
                  <a:lnTo>
                    <a:pt x="5" y="6"/>
                  </a:lnTo>
                  <a:lnTo>
                    <a:pt x="5" y="9"/>
                  </a:lnTo>
                  <a:lnTo>
                    <a:pt x="5" y="8"/>
                  </a:lnTo>
                  <a:lnTo>
                    <a:pt x="5" y="12"/>
                  </a:lnTo>
                  <a:lnTo>
                    <a:pt x="5" y="18"/>
                  </a:lnTo>
                  <a:lnTo>
                    <a:pt x="5" y="35"/>
                  </a:lnTo>
                  <a:lnTo>
                    <a:pt x="5" y="22"/>
                  </a:lnTo>
                  <a:lnTo>
                    <a:pt x="5" y="15"/>
                  </a:lnTo>
                  <a:lnTo>
                    <a:pt x="5" y="19"/>
                  </a:lnTo>
                  <a:lnTo>
                    <a:pt x="5" y="30"/>
                  </a:lnTo>
                  <a:lnTo>
                    <a:pt x="5" y="26"/>
                  </a:lnTo>
                  <a:lnTo>
                    <a:pt x="5" y="20"/>
                  </a:lnTo>
                  <a:lnTo>
                    <a:pt x="5" y="14"/>
                  </a:lnTo>
                  <a:lnTo>
                    <a:pt x="5" y="15"/>
                  </a:lnTo>
                  <a:lnTo>
                    <a:pt x="5" y="12"/>
                  </a:lnTo>
                  <a:lnTo>
                    <a:pt x="5" y="16"/>
                  </a:lnTo>
                  <a:lnTo>
                    <a:pt x="5" y="18"/>
                  </a:lnTo>
                  <a:lnTo>
                    <a:pt x="5" y="9"/>
                  </a:lnTo>
                  <a:lnTo>
                    <a:pt x="5" y="17"/>
                  </a:lnTo>
                  <a:lnTo>
                    <a:pt x="5" y="16"/>
                  </a:lnTo>
                  <a:lnTo>
                    <a:pt x="6" y="5"/>
                  </a:lnTo>
                  <a:lnTo>
                    <a:pt x="6" y="22"/>
                  </a:lnTo>
                  <a:lnTo>
                    <a:pt x="6" y="22"/>
                  </a:lnTo>
                  <a:lnTo>
                    <a:pt x="6" y="17"/>
                  </a:lnTo>
                  <a:lnTo>
                    <a:pt x="6" y="28"/>
                  </a:lnTo>
                  <a:lnTo>
                    <a:pt x="6" y="18"/>
                  </a:lnTo>
                  <a:lnTo>
                    <a:pt x="6" y="15"/>
                  </a:lnTo>
                  <a:lnTo>
                    <a:pt x="6" y="13"/>
                  </a:lnTo>
                  <a:lnTo>
                    <a:pt x="6" y="22"/>
                  </a:lnTo>
                  <a:lnTo>
                    <a:pt x="6" y="20"/>
                  </a:lnTo>
                  <a:lnTo>
                    <a:pt x="6" y="24"/>
                  </a:lnTo>
                  <a:lnTo>
                    <a:pt x="6" y="20"/>
                  </a:lnTo>
                  <a:lnTo>
                    <a:pt x="6" y="14"/>
                  </a:lnTo>
                  <a:lnTo>
                    <a:pt x="6" y="19"/>
                  </a:lnTo>
                  <a:lnTo>
                    <a:pt x="6" y="14"/>
                  </a:lnTo>
                  <a:lnTo>
                    <a:pt x="7" y="13"/>
                  </a:lnTo>
                  <a:lnTo>
                    <a:pt x="7" y="12"/>
                  </a:lnTo>
                  <a:lnTo>
                    <a:pt x="7" y="8"/>
                  </a:lnTo>
                  <a:lnTo>
                    <a:pt x="7" y="10"/>
                  </a:lnTo>
                  <a:lnTo>
                    <a:pt x="7" y="14"/>
                  </a:lnTo>
                  <a:lnTo>
                    <a:pt x="7" y="23"/>
                  </a:lnTo>
                  <a:lnTo>
                    <a:pt x="7" y="7"/>
                  </a:lnTo>
                  <a:lnTo>
                    <a:pt x="7" y="19"/>
                  </a:lnTo>
                  <a:lnTo>
                    <a:pt x="7" y="8"/>
                  </a:lnTo>
                  <a:lnTo>
                    <a:pt x="7" y="17"/>
                  </a:lnTo>
                  <a:lnTo>
                    <a:pt x="7" y="19"/>
                  </a:lnTo>
                  <a:lnTo>
                    <a:pt x="7" y="22"/>
                  </a:lnTo>
                  <a:lnTo>
                    <a:pt x="7" y="25"/>
                  </a:lnTo>
                  <a:lnTo>
                    <a:pt x="7" y="18"/>
                  </a:lnTo>
                  <a:lnTo>
                    <a:pt x="7" y="7"/>
                  </a:lnTo>
                  <a:lnTo>
                    <a:pt x="8" y="7"/>
                  </a:lnTo>
                  <a:lnTo>
                    <a:pt x="8" y="10"/>
                  </a:lnTo>
                  <a:lnTo>
                    <a:pt x="8" y="22"/>
                  </a:lnTo>
                  <a:lnTo>
                    <a:pt x="8" y="21"/>
                  </a:lnTo>
                  <a:lnTo>
                    <a:pt x="8" y="14"/>
                  </a:lnTo>
                  <a:lnTo>
                    <a:pt x="8" y="19"/>
                  </a:lnTo>
                  <a:lnTo>
                    <a:pt x="8" y="7"/>
                  </a:lnTo>
                  <a:lnTo>
                    <a:pt x="8" y="17"/>
                  </a:lnTo>
                  <a:lnTo>
                    <a:pt x="8" y="24"/>
                  </a:lnTo>
                  <a:lnTo>
                    <a:pt x="8" y="17"/>
                  </a:lnTo>
                  <a:lnTo>
                    <a:pt x="8" y="20"/>
                  </a:lnTo>
                  <a:lnTo>
                    <a:pt x="8" y="12"/>
                  </a:lnTo>
                  <a:lnTo>
                    <a:pt x="8" y="11"/>
                  </a:lnTo>
                  <a:lnTo>
                    <a:pt x="8" y="19"/>
                  </a:lnTo>
                  <a:lnTo>
                    <a:pt x="8" y="12"/>
                  </a:lnTo>
                  <a:lnTo>
                    <a:pt x="9" y="2"/>
                  </a:lnTo>
                  <a:lnTo>
                    <a:pt x="9" y="10"/>
                  </a:lnTo>
                  <a:lnTo>
                    <a:pt x="9" y="22"/>
                  </a:lnTo>
                  <a:lnTo>
                    <a:pt x="9" y="27"/>
                  </a:lnTo>
                  <a:lnTo>
                    <a:pt x="9" y="26"/>
                  </a:lnTo>
                  <a:lnTo>
                    <a:pt x="9" y="17"/>
                  </a:lnTo>
                  <a:lnTo>
                    <a:pt x="9" y="17"/>
                  </a:lnTo>
                  <a:lnTo>
                    <a:pt x="9" y="9"/>
                  </a:lnTo>
                  <a:lnTo>
                    <a:pt x="9" y="27"/>
                  </a:lnTo>
                  <a:lnTo>
                    <a:pt x="9" y="17"/>
                  </a:lnTo>
                  <a:lnTo>
                    <a:pt x="9" y="15"/>
                  </a:lnTo>
                  <a:lnTo>
                    <a:pt x="9" y="11"/>
                  </a:lnTo>
                  <a:lnTo>
                    <a:pt x="9" y="25"/>
                  </a:lnTo>
                  <a:lnTo>
                    <a:pt x="9" y="14"/>
                  </a:lnTo>
                  <a:lnTo>
                    <a:pt x="9" y="12"/>
                  </a:lnTo>
                  <a:lnTo>
                    <a:pt x="10" y="11"/>
                  </a:lnTo>
                  <a:lnTo>
                    <a:pt x="10" y="17"/>
                  </a:lnTo>
                  <a:lnTo>
                    <a:pt x="10" y="19"/>
                  </a:lnTo>
                  <a:lnTo>
                    <a:pt x="10" y="10"/>
                  </a:lnTo>
                  <a:lnTo>
                    <a:pt x="10" y="15"/>
                  </a:lnTo>
                  <a:lnTo>
                    <a:pt x="10" y="6"/>
                  </a:lnTo>
                  <a:lnTo>
                    <a:pt x="10" y="23"/>
                  </a:lnTo>
                  <a:lnTo>
                    <a:pt x="10" y="17"/>
                  </a:lnTo>
                  <a:lnTo>
                    <a:pt x="10" y="27"/>
                  </a:lnTo>
                  <a:lnTo>
                    <a:pt x="10" y="22"/>
                  </a:lnTo>
                  <a:lnTo>
                    <a:pt x="10" y="10"/>
                  </a:lnTo>
                  <a:lnTo>
                    <a:pt x="10" y="15"/>
                  </a:lnTo>
                  <a:lnTo>
                    <a:pt x="10" y="17"/>
                  </a:lnTo>
                  <a:lnTo>
                    <a:pt x="10" y="23"/>
                  </a:lnTo>
                  <a:lnTo>
                    <a:pt x="10" y="17"/>
                  </a:lnTo>
                  <a:lnTo>
                    <a:pt x="11" y="24"/>
                  </a:lnTo>
                  <a:lnTo>
                    <a:pt x="11" y="14"/>
                  </a:lnTo>
                  <a:lnTo>
                    <a:pt x="11" y="11"/>
                  </a:lnTo>
                  <a:lnTo>
                    <a:pt x="11" y="14"/>
                  </a:lnTo>
                  <a:lnTo>
                    <a:pt x="11" y="26"/>
                  </a:lnTo>
                  <a:lnTo>
                    <a:pt x="11" y="7"/>
                  </a:lnTo>
                  <a:lnTo>
                    <a:pt x="11" y="17"/>
                  </a:lnTo>
                  <a:lnTo>
                    <a:pt x="11" y="11"/>
                  </a:lnTo>
                  <a:lnTo>
                    <a:pt x="11" y="1"/>
                  </a:lnTo>
                  <a:lnTo>
                    <a:pt x="11" y="12"/>
                  </a:lnTo>
                  <a:lnTo>
                    <a:pt x="11" y="17"/>
                  </a:lnTo>
                  <a:lnTo>
                    <a:pt x="11" y="14"/>
                  </a:lnTo>
                  <a:lnTo>
                    <a:pt x="11" y="17"/>
                  </a:lnTo>
                  <a:lnTo>
                    <a:pt x="11" y="6"/>
                  </a:lnTo>
                  <a:lnTo>
                    <a:pt x="11" y="10"/>
                  </a:lnTo>
                  <a:lnTo>
                    <a:pt x="11" y="13"/>
                  </a:lnTo>
                  <a:lnTo>
                    <a:pt x="11" y="11"/>
                  </a:lnTo>
                  <a:lnTo>
                    <a:pt x="11" y="26"/>
                  </a:lnTo>
                  <a:lnTo>
                    <a:pt x="11" y="8"/>
                  </a:lnTo>
                </a:path>
              </a:pathLst>
            </a:custGeom>
            <a:noFill/>
            <a:ln w="0">
              <a:solidFill>
                <a:srgbClr val="FFFF00"/>
              </a:solidFill>
              <a:prstDash val="solid"/>
              <a:round/>
              <a:headEnd/>
              <a:tailEnd/>
            </a:ln>
          </p:spPr>
          <p:txBody>
            <a:bodyPr/>
            <a:lstStyle/>
            <a:p>
              <a:endParaRPr lang="en-US" sz="2000"/>
            </a:p>
          </p:txBody>
        </p:sp>
        <p:sp>
          <p:nvSpPr>
            <p:cNvPr id="3354662" name="Freeform 38"/>
            <p:cNvSpPr>
              <a:spLocks/>
            </p:cNvSpPr>
            <p:nvPr/>
          </p:nvSpPr>
          <p:spPr bwMode="auto">
            <a:xfrm>
              <a:off x="3338" y="1395"/>
              <a:ext cx="58" cy="171"/>
            </a:xfrm>
            <a:custGeom>
              <a:avLst/>
              <a:gdLst/>
              <a:ahLst/>
              <a:cxnLst>
                <a:cxn ang="0">
                  <a:pos x="0" y="37"/>
                </a:cxn>
                <a:cxn ang="0">
                  <a:pos x="0" y="30"/>
                </a:cxn>
                <a:cxn ang="0">
                  <a:pos x="1" y="23"/>
                </a:cxn>
                <a:cxn ang="0">
                  <a:pos x="1" y="15"/>
                </a:cxn>
                <a:cxn ang="0">
                  <a:pos x="1" y="30"/>
                </a:cxn>
                <a:cxn ang="0">
                  <a:pos x="1" y="30"/>
                </a:cxn>
                <a:cxn ang="0">
                  <a:pos x="2" y="18"/>
                </a:cxn>
                <a:cxn ang="0">
                  <a:pos x="2" y="27"/>
                </a:cxn>
                <a:cxn ang="0">
                  <a:pos x="2" y="19"/>
                </a:cxn>
                <a:cxn ang="0">
                  <a:pos x="3" y="20"/>
                </a:cxn>
                <a:cxn ang="0">
                  <a:pos x="3" y="18"/>
                </a:cxn>
                <a:cxn ang="0">
                  <a:pos x="3" y="22"/>
                </a:cxn>
                <a:cxn ang="0">
                  <a:pos x="3" y="25"/>
                </a:cxn>
                <a:cxn ang="0">
                  <a:pos x="4" y="20"/>
                </a:cxn>
                <a:cxn ang="0">
                  <a:pos x="4" y="12"/>
                </a:cxn>
                <a:cxn ang="0">
                  <a:pos x="4" y="15"/>
                </a:cxn>
                <a:cxn ang="0">
                  <a:pos x="4" y="28"/>
                </a:cxn>
                <a:cxn ang="0">
                  <a:pos x="5" y="15"/>
                </a:cxn>
                <a:cxn ang="0">
                  <a:pos x="5" y="34"/>
                </a:cxn>
                <a:cxn ang="0">
                  <a:pos x="5" y="18"/>
                </a:cxn>
                <a:cxn ang="0">
                  <a:pos x="5" y="25"/>
                </a:cxn>
                <a:cxn ang="0">
                  <a:pos x="5" y="34"/>
                </a:cxn>
                <a:cxn ang="0">
                  <a:pos x="5" y="25"/>
                </a:cxn>
                <a:cxn ang="0">
                  <a:pos x="5" y="30"/>
                </a:cxn>
                <a:cxn ang="0">
                  <a:pos x="6" y="6"/>
                </a:cxn>
                <a:cxn ang="0">
                  <a:pos x="6" y="25"/>
                </a:cxn>
                <a:cxn ang="0">
                  <a:pos x="6" y="8"/>
                </a:cxn>
                <a:cxn ang="0">
                  <a:pos x="6" y="15"/>
                </a:cxn>
                <a:cxn ang="0">
                  <a:pos x="7" y="24"/>
                </a:cxn>
                <a:cxn ang="0">
                  <a:pos x="7" y="18"/>
                </a:cxn>
                <a:cxn ang="0">
                  <a:pos x="7" y="25"/>
                </a:cxn>
                <a:cxn ang="0">
                  <a:pos x="8" y="28"/>
                </a:cxn>
                <a:cxn ang="0">
                  <a:pos x="8" y="25"/>
                </a:cxn>
                <a:cxn ang="0">
                  <a:pos x="8" y="15"/>
                </a:cxn>
                <a:cxn ang="0">
                  <a:pos x="8" y="22"/>
                </a:cxn>
                <a:cxn ang="0">
                  <a:pos x="9" y="24"/>
                </a:cxn>
                <a:cxn ang="0">
                  <a:pos x="9" y="20"/>
                </a:cxn>
                <a:cxn ang="0">
                  <a:pos x="9" y="24"/>
                </a:cxn>
                <a:cxn ang="0">
                  <a:pos x="9" y="30"/>
                </a:cxn>
                <a:cxn ang="0">
                  <a:pos x="10" y="27"/>
                </a:cxn>
                <a:cxn ang="0">
                  <a:pos x="10" y="10"/>
                </a:cxn>
                <a:cxn ang="0">
                  <a:pos x="10" y="27"/>
                </a:cxn>
                <a:cxn ang="0">
                  <a:pos x="10" y="19"/>
                </a:cxn>
                <a:cxn ang="0">
                  <a:pos x="11" y="20"/>
                </a:cxn>
                <a:cxn ang="0">
                  <a:pos x="11" y="33"/>
                </a:cxn>
                <a:cxn ang="0">
                  <a:pos x="11" y="18"/>
                </a:cxn>
                <a:cxn ang="0">
                  <a:pos x="11" y="30"/>
                </a:cxn>
                <a:cxn ang="0">
                  <a:pos x="11" y="33"/>
                </a:cxn>
                <a:cxn ang="0">
                  <a:pos x="11" y="33"/>
                </a:cxn>
                <a:cxn ang="0">
                  <a:pos x="11" y="20"/>
                </a:cxn>
              </a:cxnLst>
              <a:rect l="0" t="0" r="r" b="b"/>
              <a:pathLst>
                <a:path w="12" h="40">
                  <a:moveTo>
                    <a:pt x="0" y="16"/>
                  </a:moveTo>
                  <a:lnTo>
                    <a:pt x="0" y="28"/>
                  </a:lnTo>
                  <a:lnTo>
                    <a:pt x="0" y="25"/>
                  </a:lnTo>
                  <a:lnTo>
                    <a:pt x="0" y="37"/>
                  </a:lnTo>
                  <a:lnTo>
                    <a:pt x="0" y="23"/>
                  </a:lnTo>
                  <a:lnTo>
                    <a:pt x="0" y="34"/>
                  </a:lnTo>
                  <a:lnTo>
                    <a:pt x="0" y="21"/>
                  </a:lnTo>
                  <a:lnTo>
                    <a:pt x="0" y="30"/>
                  </a:lnTo>
                  <a:lnTo>
                    <a:pt x="0" y="22"/>
                  </a:lnTo>
                  <a:lnTo>
                    <a:pt x="0" y="30"/>
                  </a:lnTo>
                  <a:lnTo>
                    <a:pt x="0" y="13"/>
                  </a:lnTo>
                  <a:lnTo>
                    <a:pt x="1" y="23"/>
                  </a:lnTo>
                  <a:lnTo>
                    <a:pt x="1" y="31"/>
                  </a:lnTo>
                  <a:lnTo>
                    <a:pt x="1" y="20"/>
                  </a:lnTo>
                  <a:lnTo>
                    <a:pt x="1" y="8"/>
                  </a:lnTo>
                  <a:lnTo>
                    <a:pt x="1" y="15"/>
                  </a:lnTo>
                  <a:lnTo>
                    <a:pt x="1" y="8"/>
                  </a:lnTo>
                  <a:lnTo>
                    <a:pt x="1" y="6"/>
                  </a:lnTo>
                  <a:lnTo>
                    <a:pt x="1" y="23"/>
                  </a:lnTo>
                  <a:lnTo>
                    <a:pt x="1" y="30"/>
                  </a:lnTo>
                  <a:lnTo>
                    <a:pt x="1" y="22"/>
                  </a:lnTo>
                  <a:lnTo>
                    <a:pt x="1" y="28"/>
                  </a:lnTo>
                  <a:lnTo>
                    <a:pt x="1" y="26"/>
                  </a:lnTo>
                  <a:lnTo>
                    <a:pt x="1" y="30"/>
                  </a:lnTo>
                  <a:lnTo>
                    <a:pt x="1" y="25"/>
                  </a:lnTo>
                  <a:lnTo>
                    <a:pt x="1" y="13"/>
                  </a:lnTo>
                  <a:lnTo>
                    <a:pt x="2" y="20"/>
                  </a:lnTo>
                  <a:lnTo>
                    <a:pt x="2" y="18"/>
                  </a:lnTo>
                  <a:lnTo>
                    <a:pt x="2" y="27"/>
                  </a:lnTo>
                  <a:lnTo>
                    <a:pt x="2" y="31"/>
                  </a:lnTo>
                  <a:lnTo>
                    <a:pt x="2" y="32"/>
                  </a:lnTo>
                  <a:lnTo>
                    <a:pt x="2" y="27"/>
                  </a:lnTo>
                  <a:lnTo>
                    <a:pt x="2" y="18"/>
                  </a:lnTo>
                  <a:lnTo>
                    <a:pt x="2" y="24"/>
                  </a:lnTo>
                  <a:lnTo>
                    <a:pt x="2" y="20"/>
                  </a:lnTo>
                  <a:lnTo>
                    <a:pt x="2" y="19"/>
                  </a:lnTo>
                  <a:lnTo>
                    <a:pt x="2" y="30"/>
                  </a:lnTo>
                  <a:lnTo>
                    <a:pt x="2" y="10"/>
                  </a:lnTo>
                  <a:lnTo>
                    <a:pt x="2" y="26"/>
                  </a:lnTo>
                  <a:lnTo>
                    <a:pt x="3" y="20"/>
                  </a:lnTo>
                  <a:lnTo>
                    <a:pt x="3" y="18"/>
                  </a:lnTo>
                  <a:lnTo>
                    <a:pt x="3" y="27"/>
                  </a:lnTo>
                  <a:lnTo>
                    <a:pt x="3" y="21"/>
                  </a:lnTo>
                  <a:lnTo>
                    <a:pt x="3" y="18"/>
                  </a:lnTo>
                  <a:lnTo>
                    <a:pt x="3" y="25"/>
                  </a:lnTo>
                  <a:lnTo>
                    <a:pt x="3" y="22"/>
                  </a:lnTo>
                  <a:lnTo>
                    <a:pt x="3" y="18"/>
                  </a:lnTo>
                  <a:lnTo>
                    <a:pt x="3" y="22"/>
                  </a:lnTo>
                  <a:lnTo>
                    <a:pt x="3" y="25"/>
                  </a:lnTo>
                  <a:lnTo>
                    <a:pt x="3" y="22"/>
                  </a:lnTo>
                  <a:lnTo>
                    <a:pt x="3" y="11"/>
                  </a:lnTo>
                  <a:lnTo>
                    <a:pt x="3" y="25"/>
                  </a:lnTo>
                  <a:lnTo>
                    <a:pt x="3" y="18"/>
                  </a:lnTo>
                  <a:lnTo>
                    <a:pt x="3" y="25"/>
                  </a:lnTo>
                  <a:lnTo>
                    <a:pt x="4" y="15"/>
                  </a:lnTo>
                  <a:lnTo>
                    <a:pt x="4" y="20"/>
                  </a:lnTo>
                  <a:lnTo>
                    <a:pt x="4" y="1"/>
                  </a:lnTo>
                  <a:lnTo>
                    <a:pt x="4" y="18"/>
                  </a:lnTo>
                  <a:lnTo>
                    <a:pt x="4" y="11"/>
                  </a:lnTo>
                  <a:lnTo>
                    <a:pt x="4" y="12"/>
                  </a:lnTo>
                  <a:lnTo>
                    <a:pt x="4" y="21"/>
                  </a:lnTo>
                  <a:lnTo>
                    <a:pt x="4" y="0"/>
                  </a:lnTo>
                  <a:lnTo>
                    <a:pt x="4" y="13"/>
                  </a:lnTo>
                  <a:lnTo>
                    <a:pt x="4" y="15"/>
                  </a:lnTo>
                  <a:lnTo>
                    <a:pt x="4" y="13"/>
                  </a:lnTo>
                  <a:lnTo>
                    <a:pt x="4" y="28"/>
                  </a:lnTo>
                  <a:lnTo>
                    <a:pt x="4" y="30"/>
                  </a:lnTo>
                  <a:lnTo>
                    <a:pt x="4" y="28"/>
                  </a:lnTo>
                  <a:lnTo>
                    <a:pt x="4" y="25"/>
                  </a:lnTo>
                  <a:lnTo>
                    <a:pt x="5" y="23"/>
                  </a:lnTo>
                  <a:lnTo>
                    <a:pt x="5" y="25"/>
                  </a:lnTo>
                  <a:lnTo>
                    <a:pt x="5" y="15"/>
                  </a:lnTo>
                  <a:lnTo>
                    <a:pt x="5" y="11"/>
                  </a:lnTo>
                  <a:lnTo>
                    <a:pt x="5" y="18"/>
                  </a:lnTo>
                  <a:lnTo>
                    <a:pt x="5" y="28"/>
                  </a:lnTo>
                  <a:lnTo>
                    <a:pt x="5" y="34"/>
                  </a:lnTo>
                  <a:lnTo>
                    <a:pt x="5" y="30"/>
                  </a:lnTo>
                  <a:lnTo>
                    <a:pt x="5" y="28"/>
                  </a:lnTo>
                  <a:lnTo>
                    <a:pt x="5" y="25"/>
                  </a:lnTo>
                  <a:lnTo>
                    <a:pt x="5" y="18"/>
                  </a:lnTo>
                  <a:lnTo>
                    <a:pt x="5" y="20"/>
                  </a:lnTo>
                  <a:lnTo>
                    <a:pt x="5" y="16"/>
                  </a:lnTo>
                  <a:lnTo>
                    <a:pt x="5" y="18"/>
                  </a:lnTo>
                  <a:lnTo>
                    <a:pt x="5" y="25"/>
                  </a:lnTo>
                  <a:lnTo>
                    <a:pt x="5" y="20"/>
                  </a:lnTo>
                  <a:lnTo>
                    <a:pt x="5" y="28"/>
                  </a:lnTo>
                  <a:lnTo>
                    <a:pt x="5" y="19"/>
                  </a:lnTo>
                  <a:lnTo>
                    <a:pt x="5" y="34"/>
                  </a:lnTo>
                  <a:lnTo>
                    <a:pt x="5" y="27"/>
                  </a:lnTo>
                  <a:lnTo>
                    <a:pt x="5" y="21"/>
                  </a:lnTo>
                  <a:lnTo>
                    <a:pt x="5" y="25"/>
                  </a:lnTo>
                  <a:lnTo>
                    <a:pt x="5" y="25"/>
                  </a:lnTo>
                  <a:lnTo>
                    <a:pt x="5" y="20"/>
                  </a:lnTo>
                  <a:lnTo>
                    <a:pt x="5" y="18"/>
                  </a:lnTo>
                  <a:lnTo>
                    <a:pt x="5" y="25"/>
                  </a:lnTo>
                  <a:lnTo>
                    <a:pt x="5" y="30"/>
                  </a:lnTo>
                  <a:lnTo>
                    <a:pt x="5" y="23"/>
                  </a:lnTo>
                  <a:lnTo>
                    <a:pt x="5" y="5"/>
                  </a:lnTo>
                  <a:lnTo>
                    <a:pt x="6" y="26"/>
                  </a:lnTo>
                  <a:lnTo>
                    <a:pt x="6" y="6"/>
                  </a:lnTo>
                  <a:lnTo>
                    <a:pt x="6" y="13"/>
                  </a:lnTo>
                  <a:lnTo>
                    <a:pt x="6" y="20"/>
                  </a:lnTo>
                  <a:lnTo>
                    <a:pt x="6" y="24"/>
                  </a:lnTo>
                  <a:lnTo>
                    <a:pt x="6" y="25"/>
                  </a:lnTo>
                  <a:lnTo>
                    <a:pt x="6" y="19"/>
                  </a:lnTo>
                  <a:lnTo>
                    <a:pt x="6" y="12"/>
                  </a:lnTo>
                  <a:lnTo>
                    <a:pt x="6" y="31"/>
                  </a:lnTo>
                  <a:lnTo>
                    <a:pt x="6" y="8"/>
                  </a:lnTo>
                  <a:lnTo>
                    <a:pt x="6" y="12"/>
                  </a:lnTo>
                  <a:lnTo>
                    <a:pt x="6" y="25"/>
                  </a:lnTo>
                  <a:lnTo>
                    <a:pt x="6" y="16"/>
                  </a:lnTo>
                  <a:lnTo>
                    <a:pt x="6" y="15"/>
                  </a:lnTo>
                  <a:lnTo>
                    <a:pt x="7" y="11"/>
                  </a:lnTo>
                  <a:lnTo>
                    <a:pt x="7" y="13"/>
                  </a:lnTo>
                  <a:lnTo>
                    <a:pt x="7" y="21"/>
                  </a:lnTo>
                  <a:lnTo>
                    <a:pt x="7" y="24"/>
                  </a:lnTo>
                  <a:lnTo>
                    <a:pt x="7" y="20"/>
                  </a:lnTo>
                  <a:lnTo>
                    <a:pt x="7" y="21"/>
                  </a:lnTo>
                  <a:lnTo>
                    <a:pt x="7" y="22"/>
                  </a:lnTo>
                  <a:lnTo>
                    <a:pt x="7" y="18"/>
                  </a:lnTo>
                  <a:lnTo>
                    <a:pt x="7" y="11"/>
                  </a:lnTo>
                  <a:lnTo>
                    <a:pt x="7" y="20"/>
                  </a:lnTo>
                  <a:lnTo>
                    <a:pt x="7" y="28"/>
                  </a:lnTo>
                  <a:lnTo>
                    <a:pt x="7" y="25"/>
                  </a:lnTo>
                  <a:lnTo>
                    <a:pt x="7" y="26"/>
                  </a:lnTo>
                  <a:lnTo>
                    <a:pt x="7" y="25"/>
                  </a:lnTo>
                  <a:lnTo>
                    <a:pt x="7" y="35"/>
                  </a:lnTo>
                  <a:lnTo>
                    <a:pt x="8" y="28"/>
                  </a:lnTo>
                  <a:lnTo>
                    <a:pt x="8" y="21"/>
                  </a:lnTo>
                  <a:lnTo>
                    <a:pt x="8" y="27"/>
                  </a:lnTo>
                  <a:lnTo>
                    <a:pt x="8" y="30"/>
                  </a:lnTo>
                  <a:lnTo>
                    <a:pt x="8" y="25"/>
                  </a:lnTo>
                  <a:lnTo>
                    <a:pt x="8" y="25"/>
                  </a:lnTo>
                  <a:lnTo>
                    <a:pt x="8" y="20"/>
                  </a:lnTo>
                  <a:lnTo>
                    <a:pt x="8" y="12"/>
                  </a:lnTo>
                  <a:lnTo>
                    <a:pt x="8" y="15"/>
                  </a:lnTo>
                  <a:lnTo>
                    <a:pt x="8" y="18"/>
                  </a:lnTo>
                  <a:lnTo>
                    <a:pt x="8" y="30"/>
                  </a:lnTo>
                  <a:lnTo>
                    <a:pt x="8" y="6"/>
                  </a:lnTo>
                  <a:lnTo>
                    <a:pt x="8" y="22"/>
                  </a:lnTo>
                  <a:lnTo>
                    <a:pt x="8" y="15"/>
                  </a:lnTo>
                  <a:lnTo>
                    <a:pt x="8" y="11"/>
                  </a:lnTo>
                  <a:lnTo>
                    <a:pt x="9" y="21"/>
                  </a:lnTo>
                  <a:lnTo>
                    <a:pt x="9" y="24"/>
                  </a:lnTo>
                  <a:lnTo>
                    <a:pt x="9" y="25"/>
                  </a:lnTo>
                  <a:lnTo>
                    <a:pt x="9" y="27"/>
                  </a:lnTo>
                  <a:lnTo>
                    <a:pt x="9" y="25"/>
                  </a:lnTo>
                  <a:lnTo>
                    <a:pt x="9" y="20"/>
                  </a:lnTo>
                  <a:lnTo>
                    <a:pt x="9" y="40"/>
                  </a:lnTo>
                  <a:lnTo>
                    <a:pt x="9" y="22"/>
                  </a:lnTo>
                  <a:lnTo>
                    <a:pt x="9" y="20"/>
                  </a:lnTo>
                  <a:lnTo>
                    <a:pt x="9" y="24"/>
                  </a:lnTo>
                  <a:lnTo>
                    <a:pt x="9" y="39"/>
                  </a:lnTo>
                  <a:lnTo>
                    <a:pt x="9" y="22"/>
                  </a:lnTo>
                  <a:lnTo>
                    <a:pt x="9" y="25"/>
                  </a:lnTo>
                  <a:lnTo>
                    <a:pt x="9" y="30"/>
                  </a:lnTo>
                  <a:lnTo>
                    <a:pt x="9" y="20"/>
                  </a:lnTo>
                  <a:lnTo>
                    <a:pt x="10" y="29"/>
                  </a:lnTo>
                  <a:lnTo>
                    <a:pt x="10" y="34"/>
                  </a:lnTo>
                  <a:lnTo>
                    <a:pt x="10" y="27"/>
                  </a:lnTo>
                  <a:lnTo>
                    <a:pt x="10" y="36"/>
                  </a:lnTo>
                  <a:lnTo>
                    <a:pt x="10" y="15"/>
                  </a:lnTo>
                  <a:lnTo>
                    <a:pt x="10" y="14"/>
                  </a:lnTo>
                  <a:lnTo>
                    <a:pt x="10" y="10"/>
                  </a:lnTo>
                  <a:lnTo>
                    <a:pt x="10" y="23"/>
                  </a:lnTo>
                  <a:lnTo>
                    <a:pt x="10" y="26"/>
                  </a:lnTo>
                  <a:lnTo>
                    <a:pt x="10" y="19"/>
                  </a:lnTo>
                  <a:lnTo>
                    <a:pt x="10" y="27"/>
                  </a:lnTo>
                  <a:lnTo>
                    <a:pt x="10" y="30"/>
                  </a:lnTo>
                  <a:lnTo>
                    <a:pt x="10" y="19"/>
                  </a:lnTo>
                  <a:lnTo>
                    <a:pt x="10" y="11"/>
                  </a:lnTo>
                  <a:lnTo>
                    <a:pt x="10" y="19"/>
                  </a:lnTo>
                  <a:lnTo>
                    <a:pt x="11" y="11"/>
                  </a:lnTo>
                  <a:lnTo>
                    <a:pt x="11" y="8"/>
                  </a:lnTo>
                  <a:lnTo>
                    <a:pt x="11" y="23"/>
                  </a:lnTo>
                  <a:lnTo>
                    <a:pt x="11" y="20"/>
                  </a:lnTo>
                  <a:lnTo>
                    <a:pt x="11" y="19"/>
                  </a:lnTo>
                  <a:lnTo>
                    <a:pt x="11" y="25"/>
                  </a:lnTo>
                  <a:lnTo>
                    <a:pt x="11" y="22"/>
                  </a:lnTo>
                  <a:lnTo>
                    <a:pt x="11" y="33"/>
                  </a:lnTo>
                  <a:lnTo>
                    <a:pt x="11" y="11"/>
                  </a:lnTo>
                  <a:lnTo>
                    <a:pt x="11" y="22"/>
                  </a:lnTo>
                  <a:lnTo>
                    <a:pt x="11" y="34"/>
                  </a:lnTo>
                  <a:lnTo>
                    <a:pt x="11" y="18"/>
                  </a:lnTo>
                  <a:lnTo>
                    <a:pt x="11" y="36"/>
                  </a:lnTo>
                  <a:lnTo>
                    <a:pt x="11" y="26"/>
                  </a:lnTo>
                  <a:lnTo>
                    <a:pt x="11" y="35"/>
                  </a:lnTo>
                  <a:lnTo>
                    <a:pt x="11" y="30"/>
                  </a:lnTo>
                  <a:lnTo>
                    <a:pt x="11" y="26"/>
                  </a:lnTo>
                  <a:lnTo>
                    <a:pt x="11" y="14"/>
                  </a:lnTo>
                  <a:lnTo>
                    <a:pt x="11" y="32"/>
                  </a:lnTo>
                  <a:lnTo>
                    <a:pt x="11" y="33"/>
                  </a:lnTo>
                  <a:lnTo>
                    <a:pt x="11" y="26"/>
                  </a:lnTo>
                  <a:lnTo>
                    <a:pt x="11" y="31"/>
                  </a:lnTo>
                  <a:lnTo>
                    <a:pt x="11" y="35"/>
                  </a:lnTo>
                  <a:lnTo>
                    <a:pt x="11" y="33"/>
                  </a:lnTo>
                  <a:lnTo>
                    <a:pt x="11" y="22"/>
                  </a:lnTo>
                  <a:lnTo>
                    <a:pt x="11" y="20"/>
                  </a:lnTo>
                  <a:lnTo>
                    <a:pt x="11" y="18"/>
                  </a:lnTo>
                  <a:lnTo>
                    <a:pt x="11" y="20"/>
                  </a:lnTo>
                  <a:lnTo>
                    <a:pt x="12" y="20"/>
                  </a:lnTo>
                  <a:lnTo>
                    <a:pt x="12" y="25"/>
                  </a:lnTo>
                </a:path>
              </a:pathLst>
            </a:custGeom>
            <a:noFill/>
            <a:ln w="0">
              <a:solidFill>
                <a:srgbClr val="FFFF00"/>
              </a:solidFill>
              <a:prstDash val="solid"/>
              <a:round/>
              <a:headEnd/>
              <a:tailEnd/>
            </a:ln>
          </p:spPr>
          <p:txBody>
            <a:bodyPr/>
            <a:lstStyle/>
            <a:p>
              <a:endParaRPr lang="en-US" sz="2000"/>
            </a:p>
          </p:txBody>
        </p:sp>
        <p:sp>
          <p:nvSpPr>
            <p:cNvPr id="3354663" name="Freeform 39"/>
            <p:cNvSpPr>
              <a:spLocks/>
            </p:cNvSpPr>
            <p:nvPr/>
          </p:nvSpPr>
          <p:spPr bwMode="auto">
            <a:xfrm>
              <a:off x="3396" y="1408"/>
              <a:ext cx="53" cy="184"/>
            </a:xfrm>
            <a:custGeom>
              <a:avLst/>
              <a:gdLst/>
              <a:ahLst/>
              <a:cxnLst>
                <a:cxn ang="0">
                  <a:pos x="0" y="15"/>
                </a:cxn>
                <a:cxn ang="0">
                  <a:pos x="0" y="22"/>
                </a:cxn>
                <a:cxn ang="0">
                  <a:pos x="0" y="11"/>
                </a:cxn>
                <a:cxn ang="0">
                  <a:pos x="1" y="20"/>
                </a:cxn>
                <a:cxn ang="0">
                  <a:pos x="1" y="12"/>
                </a:cxn>
                <a:cxn ang="0">
                  <a:pos x="1" y="22"/>
                </a:cxn>
                <a:cxn ang="0">
                  <a:pos x="1" y="22"/>
                </a:cxn>
                <a:cxn ang="0">
                  <a:pos x="2" y="15"/>
                </a:cxn>
                <a:cxn ang="0">
                  <a:pos x="2" y="25"/>
                </a:cxn>
                <a:cxn ang="0">
                  <a:pos x="2" y="17"/>
                </a:cxn>
                <a:cxn ang="0">
                  <a:pos x="2" y="27"/>
                </a:cxn>
                <a:cxn ang="0">
                  <a:pos x="3" y="14"/>
                </a:cxn>
                <a:cxn ang="0">
                  <a:pos x="3" y="18"/>
                </a:cxn>
                <a:cxn ang="0">
                  <a:pos x="3" y="25"/>
                </a:cxn>
                <a:cxn ang="0">
                  <a:pos x="4" y="19"/>
                </a:cxn>
                <a:cxn ang="0">
                  <a:pos x="4" y="11"/>
                </a:cxn>
                <a:cxn ang="0">
                  <a:pos x="4" y="5"/>
                </a:cxn>
                <a:cxn ang="0">
                  <a:pos x="4" y="13"/>
                </a:cxn>
                <a:cxn ang="0">
                  <a:pos x="4" y="38"/>
                </a:cxn>
                <a:cxn ang="0">
                  <a:pos x="4" y="21"/>
                </a:cxn>
                <a:cxn ang="0">
                  <a:pos x="4" y="17"/>
                </a:cxn>
                <a:cxn ang="0">
                  <a:pos x="5" y="31"/>
                </a:cxn>
                <a:cxn ang="0">
                  <a:pos x="5" y="34"/>
                </a:cxn>
                <a:cxn ang="0">
                  <a:pos x="5" y="27"/>
                </a:cxn>
                <a:cxn ang="0">
                  <a:pos x="5" y="33"/>
                </a:cxn>
                <a:cxn ang="0">
                  <a:pos x="6" y="17"/>
                </a:cxn>
                <a:cxn ang="0">
                  <a:pos x="6" y="5"/>
                </a:cxn>
                <a:cxn ang="0">
                  <a:pos x="6" y="27"/>
                </a:cxn>
                <a:cxn ang="0">
                  <a:pos x="7" y="17"/>
                </a:cxn>
                <a:cxn ang="0">
                  <a:pos x="7" y="24"/>
                </a:cxn>
                <a:cxn ang="0">
                  <a:pos x="7" y="5"/>
                </a:cxn>
                <a:cxn ang="0">
                  <a:pos x="7" y="16"/>
                </a:cxn>
                <a:cxn ang="0">
                  <a:pos x="8" y="16"/>
                </a:cxn>
                <a:cxn ang="0">
                  <a:pos x="8" y="7"/>
                </a:cxn>
                <a:cxn ang="0">
                  <a:pos x="8" y="11"/>
                </a:cxn>
                <a:cxn ang="0">
                  <a:pos x="9" y="15"/>
                </a:cxn>
                <a:cxn ang="0">
                  <a:pos x="9" y="27"/>
                </a:cxn>
                <a:cxn ang="0">
                  <a:pos x="9" y="16"/>
                </a:cxn>
                <a:cxn ang="0">
                  <a:pos x="9" y="23"/>
                </a:cxn>
                <a:cxn ang="0">
                  <a:pos x="10" y="15"/>
                </a:cxn>
                <a:cxn ang="0">
                  <a:pos x="10" y="18"/>
                </a:cxn>
                <a:cxn ang="0">
                  <a:pos x="10" y="17"/>
                </a:cxn>
                <a:cxn ang="0">
                  <a:pos x="10" y="15"/>
                </a:cxn>
                <a:cxn ang="0">
                  <a:pos x="10" y="18"/>
                </a:cxn>
                <a:cxn ang="0">
                  <a:pos x="10" y="22"/>
                </a:cxn>
                <a:cxn ang="0">
                  <a:pos x="10" y="14"/>
                </a:cxn>
                <a:cxn ang="0">
                  <a:pos x="10" y="11"/>
                </a:cxn>
                <a:cxn ang="0">
                  <a:pos x="11" y="20"/>
                </a:cxn>
                <a:cxn ang="0">
                  <a:pos x="11" y="12"/>
                </a:cxn>
                <a:cxn ang="0">
                  <a:pos x="11" y="22"/>
                </a:cxn>
              </a:cxnLst>
              <a:rect l="0" t="0" r="r" b="b"/>
              <a:pathLst>
                <a:path w="11" h="43">
                  <a:moveTo>
                    <a:pt x="0" y="22"/>
                  </a:moveTo>
                  <a:lnTo>
                    <a:pt x="0" y="15"/>
                  </a:lnTo>
                  <a:lnTo>
                    <a:pt x="0" y="10"/>
                  </a:lnTo>
                  <a:lnTo>
                    <a:pt x="0" y="15"/>
                  </a:lnTo>
                  <a:lnTo>
                    <a:pt x="0" y="17"/>
                  </a:lnTo>
                  <a:lnTo>
                    <a:pt x="0" y="25"/>
                  </a:lnTo>
                  <a:lnTo>
                    <a:pt x="0" y="16"/>
                  </a:lnTo>
                  <a:lnTo>
                    <a:pt x="0" y="22"/>
                  </a:lnTo>
                  <a:lnTo>
                    <a:pt x="0" y="23"/>
                  </a:lnTo>
                  <a:lnTo>
                    <a:pt x="0" y="12"/>
                  </a:lnTo>
                  <a:lnTo>
                    <a:pt x="0" y="19"/>
                  </a:lnTo>
                  <a:lnTo>
                    <a:pt x="0" y="11"/>
                  </a:lnTo>
                  <a:lnTo>
                    <a:pt x="0" y="15"/>
                  </a:lnTo>
                  <a:lnTo>
                    <a:pt x="0" y="16"/>
                  </a:lnTo>
                  <a:lnTo>
                    <a:pt x="1" y="16"/>
                  </a:lnTo>
                  <a:lnTo>
                    <a:pt x="1" y="20"/>
                  </a:lnTo>
                  <a:lnTo>
                    <a:pt x="1" y="15"/>
                  </a:lnTo>
                  <a:lnTo>
                    <a:pt x="1" y="17"/>
                  </a:lnTo>
                  <a:lnTo>
                    <a:pt x="1" y="25"/>
                  </a:lnTo>
                  <a:lnTo>
                    <a:pt x="1" y="12"/>
                  </a:lnTo>
                  <a:lnTo>
                    <a:pt x="1" y="15"/>
                  </a:lnTo>
                  <a:lnTo>
                    <a:pt x="1" y="10"/>
                  </a:lnTo>
                  <a:lnTo>
                    <a:pt x="1" y="3"/>
                  </a:lnTo>
                  <a:lnTo>
                    <a:pt x="1" y="22"/>
                  </a:lnTo>
                  <a:lnTo>
                    <a:pt x="1" y="15"/>
                  </a:lnTo>
                  <a:lnTo>
                    <a:pt x="1" y="16"/>
                  </a:lnTo>
                  <a:lnTo>
                    <a:pt x="1" y="13"/>
                  </a:lnTo>
                  <a:lnTo>
                    <a:pt x="1" y="22"/>
                  </a:lnTo>
                  <a:lnTo>
                    <a:pt x="1" y="27"/>
                  </a:lnTo>
                  <a:lnTo>
                    <a:pt x="2" y="10"/>
                  </a:lnTo>
                  <a:lnTo>
                    <a:pt x="2" y="22"/>
                  </a:lnTo>
                  <a:lnTo>
                    <a:pt x="2" y="15"/>
                  </a:lnTo>
                  <a:lnTo>
                    <a:pt x="2" y="43"/>
                  </a:lnTo>
                  <a:lnTo>
                    <a:pt x="2" y="19"/>
                  </a:lnTo>
                  <a:lnTo>
                    <a:pt x="2" y="24"/>
                  </a:lnTo>
                  <a:lnTo>
                    <a:pt x="2" y="25"/>
                  </a:lnTo>
                  <a:lnTo>
                    <a:pt x="2" y="12"/>
                  </a:lnTo>
                  <a:lnTo>
                    <a:pt x="2" y="9"/>
                  </a:lnTo>
                  <a:lnTo>
                    <a:pt x="2" y="20"/>
                  </a:lnTo>
                  <a:lnTo>
                    <a:pt x="2" y="17"/>
                  </a:lnTo>
                  <a:lnTo>
                    <a:pt x="2" y="22"/>
                  </a:lnTo>
                  <a:lnTo>
                    <a:pt x="2" y="17"/>
                  </a:lnTo>
                  <a:lnTo>
                    <a:pt x="2" y="16"/>
                  </a:lnTo>
                  <a:lnTo>
                    <a:pt x="2" y="27"/>
                  </a:lnTo>
                  <a:lnTo>
                    <a:pt x="3" y="26"/>
                  </a:lnTo>
                  <a:lnTo>
                    <a:pt x="3" y="24"/>
                  </a:lnTo>
                  <a:lnTo>
                    <a:pt x="3" y="15"/>
                  </a:lnTo>
                  <a:lnTo>
                    <a:pt x="3" y="14"/>
                  </a:lnTo>
                  <a:lnTo>
                    <a:pt x="3" y="27"/>
                  </a:lnTo>
                  <a:lnTo>
                    <a:pt x="3" y="19"/>
                  </a:lnTo>
                  <a:lnTo>
                    <a:pt x="3" y="12"/>
                  </a:lnTo>
                  <a:lnTo>
                    <a:pt x="3" y="18"/>
                  </a:lnTo>
                  <a:lnTo>
                    <a:pt x="3" y="21"/>
                  </a:lnTo>
                  <a:lnTo>
                    <a:pt x="3" y="10"/>
                  </a:lnTo>
                  <a:lnTo>
                    <a:pt x="3" y="22"/>
                  </a:lnTo>
                  <a:lnTo>
                    <a:pt x="3" y="25"/>
                  </a:lnTo>
                  <a:lnTo>
                    <a:pt x="3" y="22"/>
                  </a:lnTo>
                  <a:lnTo>
                    <a:pt x="3" y="29"/>
                  </a:lnTo>
                  <a:lnTo>
                    <a:pt x="4" y="33"/>
                  </a:lnTo>
                  <a:lnTo>
                    <a:pt x="4" y="19"/>
                  </a:lnTo>
                  <a:lnTo>
                    <a:pt x="4" y="18"/>
                  </a:lnTo>
                  <a:lnTo>
                    <a:pt x="4" y="22"/>
                  </a:lnTo>
                  <a:lnTo>
                    <a:pt x="4" y="5"/>
                  </a:lnTo>
                  <a:lnTo>
                    <a:pt x="4" y="11"/>
                  </a:lnTo>
                  <a:lnTo>
                    <a:pt x="4" y="10"/>
                  </a:lnTo>
                  <a:lnTo>
                    <a:pt x="4" y="19"/>
                  </a:lnTo>
                  <a:lnTo>
                    <a:pt x="4" y="24"/>
                  </a:lnTo>
                  <a:lnTo>
                    <a:pt x="4" y="5"/>
                  </a:lnTo>
                  <a:lnTo>
                    <a:pt x="4" y="10"/>
                  </a:lnTo>
                  <a:lnTo>
                    <a:pt x="4" y="17"/>
                  </a:lnTo>
                  <a:lnTo>
                    <a:pt x="4" y="19"/>
                  </a:lnTo>
                  <a:lnTo>
                    <a:pt x="4" y="13"/>
                  </a:lnTo>
                  <a:lnTo>
                    <a:pt x="4" y="24"/>
                  </a:lnTo>
                  <a:lnTo>
                    <a:pt x="4" y="22"/>
                  </a:lnTo>
                  <a:lnTo>
                    <a:pt x="4" y="17"/>
                  </a:lnTo>
                  <a:lnTo>
                    <a:pt x="4" y="38"/>
                  </a:lnTo>
                  <a:lnTo>
                    <a:pt x="4" y="20"/>
                  </a:lnTo>
                  <a:lnTo>
                    <a:pt x="4" y="12"/>
                  </a:lnTo>
                  <a:lnTo>
                    <a:pt x="4" y="22"/>
                  </a:lnTo>
                  <a:lnTo>
                    <a:pt x="4" y="21"/>
                  </a:lnTo>
                  <a:lnTo>
                    <a:pt x="4" y="22"/>
                  </a:lnTo>
                  <a:lnTo>
                    <a:pt x="4" y="8"/>
                  </a:lnTo>
                  <a:lnTo>
                    <a:pt x="4" y="19"/>
                  </a:lnTo>
                  <a:lnTo>
                    <a:pt x="4" y="17"/>
                  </a:lnTo>
                  <a:lnTo>
                    <a:pt x="4" y="22"/>
                  </a:lnTo>
                  <a:lnTo>
                    <a:pt x="4" y="31"/>
                  </a:lnTo>
                  <a:lnTo>
                    <a:pt x="5" y="35"/>
                  </a:lnTo>
                  <a:lnTo>
                    <a:pt x="5" y="31"/>
                  </a:lnTo>
                  <a:lnTo>
                    <a:pt x="5" y="22"/>
                  </a:lnTo>
                  <a:lnTo>
                    <a:pt x="5" y="22"/>
                  </a:lnTo>
                  <a:lnTo>
                    <a:pt x="5" y="15"/>
                  </a:lnTo>
                  <a:lnTo>
                    <a:pt x="5" y="34"/>
                  </a:lnTo>
                  <a:lnTo>
                    <a:pt x="5" y="27"/>
                  </a:lnTo>
                  <a:lnTo>
                    <a:pt x="5" y="17"/>
                  </a:lnTo>
                  <a:lnTo>
                    <a:pt x="5" y="30"/>
                  </a:lnTo>
                  <a:lnTo>
                    <a:pt x="5" y="27"/>
                  </a:lnTo>
                  <a:lnTo>
                    <a:pt x="5" y="27"/>
                  </a:lnTo>
                  <a:lnTo>
                    <a:pt x="5" y="21"/>
                  </a:lnTo>
                  <a:lnTo>
                    <a:pt x="5" y="7"/>
                  </a:lnTo>
                  <a:lnTo>
                    <a:pt x="5" y="33"/>
                  </a:lnTo>
                  <a:lnTo>
                    <a:pt x="5" y="25"/>
                  </a:lnTo>
                  <a:lnTo>
                    <a:pt x="6" y="24"/>
                  </a:lnTo>
                  <a:lnTo>
                    <a:pt x="6" y="13"/>
                  </a:lnTo>
                  <a:lnTo>
                    <a:pt x="6" y="17"/>
                  </a:lnTo>
                  <a:lnTo>
                    <a:pt x="6" y="2"/>
                  </a:lnTo>
                  <a:lnTo>
                    <a:pt x="6" y="5"/>
                  </a:lnTo>
                  <a:lnTo>
                    <a:pt x="6" y="10"/>
                  </a:lnTo>
                  <a:lnTo>
                    <a:pt x="6" y="5"/>
                  </a:lnTo>
                  <a:lnTo>
                    <a:pt x="6" y="15"/>
                  </a:lnTo>
                  <a:lnTo>
                    <a:pt x="6" y="27"/>
                  </a:lnTo>
                  <a:lnTo>
                    <a:pt x="6" y="26"/>
                  </a:lnTo>
                  <a:lnTo>
                    <a:pt x="6" y="27"/>
                  </a:lnTo>
                  <a:lnTo>
                    <a:pt x="6" y="14"/>
                  </a:lnTo>
                  <a:lnTo>
                    <a:pt x="6" y="22"/>
                  </a:lnTo>
                  <a:lnTo>
                    <a:pt x="7" y="23"/>
                  </a:lnTo>
                  <a:lnTo>
                    <a:pt x="7" y="17"/>
                  </a:lnTo>
                  <a:lnTo>
                    <a:pt x="7" y="16"/>
                  </a:lnTo>
                  <a:lnTo>
                    <a:pt x="7" y="22"/>
                  </a:lnTo>
                  <a:lnTo>
                    <a:pt x="7" y="25"/>
                  </a:lnTo>
                  <a:lnTo>
                    <a:pt x="7" y="24"/>
                  </a:lnTo>
                  <a:lnTo>
                    <a:pt x="7" y="29"/>
                  </a:lnTo>
                  <a:lnTo>
                    <a:pt x="7" y="27"/>
                  </a:lnTo>
                  <a:lnTo>
                    <a:pt x="7" y="22"/>
                  </a:lnTo>
                  <a:lnTo>
                    <a:pt x="7" y="5"/>
                  </a:lnTo>
                  <a:lnTo>
                    <a:pt x="7" y="12"/>
                  </a:lnTo>
                  <a:lnTo>
                    <a:pt x="7" y="0"/>
                  </a:lnTo>
                  <a:lnTo>
                    <a:pt x="7" y="22"/>
                  </a:lnTo>
                  <a:lnTo>
                    <a:pt x="7" y="16"/>
                  </a:lnTo>
                  <a:lnTo>
                    <a:pt x="7" y="27"/>
                  </a:lnTo>
                  <a:lnTo>
                    <a:pt x="8" y="28"/>
                  </a:lnTo>
                  <a:lnTo>
                    <a:pt x="8" y="19"/>
                  </a:lnTo>
                  <a:lnTo>
                    <a:pt x="8" y="16"/>
                  </a:lnTo>
                  <a:lnTo>
                    <a:pt x="8" y="14"/>
                  </a:lnTo>
                  <a:lnTo>
                    <a:pt x="8" y="19"/>
                  </a:lnTo>
                  <a:lnTo>
                    <a:pt x="8" y="23"/>
                  </a:lnTo>
                  <a:lnTo>
                    <a:pt x="8" y="7"/>
                  </a:lnTo>
                  <a:lnTo>
                    <a:pt x="8" y="10"/>
                  </a:lnTo>
                  <a:lnTo>
                    <a:pt x="8" y="16"/>
                  </a:lnTo>
                  <a:lnTo>
                    <a:pt x="8" y="12"/>
                  </a:lnTo>
                  <a:lnTo>
                    <a:pt x="8" y="11"/>
                  </a:lnTo>
                  <a:lnTo>
                    <a:pt x="8" y="22"/>
                  </a:lnTo>
                  <a:lnTo>
                    <a:pt x="8" y="11"/>
                  </a:lnTo>
                  <a:lnTo>
                    <a:pt x="8" y="16"/>
                  </a:lnTo>
                  <a:lnTo>
                    <a:pt x="9" y="15"/>
                  </a:lnTo>
                  <a:lnTo>
                    <a:pt x="9" y="17"/>
                  </a:lnTo>
                  <a:lnTo>
                    <a:pt x="9" y="22"/>
                  </a:lnTo>
                  <a:lnTo>
                    <a:pt x="9" y="22"/>
                  </a:lnTo>
                  <a:lnTo>
                    <a:pt x="9" y="27"/>
                  </a:lnTo>
                  <a:lnTo>
                    <a:pt x="9" y="21"/>
                  </a:lnTo>
                  <a:lnTo>
                    <a:pt x="9" y="11"/>
                  </a:lnTo>
                  <a:lnTo>
                    <a:pt x="9" y="23"/>
                  </a:lnTo>
                  <a:lnTo>
                    <a:pt x="9" y="16"/>
                  </a:lnTo>
                  <a:lnTo>
                    <a:pt x="9" y="19"/>
                  </a:lnTo>
                  <a:lnTo>
                    <a:pt x="9" y="12"/>
                  </a:lnTo>
                  <a:lnTo>
                    <a:pt x="9" y="17"/>
                  </a:lnTo>
                  <a:lnTo>
                    <a:pt x="9" y="23"/>
                  </a:lnTo>
                  <a:lnTo>
                    <a:pt x="9" y="19"/>
                  </a:lnTo>
                  <a:lnTo>
                    <a:pt x="9" y="23"/>
                  </a:lnTo>
                  <a:lnTo>
                    <a:pt x="10" y="11"/>
                  </a:lnTo>
                  <a:lnTo>
                    <a:pt x="10" y="15"/>
                  </a:lnTo>
                  <a:lnTo>
                    <a:pt x="10" y="12"/>
                  </a:lnTo>
                  <a:lnTo>
                    <a:pt x="10" y="9"/>
                  </a:lnTo>
                  <a:lnTo>
                    <a:pt x="10" y="25"/>
                  </a:lnTo>
                  <a:lnTo>
                    <a:pt x="10" y="18"/>
                  </a:lnTo>
                  <a:lnTo>
                    <a:pt x="10" y="24"/>
                  </a:lnTo>
                  <a:lnTo>
                    <a:pt x="10" y="22"/>
                  </a:lnTo>
                  <a:lnTo>
                    <a:pt x="10" y="20"/>
                  </a:lnTo>
                  <a:lnTo>
                    <a:pt x="10" y="17"/>
                  </a:lnTo>
                  <a:lnTo>
                    <a:pt x="10" y="13"/>
                  </a:lnTo>
                  <a:lnTo>
                    <a:pt x="10" y="15"/>
                  </a:lnTo>
                  <a:lnTo>
                    <a:pt x="10" y="18"/>
                  </a:lnTo>
                  <a:lnTo>
                    <a:pt x="10" y="15"/>
                  </a:lnTo>
                  <a:lnTo>
                    <a:pt x="10" y="19"/>
                  </a:lnTo>
                  <a:lnTo>
                    <a:pt x="10" y="5"/>
                  </a:lnTo>
                  <a:lnTo>
                    <a:pt x="10" y="15"/>
                  </a:lnTo>
                  <a:lnTo>
                    <a:pt x="10" y="18"/>
                  </a:lnTo>
                  <a:lnTo>
                    <a:pt x="10" y="15"/>
                  </a:lnTo>
                  <a:lnTo>
                    <a:pt x="10" y="20"/>
                  </a:lnTo>
                  <a:lnTo>
                    <a:pt x="10" y="28"/>
                  </a:lnTo>
                  <a:lnTo>
                    <a:pt x="10" y="22"/>
                  </a:lnTo>
                  <a:lnTo>
                    <a:pt x="10" y="20"/>
                  </a:lnTo>
                  <a:lnTo>
                    <a:pt x="10" y="7"/>
                  </a:lnTo>
                  <a:lnTo>
                    <a:pt x="10" y="17"/>
                  </a:lnTo>
                  <a:lnTo>
                    <a:pt x="10" y="14"/>
                  </a:lnTo>
                  <a:lnTo>
                    <a:pt x="10" y="19"/>
                  </a:lnTo>
                  <a:lnTo>
                    <a:pt x="10" y="15"/>
                  </a:lnTo>
                  <a:lnTo>
                    <a:pt x="10" y="12"/>
                  </a:lnTo>
                  <a:lnTo>
                    <a:pt x="10" y="11"/>
                  </a:lnTo>
                  <a:lnTo>
                    <a:pt x="10" y="8"/>
                  </a:lnTo>
                  <a:lnTo>
                    <a:pt x="11" y="10"/>
                  </a:lnTo>
                  <a:lnTo>
                    <a:pt x="11" y="22"/>
                  </a:lnTo>
                  <a:lnTo>
                    <a:pt x="11" y="20"/>
                  </a:lnTo>
                  <a:lnTo>
                    <a:pt x="11" y="19"/>
                  </a:lnTo>
                  <a:lnTo>
                    <a:pt x="11" y="22"/>
                  </a:lnTo>
                  <a:lnTo>
                    <a:pt x="11" y="18"/>
                  </a:lnTo>
                  <a:lnTo>
                    <a:pt x="11" y="12"/>
                  </a:lnTo>
                  <a:lnTo>
                    <a:pt x="11" y="9"/>
                  </a:lnTo>
                  <a:lnTo>
                    <a:pt x="11" y="18"/>
                  </a:lnTo>
                  <a:lnTo>
                    <a:pt x="11" y="10"/>
                  </a:lnTo>
                  <a:lnTo>
                    <a:pt x="11" y="22"/>
                  </a:lnTo>
                  <a:lnTo>
                    <a:pt x="11" y="33"/>
                  </a:lnTo>
                  <a:lnTo>
                    <a:pt x="11" y="18"/>
                  </a:lnTo>
                </a:path>
              </a:pathLst>
            </a:custGeom>
            <a:noFill/>
            <a:ln w="0">
              <a:solidFill>
                <a:srgbClr val="FFFF00"/>
              </a:solidFill>
              <a:prstDash val="solid"/>
              <a:round/>
              <a:headEnd/>
              <a:tailEnd/>
            </a:ln>
          </p:spPr>
          <p:txBody>
            <a:bodyPr/>
            <a:lstStyle/>
            <a:p>
              <a:endParaRPr lang="en-US" sz="2000"/>
            </a:p>
          </p:txBody>
        </p:sp>
        <p:sp>
          <p:nvSpPr>
            <p:cNvPr id="3354664" name="Freeform 40"/>
            <p:cNvSpPr>
              <a:spLocks/>
            </p:cNvSpPr>
            <p:nvPr/>
          </p:nvSpPr>
          <p:spPr bwMode="auto">
            <a:xfrm>
              <a:off x="3449" y="1137"/>
              <a:ext cx="58" cy="773"/>
            </a:xfrm>
            <a:custGeom>
              <a:avLst/>
              <a:gdLst/>
              <a:ahLst/>
              <a:cxnLst>
                <a:cxn ang="0">
                  <a:pos x="1" y="80"/>
                </a:cxn>
                <a:cxn ang="0">
                  <a:pos x="1" y="85"/>
                </a:cxn>
                <a:cxn ang="0">
                  <a:pos x="1" y="82"/>
                </a:cxn>
                <a:cxn ang="0">
                  <a:pos x="2" y="85"/>
                </a:cxn>
                <a:cxn ang="0">
                  <a:pos x="2" y="72"/>
                </a:cxn>
                <a:cxn ang="0">
                  <a:pos x="2" y="71"/>
                </a:cxn>
                <a:cxn ang="0">
                  <a:pos x="2" y="89"/>
                </a:cxn>
                <a:cxn ang="0">
                  <a:pos x="3" y="67"/>
                </a:cxn>
                <a:cxn ang="0">
                  <a:pos x="3" y="91"/>
                </a:cxn>
                <a:cxn ang="0">
                  <a:pos x="3" y="80"/>
                </a:cxn>
                <a:cxn ang="0">
                  <a:pos x="3" y="80"/>
                </a:cxn>
                <a:cxn ang="0">
                  <a:pos x="4" y="72"/>
                </a:cxn>
                <a:cxn ang="0">
                  <a:pos x="4" y="90"/>
                </a:cxn>
                <a:cxn ang="0">
                  <a:pos x="4" y="86"/>
                </a:cxn>
                <a:cxn ang="0">
                  <a:pos x="4" y="93"/>
                </a:cxn>
                <a:cxn ang="0">
                  <a:pos x="4" y="85"/>
                </a:cxn>
                <a:cxn ang="0">
                  <a:pos x="4" y="70"/>
                </a:cxn>
                <a:cxn ang="0">
                  <a:pos x="4" y="85"/>
                </a:cxn>
                <a:cxn ang="0">
                  <a:pos x="5" y="78"/>
                </a:cxn>
                <a:cxn ang="0">
                  <a:pos x="5" y="79"/>
                </a:cxn>
                <a:cxn ang="0">
                  <a:pos x="5" y="94"/>
                </a:cxn>
                <a:cxn ang="0">
                  <a:pos x="6" y="99"/>
                </a:cxn>
                <a:cxn ang="0">
                  <a:pos x="6" y="89"/>
                </a:cxn>
                <a:cxn ang="0">
                  <a:pos x="6" y="98"/>
                </a:cxn>
                <a:cxn ang="0">
                  <a:pos x="6" y="82"/>
                </a:cxn>
                <a:cxn ang="0">
                  <a:pos x="7" y="92"/>
                </a:cxn>
                <a:cxn ang="0">
                  <a:pos x="7" y="102"/>
                </a:cxn>
                <a:cxn ang="0">
                  <a:pos x="7" y="89"/>
                </a:cxn>
                <a:cxn ang="0">
                  <a:pos x="8" y="90"/>
                </a:cxn>
                <a:cxn ang="0">
                  <a:pos x="8" y="75"/>
                </a:cxn>
                <a:cxn ang="0">
                  <a:pos x="8" y="74"/>
                </a:cxn>
                <a:cxn ang="0">
                  <a:pos x="8" y="80"/>
                </a:cxn>
                <a:cxn ang="0">
                  <a:pos x="9" y="85"/>
                </a:cxn>
                <a:cxn ang="0">
                  <a:pos x="9" y="78"/>
                </a:cxn>
                <a:cxn ang="0">
                  <a:pos x="9" y="79"/>
                </a:cxn>
                <a:cxn ang="0">
                  <a:pos x="9" y="69"/>
                </a:cxn>
                <a:cxn ang="0">
                  <a:pos x="10" y="133"/>
                </a:cxn>
                <a:cxn ang="0">
                  <a:pos x="10" y="106"/>
                </a:cxn>
                <a:cxn ang="0">
                  <a:pos x="10" y="89"/>
                </a:cxn>
                <a:cxn ang="0">
                  <a:pos x="10" y="80"/>
                </a:cxn>
                <a:cxn ang="0">
                  <a:pos x="10" y="68"/>
                </a:cxn>
                <a:cxn ang="0">
                  <a:pos x="10" y="71"/>
                </a:cxn>
                <a:cxn ang="0">
                  <a:pos x="10" y="88"/>
                </a:cxn>
                <a:cxn ang="0">
                  <a:pos x="11" y="81"/>
                </a:cxn>
                <a:cxn ang="0">
                  <a:pos x="11" y="79"/>
                </a:cxn>
                <a:cxn ang="0">
                  <a:pos x="11" y="79"/>
                </a:cxn>
                <a:cxn ang="0">
                  <a:pos x="11" y="80"/>
                </a:cxn>
                <a:cxn ang="0">
                  <a:pos x="12" y="88"/>
                </a:cxn>
                <a:cxn ang="0">
                  <a:pos x="12" y="93"/>
                </a:cxn>
                <a:cxn ang="0">
                  <a:pos x="12" y="102"/>
                </a:cxn>
              </a:cxnLst>
              <a:rect l="0" t="0" r="r" b="b"/>
              <a:pathLst>
                <a:path w="12" h="180">
                  <a:moveTo>
                    <a:pt x="0" y="81"/>
                  </a:moveTo>
                  <a:lnTo>
                    <a:pt x="1" y="78"/>
                  </a:lnTo>
                  <a:lnTo>
                    <a:pt x="1" y="83"/>
                  </a:lnTo>
                  <a:lnTo>
                    <a:pt x="1" y="80"/>
                  </a:lnTo>
                  <a:lnTo>
                    <a:pt x="1" y="82"/>
                  </a:lnTo>
                  <a:lnTo>
                    <a:pt x="1" y="88"/>
                  </a:lnTo>
                  <a:lnTo>
                    <a:pt x="1" y="78"/>
                  </a:lnTo>
                  <a:lnTo>
                    <a:pt x="1" y="85"/>
                  </a:lnTo>
                  <a:lnTo>
                    <a:pt x="1" y="87"/>
                  </a:lnTo>
                  <a:lnTo>
                    <a:pt x="1" y="84"/>
                  </a:lnTo>
                  <a:lnTo>
                    <a:pt x="1" y="79"/>
                  </a:lnTo>
                  <a:lnTo>
                    <a:pt x="1" y="82"/>
                  </a:lnTo>
                  <a:lnTo>
                    <a:pt x="1" y="75"/>
                  </a:lnTo>
                  <a:lnTo>
                    <a:pt x="1" y="82"/>
                  </a:lnTo>
                  <a:lnTo>
                    <a:pt x="2" y="78"/>
                  </a:lnTo>
                  <a:lnTo>
                    <a:pt x="2" y="85"/>
                  </a:lnTo>
                  <a:lnTo>
                    <a:pt x="2" y="86"/>
                  </a:lnTo>
                  <a:lnTo>
                    <a:pt x="2" y="88"/>
                  </a:lnTo>
                  <a:lnTo>
                    <a:pt x="2" y="82"/>
                  </a:lnTo>
                  <a:lnTo>
                    <a:pt x="2" y="72"/>
                  </a:lnTo>
                  <a:lnTo>
                    <a:pt x="2" y="78"/>
                  </a:lnTo>
                  <a:lnTo>
                    <a:pt x="2" y="72"/>
                  </a:lnTo>
                  <a:lnTo>
                    <a:pt x="2" y="74"/>
                  </a:lnTo>
                  <a:lnTo>
                    <a:pt x="2" y="71"/>
                  </a:lnTo>
                  <a:lnTo>
                    <a:pt x="2" y="84"/>
                  </a:lnTo>
                  <a:lnTo>
                    <a:pt x="2" y="71"/>
                  </a:lnTo>
                  <a:lnTo>
                    <a:pt x="2" y="75"/>
                  </a:lnTo>
                  <a:lnTo>
                    <a:pt x="2" y="89"/>
                  </a:lnTo>
                  <a:lnTo>
                    <a:pt x="2" y="80"/>
                  </a:lnTo>
                  <a:lnTo>
                    <a:pt x="3" y="72"/>
                  </a:lnTo>
                  <a:lnTo>
                    <a:pt x="3" y="69"/>
                  </a:lnTo>
                  <a:lnTo>
                    <a:pt x="3" y="67"/>
                  </a:lnTo>
                  <a:lnTo>
                    <a:pt x="3" y="68"/>
                  </a:lnTo>
                  <a:lnTo>
                    <a:pt x="3" y="72"/>
                  </a:lnTo>
                  <a:lnTo>
                    <a:pt x="3" y="85"/>
                  </a:lnTo>
                  <a:lnTo>
                    <a:pt x="3" y="91"/>
                  </a:lnTo>
                  <a:lnTo>
                    <a:pt x="3" y="94"/>
                  </a:lnTo>
                  <a:lnTo>
                    <a:pt x="3" y="90"/>
                  </a:lnTo>
                  <a:lnTo>
                    <a:pt x="3" y="86"/>
                  </a:lnTo>
                  <a:lnTo>
                    <a:pt x="3" y="80"/>
                  </a:lnTo>
                  <a:lnTo>
                    <a:pt x="3" y="87"/>
                  </a:lnTo>
                  <a:lnTo>
                    <a:pt x="3" y="91"/>
                  </a:lnTo>
                  <a:lnTo>
                    <a:pt x="3" y="90"/>
                  </a:lnTo>
                  <a:lnTo>
                    <a:pt x="3" y="80"/>
                  </a:lnTo>
                  <a:lnTo>
                    <a:pt x="4" y="80"/>
                  </a:lnTo>
                  <a:lnTo>
                    <a:pt x="4" y="87"/>
                  </a:lnTo>
                  <a:lnTo>
                    <a:pt x="4" y="80"/>
                  </a:lnTo>
                  <a:lnTo>
                    <a:pt x="4" y="72"/>
                  </a:lnTo>
                  <a:lnTo>
                    <a:pt x="4" y="85"/>
                  </a:lnTo>
                  <a:lnTo>
                    <a:pt x="4" y="84"/>
                  </a:lnTo>
                  <a:lnTo>
                    <a:pt x="4" y="83"/>
                  </a:lnTo>
                  <a:lnTo>
                    <a:pt x="4" y="90"/>
                  </a:lnTo>
                  <a:lnTo>
                    <a:pt x="4" y="86"/>
                  </a:lnTo>
                  <a:lnTo>
                    <a:pt x="4" y="88"/>
                  </a:lnTo>
                  <a:lnTo>
                    <a:pt x="4" y="80"/>
                  </a:lnTo>
                  <a:lnTo>
                    <a:pt x="4" y="86"/>
                  </a:lnTo>
                  <a:lnTo>
                    <a:pt x="4" y="75"/>
                  </a:lnTo>
                  <a:lnTo>
                    <a:pt x="4" y="80"/>
                  </a:lnTo>
                  <a:lnTo>
                    <a:pt x="4" y="82"/>
                  </a:lnTo>
                  <a:lnTo>
                    <a:pt x="4" y="93"/>
                  </a:lnTo>
                  <a:lnTo>
                    <a:pt x="4" y="87"/>
                  </a:lnTo>
                  <a:lnTo>
                    <a:pt x="4" y="79"/>
                  </a:lnTo>
                  <a:lnTo>
                    <a:pt x="4" y="79"/>
                  </a:lnTo>
                  <a:lnTo>
                    <a:pt x="4" y="85"/>
                  </a:lnTo>
                  <a:lnTo>
                    <a:pt x="4" y="78"/>
                  </a:lnTo>
                  <a:lnTo>
                    <a:pt x="4" y="82"/>
                  </a:lnTo>
                  <a:lnTo>
                    <a:pt x="4" y="88"/>
                  </a:lnTo>
                  <a:lnTo>
                    <a:pt x="4" y="70"/>
                  </a:lnTo>
                  <a:lnTo>
                    <a:pt x="4" y="81"/>
                  </a:lnTo>
                  <a:lnTo>
                    <a:pt x="4" y="96"/>
                  </a:lnTo>
                  <a:lnTo>
                    <a:pt x="4" y="93"/>
                  </a:lnTo>
                  <a:lnTo>
                    <a:pt x="4" y="85"/>
                  </a:lnTo>
                  <a:lnTo>
                    <a:pt x="4" y="93"/>
                  </a:lnTo>
                  <a:lnTo>
                    <a:pt x="5" y="85"/>
                  </a:lnTo>
                  <a:lnTo>
                    <a:pt x="5" y="80"/>
                  </a:lnTo>
                  <a:lnTo>
                    <a:pt x="5" y="78"/>
                  </a:lnTo>
                  <a:lnTo>
                    <a:pt x="5" y="86"/>
                  </a:lnTo>
                  <a:lnTo>
                    <a:pt x="5" y="85"/>
                  </a:lnTo>
                  <a:lnTo>
                    <a:pt x="5" y="83"/>
                  </a:lnTo>
                  <a:lnTo>
                    <a:pt x="5" y="79"/>
                  </a:lnTo>
                  <a:lnTo>
                    <a:pt x="5" y="82"/>
                  </a:lnTo>
                  <a:lnTo>
                    <a:pt x="5" y="84"/>
                  </a:lnTo>
                  <a:lnTo>
                    <a:pt x="5" y="85"/>
                  </a:lnTo>
                  <a:lnTo>
                    <a:pt x="5" y="94"/>
                  </a:lnTo>
                  <a:lnTo>
                    <a:pt x="5" y="80"/>
                  </a:lnTo>
                  <a:lnTo>
                    <a:pt x="5" y="90"/>
                  </a:lnTo>
                  <a:lnTo>
                    <a:pt x="6" y="84"/>
                  </a:lnTo>
                  <a:lnTo>
                    <a:pt x="6" y="99"/>
                  </a:lnTo>
                  <a:lnTo>
                    <a:pt x="6" y="96"/>
                  </a:lnTo>
                  <a:lnTo>
                    <a:pt x="6" y="88"/>
                  </a:lnTo>
                  <a:lnTo>
                    <a:pt x="6" y="100"/>
                  </a:lnTo>
                  <a:lnTo>
                    <a:pt x="6" y="89"/>
                  </a:lnTo>
                  <a:lnTo>
                    <a:pt x="6" y="81"/>
                  </a:lnTo>
                  <a:lnTo>
                    <a:pt x="6" y="79"/>
                  </a:lnTo>
                  <a:lnTo>
                    <a:pt x="6" y="90"/>
                  </a:lnTo>
                  <a:lnTo>
                    <a:pt x="6" y="98"/>
                  </a:lnTo>
                  <a:lnTo>
                    <a:pt x="6" y="94"/>
                  </a:lnTo>
                  <a:lnTo>
                    <a:pt x="6" y="96"/>
                  </a:lnTo>
                  <a:lnTo>
                    <a:pt x="6" y="77"/>
                  </a:lnTo>
                  <a:lnTo>
                    <a:pt x="6" y="82"/>
                  </a:lnTo>
                  <a:lnTo>
                    <a:pt x="7" y="83"/>
                  </a:lnTo>
                  <a:lnTo>
                    <a:pt x="7" y="90"/>
                  </a:lnTo>
                  <a:lnTo>
                    <a:pt x="7" y="85"/>
                  </a:lnTo>
                  <a:lnTo>
                    <a:pt x="7" y="92"/>
                  </a:lnTo>
                  <a:lnTo>
                    <a:pt x="7" y="84"/>
                  </a:lnTo>
                  <a:lnTo>
                    <a:pt x="7" y="81"/>
                  </a:lnTo>
                  <a:lnTo>
                    <a:pt x="7" y="87"/>
                  </a:lnTo>
                  <a:lnTo>
                    <a:pt x="7" y="102"/>
                  </a:lnTo>
                  <a:lnTo>
                    <a:pt x="7" y="96"/>
                  </a:lnTo>
                  <a:lnTo>
                    <a:pt x="7" y="79"/>
                  </a:lnTo>
                  <a:lnTo>
                    <a:pt x="7" y="88"/>
                  </a:lnTo>
                  <a:lnTo>
                    <a:pt x="7" y="89"/>
                  </a:lnTo>
                  <a:lnTo>
                    <a:pt x="7" y="80"/>
                  </a:lnTo>
                  <a:lnTo>
                    <a:pt x="7" y="87"/>
                  </a:lnTo>
                  <a:lnTo>
                    <a:pt x="7" y="88"/>
                  </a:lnTo>
                  <a:lnTo>
                    <a:pt x="8" y="90"/>
                  </a:lnTo>
                  <a:lnTo>
                    <a:pt x="8" y="92"/>
                  </a:lnTo>
                  <a:lnTo>
                    <a:pt x="8" y="97"/>
                  </a:lnTo>
                  <a:lnTo>
                    <a:pt x="8" y="94"/>
                  </a:lnTo>
                  <a:lnTo>
                    <a:pt x="8" y="75"/>
                  </a:lnTo>
                  <a:lnTo>
                    <a:pt x="8" y="63"/>
                  </a:lnTo>
                  <a:lnTo>
                    <a:pt x="8" y="78"/>
                  </a:lnTo>
                  <a:lnTo>
                    <a:pt x="8" y="90"/>
                  </a:lnTo>
                  <a:lnTo>
                    <a:pt x="8" y="74"/>
                  </a:lnTo>
                  <a:lnTo>
                    <a:pt x="8" y="83"/>
                  </a:lnTo>
                  <a:lnTo>
                    <a:pt x="8" y="84"/>
                  </a:lnTo>
                  <a:lnTo>
                    <a:pt x="8" y="75"/>
                  </a:lnTo>
                  <a:lnTo>
                    <a:pt x="8" y="80"/>
                  </a:lnTo>
                  <a:lnTo>
                    <a:pt x="8" y="77"/>
                  </a:lnTo>
                  <a:lnTo>
                    <a:pt x="8" y="74"/>
                  </a:lnTo>
                  <a:lnTo>
                    <a:pt x="9" y="73"/>
                  </a:lnTo>
                  <a:lnTo>
                    <a:pt x="9" y="85"/>
                  </a:lnTo>
                  <a:lnTo>
                    <a:pt x="9" y="81"/>
                  </a:lnTo>
                  <a:lnTo>
                    <a:pt x="9" y="79"/>
                  </a:lnTo>
                  <a:lnTo>
                    <a:pt x="9" y="80"/>
                  </a:lnTo>
                  <a:lnTo>
                    <a:pt x="9" y="78"/>
                  </a:lnTo>
                  <a:lnTo>
                    <a:pt x="9" y="83"/>
                  </a:lnTo>
                  <a:lnTo>
                    <a:pt x="9" y="87"/>
                  </a:lnTo>
                  <a:lnTo>
                    <a:pt x="9" y="89"/>
                  </a:lnTo>
                  <a:lnTo>
                    <a:pt x="9" y="79"/>
                  </a:lnTo>
                  <a:lnTo>
                    <a:pt x="9" y="74"/>
                  </a:lnTo>
                  <a:lnTo>
                    <a:pt x="9" y="73"/>
                  </a:lnTo>
                  <a:lnTo>
                    <a:pt x="9" y="75"/>
                  </a:lnTo>
                  <a:lnTo>
                    <a:pt x="9" y="69"/>
                  </a:lnTo>
                  <a:lnTo>
                    <a:pt x="9" y="8"/>
                  </a:lnTo>
                  <a:lnTo>
                    <a:pt x="10" y="0"/>
                  </a:lnTo>
                  <a:lnTo>
                    <a:pt x="10" y="46"/>
                  </a:lnTo>
                  <a:lnTo>
                    <a:pt x="10" y="133"/>
                  </a:lnTo>
                  <a:lnTo>
                    <a:pt x="10" y="180"/>
                  </a:lnTo>
                  <a:lnTo>
                    <a:pt x="10" y="174"/>
                  </a:lnTo>
                  <a:lnTo>
                    <a:pt x="10" y="127"/>
                  </a:lnTo>
                  <a:lnTo>
                    <a:pt x="10" y="106"/>
                  </a:lnTo>
                  <a:lnTo>
                    <a:pt x="10" y="96"/>
                  </a:lnTo>
                  <a:lnTo>
                    <a:pt x="10" y="96"/>
                  </a:lnTo>
                  <a:lnTo>
                    <a:pt x="10" y="87"/>
                  </a:lnTo>
                  <a:lnTo>
                    <a:pt x="10" y="89"/>
                  </a:lnTo>
                  <a:lnTo>
                    <a:pt x="10" y="95"/>
                  </a:lnTo>
                  <a:lnTo>
                    <a:pt x="10" y="91"/>
                  </a:lnTo>
                  <a:lnTo>
                    <a:pt x="10" y="76"/>
                  </a:lnTo>
                  <a:lnTo>
                    <a:pt x="10" y="80"/>
                  </a:lnTo>
                  <a:lnTo>
                    <a:pt x="10" y="83"/>
                  </a:lnTo>
                  <a:lnTo>
                    <a:pt x="10" y="73"/>
                  </a:lnTo>
                  <a:lnTo>
                    <a:pt x="10" y="63"/>
                  </a:lnTo>
                  <a:lnTo>
                    <a:pt x="10" y="68"/>
                  </a:lnTo>
                  <a:lnTo>
                    <a:pt x="10" y="79"/>
                  </a:lnTo>
                  <a:lnTo>
                    <a:pt x="10" y="67"/>
                  </a:lnTo>
                  <a:lnTo>
                    <a:pt x="10" y="69"/>
                  </a:lnTo>
                  <a:lnTo>
                    <a:pt x="10" y="71"/>
                  </a:lnTo>
                  <a:lnTo>
                    <a:pt x="10" y="70"/>
                  </a:lnTo>
                  <a:lnTo>
                    <a:pt x="10" y="79"/>
                  </a:lnTo>
                  <a:lnTo>
                    <a:pt x="10" y="78"/>
                  </a:lnTo>
                  <a:lnTo>
                    <a:pt x="10" y="88"/>
                  </a:lnTo>
                  <a:lnTo>
                    <a:pt x="10" y="87"/>
                  </a:lnTo>
                  <a:lnTo>
                    <a:pt x="10" y="82"/>
                  </a:lnTo>
                  <a:lnTo>
                    <a:pt x="10" y="80"/>
                  </a:lnTo>
                  <a:lnTo>
                    <a:pt x="11" y="81"/>
                  </a:lnTo>
                  <a:lnTo>
                    <a:pt x="11" y="77"/>
                  </a:lnTo>
                  <a:lnTo>
                    <a:pt x="11" y="80"/>
                  </a:lnTo>
                  <a:lnTo>
                    <a:pt x="11" y="87"/>
                  </a:lnTo>
                  <a:lnTo>
                    <a:pt x="11" y="79"/>
                  </a:lnTo>
                  <a:lnTo>
                    <a:pt x="11" y="83"/>
                  </a:lnTo>
                  <a:lnTo>
                    <a:pt x="11" y="103"/>
                  </a:lnTo>
                  <a:lnTo>
                    <a:pt x="11" y="93"/>
                  </a:lnTo>
                  <a:lnTo>
                    <a:pt x="11" y="79"/>
                  </a:lnTo>
                  <a:lnTo>
                    <a:pt x="11" y="92"/>
                  </a:lnTo>
                  <a:lnTo>
                    <a:pt x="11" y="82"/>
                  </a:lnTo>
                  <a:lnTo>
                    <a:pt x="11" y="79"/>
                  </a:lnTo>
                  <a:lnTo>
                    <a:pt x="11" y="80"/>
                  </a:lnTo>
                  <a:lnTo>
                    <a:pt x="11" y="75"/>
                  </a:lnTo>
                  <a:lnTo>
                    <a:pt x="11" y="89"/>
                  </a:lnTo>
                  <a:lnTo>
                    <a:pt x="12" y="84"/>
                  </a:lnTo>
                  <a:lnTo>
                    <a:pt x="12" y="88"/>
                  </a:lnTo>
                  <a:lnTo>
                    <a:pt x="12" y="82"/>
                  </a:lnTo>
                  <a:lnTo>
                    <a:pt x="12" y="72"/>
                  </a:lnTo>
                  <a:lnTo>
                    <a:pt x="12" y="80"/>
                  </a:lnTo>
                  <a:lnTo>
                    <a:pt x="12" y="93"/>
                  </a:lnTo>
                  <a:lnTo>
                    <a:pt x="12" y="90"/>
                  </a:lnTo>
                  <a:lnTo>
                    <a:pt x="12" y="76"/>
                  </a:lnTo>
                  <a:lnTo>
                    <a:pt x="12" y="90"/>
                  </a:lnTo>
                  <a:lnTo>
                    <a:pt x="12" y="102"/>
                  </a:lnTo>
                  <a:lnTo>
                    <a:pt x="12" y="94"/>
                  </a:lnTo>
                  <a:lnTo>
                    <a:pt x="12" y="78"/>
                  </a:lnTo>
                </a:path>
              </a:pathLst>
            </a:custGeom>
            <a:noFill/>
            <a:ln w="0">
              <a:solidFill>
                <a:srgbClr val="FFFF00"/>
              </a:solidFill>
              <a:prstDash val="solid"/>
              <a:round/>
              <a:headEnd/>
              <a:tailEnd/>
            </a:ln>
          </p:spPr>
          <p:txBody>
            <a:bodyPr/>
            <a:lstStyle/>
            <a:p>
              <a:endParaRPr lang="en-US" sz="2000"/>
            </a:p>
          </p:txBody>
        </p:sp>
        <p:sp>
          <p:nvSpPr>
            <p:cNvPr id="3354665" name="Freeform 41"/>
            <p:cNvSpPr>
              <a:spLocks/>
            </p:cNvSpPr>
            <p:nvPr/>
          </p:nvSpPr>
          <p:spPr bwMode="auto">
            <a:xfrm>
              <a:off x="3507" y="1365"/>
              <a:ext cx="58" cy="240"/>
            </a:xfrm>
            <a:custGeom>
              <a:avLst/>
              <a:gdLst/>
              <a:ahLst/>
              <a:cxnLst>
                <a:cxn ang="0">
                  <a:pos x="0" y="22"/>
                </a:cxn>
                <a:cxn ang="0">
                  <a:pos x="1" y="14"/>
                </a:cxn>
                <a:cxn ang="0">
                  <a:pos x="1" y="37"/>
                </a:cxn>
                <a:cxn ang="0">
                  <a:pos x="1" y="41"/>
                </a:cxn>
                <a:cxn ang="0">
                  <a:pos x="2" y="30"/>
                </a:cxn>
                <a:cxn ang="0">
                  <a:pos x="2" y="27"/>
                </a:cxn>
                <a:cxn ang="0">
                  <a:pos x="2" y="34"/>
                </a:cxn>
                <a:cxn ang="0">
                  <a:pos x="2" y="22"/>
                </a:cxn>
                <a:cxn ang="0">
                  <a:pos x="3" y="33"/>
                </a:cxn>
                <a:cxn ang="0">
                  <a:pos x="3" y="22"/>
                </a:cxn>
                <a:cxn ang="0">
                  <a:pos x="3" y="32"/>
                </a:cxn>
                <a:cxn ang="0">
                  <a:pos x="3" y="25"/>
                </a:cxn>
                <a:cxn ang="0">
                  <a:pos x="3" y="35"/>
                </a:cxn>
                <a:cxn ang="0">
                  <a:pos x="3" y="35"/>
                </a:cxn>
                <a:cxn ang="0">
                  <a:pos x="3" y="33"/>
                </a:cxn>
                <a:cxn ang="0">
                  <a:pos x="3" y="17"/>
                </a:cxn>
                <a:cxn ang="0">
                  <a:pos x="4" y="30"/>
                </a:cxn>
                <a:cxn ang="0">
                  <a:pos x="4" y="26"/>
                </a:cxn>
                <a:cxn ang="0">
                  <a:pos x="4" y="56"/>
                </a:cxn>
                <a:cxn ang="0">
                  <a:pos x="5" y="0"/>
                </a:cxn>
                <a:cxn ang="0">
                  <a:pos x="5" y="38"/>
                </a:cxn>
                <a:cxn ang="0">
                  <a:pos x="5" y="18"/>
                </a:cxn>
                <a:cxn ang="0">
                  <a:pos x="5" y="32"/>
                </a:cxn>
                <a:cxn ang="0">
                  <a:pos x="6" y="32"/>
                </a:cxn>
                <a:cxn ang="0">
                  <a:pos x="6" y="43"/>
                </a:cxn>
                <a:cxn ang="0">
                  <a:pos x="6" y="20"/>
                </a:cxn>
                <a:cxn ang="0">
                  <a:pos x="7" y="32"/>
                </a:cxn>
                <a:cxn ang="0">
                  <a:pos x="7" y="27"/>
                </a:cxn>
                <a:cxn ang="0">
                  <a:pos x="7" y="15"/>
                </a:cxn>
                <a:cxn ang="0">
                  <a:pos x="7" y="36"/>
                </a:cxn>
                <a:cxn ang="0">
                  <a:pos x="8" y="21"/>
                </a:cxn>
                <a:cxn ang="0">
                  <a:pos x="8" y="46"/>
                </a:cxn>
                <a:cxn ang="0">
                  <a:pos x="8" y="13"/>
                </a:cxn>
                <a:cxn ang="0">
                  <a:pos x="9" y="41"/>
                </a:cxn>
                <a:cxn ang="0">
                  <a:pos x="9" y="32"/>
                </a:cxn>
                <a:cxn ang="0">
                  <a:pos x="9" y="15"/>
                </a:cxn>
                <a:cxn ang="0">
                  <a:pos x="9" y="22"/>
                </a:cxn>
                <a:cxn ang="0">
                  <a:pos x="9" y="20"/>
                </a:cxn>
                <a:cxn ang="0">
                  <a:pos x="9" y="32"/>
                </a:cxn>
                <a:cxn ang="0">
                  <a:pos x="9" y="16"/>
                </a:cxn>
                <a:cxn ang="0">
                  <a:pos x="10" y="22"/>
                </a:cxn>
                <a:cxn ang="0">
                  <a:pos x="10" y="29"/>
                </a:cxn>
                <a:cxn ang="0">
                  <a:pos x="10" y="25"/>
                </a:cxn>
                <a:cxn ang="0">
                  <a:pos x="10" y="32"/>
                </a:cxn>
                <a:cxn ang="0">
                  <a:pos x="11" y="22"/>
                </a:cxn>
                <a:cxn ang="0">
                  <a:pos x="11" y="39"/>
                </a:cxn>
                <a:cxn ang="0">
                  <a:pos x="11" y="35"/>
                </a:cxn>
                <a:cxn ang="0">
                  <a:pos x="12" y="40"/>
                </a:cxn>
                <a:cxn ang="0">
                  <a:pos x="12" y="26"/>
                </a:cxn>
                <a:cxn ang="0">
                  <a:pos x="12" y="27"/>
                </a:cxn>
              </a:cxnLst>
              <a:rect l="0" t="0" r="r" b="b"/>
              <a:pathLst>
                <a:path w="12" h="56">
                  <a:moveTo>
                    <a:pt x="0" y="25"/>
                  </a:moveTo>
                  <a:lnTo>
                    <a:pt x="0" y="26"/>
                  </a:lnTo>
                  <a:lnTo>
                    <a:pt x="0" y="29"/>
                  </a:lnTo>
                  <a:lnTo>
                    <a:pt x="0" y="22"/>
                  </a:lnTo>
                  <a:lnTo>
                    <a:pt x="1" y="15"/>
                  </a:lnTo>
                  <a:lnTo>
                    <a:pt x="1" y="25"/>
                  </a:lnTo>
                  <a:lnTo>
                    <a:pt x="1" y="26"/>
                  </a:lnTo>
                  <a:lnTo>
                    <a:pt x="1" y="14"/>
                  </a:lnTo>
                  <a:lnTo>
                    <a:pt x="1" y="32"/>
                  </a:lnTo>
                  <a:lnTo>
                    <a:pt x="1" y="34"/>
                  </a:lnTo>
                  <a:lnTo>
                    <a:pt x="1" y="38"/>
                  </a:lnTo>
                  <a:lnTo>
                    <a:pt x="1" y="37"/>
                  </a:lnTo>
                  <a:lnTo>
                    <a:pt x="1" y="29"/>
                  </a:lnTo>
                  <a:lnTo>
                    <a:pt x="1" y="32"/>
                  </a:lnTo>
                  <a:lnTo>
                    <a:pt x="1" y="36"/>
                  </a:lnTo>
                  <a:lnTo>
                    <a:pt x="1" y="41"/>
                  </a:lnTo>
                  <a:lnTo>
                    <a:pt x="1" y="43"/>
                  </a:lnTo>
                  <a:lnTo>
                    <a:pt x="1" y="27"/>
                  </a:lnTo>
                  <a:lnTo>
                    <a:pt x="1" y="22"/>
                  </a:lnTo>
                  <a:lnTo>
                    <a:pt x="2" y="30"/>
                  </a:lnTo>
                  <a:lnTo>
                    <a:pt x="2" y="22"/>
                  </a:lnTo>
                  <a:lnTo>
                    <a:pt x="2" y="21"/>
                  </a:lnTo>
                  <a:lnTo>
                    <a:pt x="2" y="30"/>
                  </a:lnTo>
                  <a:lnTo>
                    <a:pt x="2" y="27"/>
                  </a:lnTo>
                  <a:lnTo>
                    <a:pt x="2" y="23"/>
                  </a:lnTo>
                  <a:lnTo>
                    <a:pt x="2" y="27"/>
                  </a:lnTo>
                  <a:lnTo>
                    <a:pt x="2" y="23"/>
                  </a:lnTo>
                  <a:lnTo>
                    <a:pt x="2" y="34"/>
                  </a:lnTo>
                  <a:lnTo>
                    <a:pt x="2" y="28"/>
                  </a:lnTo>
                  <a:lnTo>
                    <a:pt x="2" y="18"/>
                  </a:lnTo>
                  <a:lnTo>
                    <a:pt x="2" y="29"/>
                  </a:lnTo>
                  <a:lnTo>
                    <a:pt x="2" y="22"/>
                  </a:lnTo>
                  <a:lnTo>
                    <a:pt x="2" y="27"/>
                  </a:lnTo>
                  <a:lnTo>
                    <a:pt x="2" y="32"/>
                  </a:lnTo>
                  <a:lnTo>
                    <a:pt x="3" y="32"/>
                  </a:lnTo>
                  <a:lnTo>
                    <a:pt x="3" y="33"/>
                  </a:lnTo>
                  <a:lnTo>
                    <a:pt x="3" y="37"/>
                  </a:lnTo>
                  <a:lnTo>
                    <a:pt x="3" y="32"/>
                  </a:lnTo>
                  <a:lnTo>
                    <a:pt x="3" y="26"/>
                  </a:lnTo>
                  <a:lnTo>
                    <a:pt x="3" y="22"/>
                  </a:lnTo>
                  <a:lnTo>
                    <a:pt x="3" y="18"/>
                  </a:lnTo>
                  <a:lnTo>
                    <a:pt x="3" y="27"/>
                  </a:lnTo>
                  <a:lnTo>
                    <a:pt x="3" y="34"/>
                  </a:lnTo>
                  <a:lnTo>
                    <a:pt x="3" y="32"/>
                  </a:lnTo>
                  <a:lnTo>
                    <a:pt x="3" y="30"/>
                  </a:lnTo>
                  <a:lnTo>
                    <a:pt x="3" y="24"/>
                  </a:lnTo>
                  <a:lnTo>
                    <a:pt x="3" y="21"/>
                  </a:lnTo>
                  <a:lnTo>
                    <a:pt x="3" y="25"/>
                  </a:lnTo>
                  <a:lnTo>
                    <a:pt x="3" y="15"/>
                  </a:lnTo>
                  <a:lnTo>
                    <a:pt x="3" y="10"/>
                  </a:lnTo>
                  <a:lnTo>
                    <a:pt x="3" y="22"/>
                  </a:lnTo>
                  <a:lnTo>
                    <a:pt x="3" y="35"/>
                  </a:lnTo>
                  <a:lnTo>
                    <a:pt x="3" y="41"/>
                  </a:lnTo>
                  <a:lnTo>
                    <a:pt x="3" y="33"/>
                  </a:lnTo>
                  <a:lnTo>
                    <a:pt x="3" y="32"/>
                  </a:lnTo>
                  <a:lnTo>
                    <a:pt x="3" y="35"/>
                  </a:lnTo>
                  <a:lnTo>
                    <a:pt x="3" y="19"/>
                  </a:lnTo>
                  <a:lnTo>
                    <a:pt x="3" y="32"/>
                  </a:lnTo>
                  <a:lnTo>
                    <a:pt x="3" y="43"/>
                  </a:lnTo>
                  <a:lnTo>
                    <a:pt x="3" y="33"/>
                  </a:lnTo>
                  <a:lnTo>
                    <a:pt x="3" y="36"/>
                  </a:lnTo>
                  <a:lnTo>
                    <a:pt x="3" y="45"/>
                  </a:lnTo>
                  <a:lnTo>
                    <a:pt x="3" y="26"/>
                  </a:lnTo>
                  <a:lnTo>
                    <a:pt x="3" y="17"/>
                  </a:lnTo>
                  <a:lnTo>
                    <a:pt x="4" y="30"/>
                  </a:lnTo>
                  <a:lnTo>
                    <a:pt x="4" y="34"/>
                  </a:lnTo>
                  <a:lnTo>
                    <a:pt x="4" y="24"/>
                  </a:lnTo>
                  <a:lnTo>
                    <a:pt x="4" y="30"/>
                  </a:lnTo>
                  <a:lnTo>
                    <a:pt x="4" y="24"/>
                  </a:lnTo>
                  <a:lnTo>
                    <a:pt x="4" y="34"/>
                  </a:lnTo>
                  <a:lnTo>
                    <a:pt x="4" y="29"/>
                  </a:lnTo>
                  <a:lnTo>
                    <a:pt x="4" y="26"/>
                  </a:lnTo>
                  <a:lnTo>
                    <a:pt x="4" y="24"/>
                  </a:lnTo>
                  <a:lnTo>
                    <a:pt x="4" y="25"/>
                  </a:lnTo>
                  <a:lnTo>
                    <a:pt x="4" y="37"/>
                  </a:lnTo>
                  <a:lnTo>
                    <a:pt x="4" y="56"/>
                  </a:lnTo>
                  <a:lnTo>
                    <a:pt x="4" y="43"/>
                  </a:lnTo>
                  <a:lnTo>
                    <a:pt x="4" y="32"/>
                  </a:lnTo>
                  <a:lnTo>
                    <a:pt x="4" y="17"/>
                  </a:lnTo>
                  <a:lnTo>
                    <a:pt x="5" y="0"/>
                  </a:lnTo>
                  <a:lnTo>
                    <a:pt x="5" y="19"/>
                  </a:lnTo>
                  <a:lnTo>
                    <a:pt x="5" y="32"/>
                  </a:lnTo>
                  <a:lnTo>
                    <a:pt x="5" y="22"/>
                  </a:lnTo>
                  <a:lnTo>
                    <a:pt x="5" y="38"/>
                  </a:lnTo>
                  <a:lnTo>
                    <a:pt x="5" y="32"/>
                  </a:lnTo>
                  <a:lnTo>
                    <a:pt x="5" y="34"/>
                  </a:lnTo>
                  <a:lnTo>
                    <a:pt x="5" y="27"/>
                  </a:lnTo>
                  <a:lnTo>
                    <a:pt x="5" y="18"/>
                  </a:lnTo>
                  <a:lnTo>
                    <a:pt x="5" y="10"/>
                  </a:lnTo>
                  <a:lnTo>
                    <a:pt x="5" y="29"/>
                  </a:lnTo>
                  <a:lnTo>
                    <a:pt x="5" y="38"/>
                  </a:lnTo>
                  <a:lnTo>
                    <a:pt x="5" y="32"/>
                  </a:lnTo>
                  <a:lnTo>
                    <a:pt x="5" y="26"/>
                  </a:lnTo>
                  <a:lnTo>
                    <a:pt x="5" y="29"/>
                  </a:lnTo>
                  <a:lnTo>
                    <a:pt x="6" y="22"/>
                  </a:lnTo>
                  <a:lnTo>
                    <a:pt x="6" y="32"/>
                  </a:lnTo>
                  <a:lnTo>
                    <a:pt x="6" y="24"/>
                  </a:lnTo>
                  <a:lnTo>
                    <a:pt x="6" y="23"/>
                  </a:lnTo>
                  <a:lnTo>
                    <a:pt x="6" y="37"/>
                  </a:lnTo>
                  <a:lnTo>
                    <a:pt x="6" y="43"/>
                  </a:lnTo>
                  <a:lnTo>
                    <a:pt x="6" y="37"/>
                  </a:lnTo>
                  <a:lnTo>
                    <a:pt x="6" y="20"/>
                  </a:lnTo>
                  <a:lnTo>
                    <a:pt x="6" y="22"/>
                  </a:lnTo>
                  <a:lnTo>
                    <a:pt x="6" y="20"/>
                  </a:lnTo>
                  <a:lnTo>
                    <a:pt x="6" y="25"/>
                  </a:lnTo>
                  <a:lnTo>
                    <a:pt x="6" y="31"/>
                  </a:lnTo>
                  <a:lnTo>
                    <a:pt x="6" y="29"/>
                  </a:lnTo>
                  <a:lnTo>
                    <a:pt x="7" y="32"/>
                  </a:lnTo>
                  <a:lnTo>
                    <a:pt x="7" y="16"/>
                  </a:lnTo>
                  <a:lnTo>
                    <a:pt x="7" y="15"/>
                  </a:lnTo>
                  <a:lnTo>
                    <a:pt x="7" y="22"/>
                  </a:lnTo>
                  <a:lnTo>
                    <a:pt x="7" y="27"/>
                  </a:lnTo>
                  <a:lnTo>
                    <a:pt x="7" y="53"/>
                  </a:lnTo>
                  <a:lnTo>
                    <a:pt x="7" y="37"/>
                  </a:lnTo>
                  <a:lnTo>
                    <a:pt x="7" y="32"/>
                  </a:lnTo>
                  <a:lnTo>
                    <a:pt x="7" y="15"/>
                  </a:lnTo>
                  <a:lnTo>
                    <a:pt x="7" y="8"/>
                  </a:lnTo>
                  <a:lnTo>
                    <a:pt x="7" y="24"/>
                  </a:lnTo>
                  <a:lnTo>
                    <a:pt x="7" y="26"/>
                  </a:lnTo>
                  <a:lnTo>
                    <a:pt x="7" y="36"/>
                  </a:lnTo>
                  <a:lnTo>
                    <a:pt x="7" y="31"/>
                  </a:lnTo>
                  <a:lnTo>
                    <a:pt x="7" y="25"/>
                  </a:lnTo>
                  <a:lnTo>
                    <a:pt x="8" y="15"/>
                  </a:lnTo>
                  <a:lnTo>
                    <a:pt x="8" y="21"/>
                  </a:lnTo>
                  <a:lnTo>
                    <a:pt x="8" y="27"/>
                  </a:lnTo>
                  <a:lnTo>
                    <a:pt x="8" y="25"/>
                  </a:lnTo>
                  <a:lnTo>
                    <a:pt x="8" y="30"/>
                  </a:lnTo>
                  <a:lnTo>
                    <a:pt x="8" y="46"/>
                  </a:lnTo>
                  <a:lnTo>
                    <a:pt x="8" y="29"/>
                  </a:lnTo>
                  <a:lnTo>
                    <a:pt x="8" y="31"/>
                  </a:lnTo>
                  <a:lnTo>
                    <a:pt x="8" y="17"/>
                  </a:lnTo>
                  <a:lnTo>
                    <a:pt x="8" y="13"/>
                  </a:lnTo>
                  <a:lnTo>
                    <a:pt x="8" y="32"/>
                  </a:lnTo>
                  <a:lnTo>
                    <a:pt x="8" y="27"/>
                  </a:lnTo>
                  <a:lnTo>
                    <a:pt x="8" y="34"/>
                  </a:lnTo>
                  <a:lnTo>
                    <a:pt x="9" y="41"/>
                  </a:lnTo>
                  <a:lnTo>
                    <a:pt x="9" y="24"/>
                  </a:lnTo>
                  <a:lnTo>
                    <a:pt x="9" y="27"/>
                  </a:lnTo>
                  <a:lnTo>
                    <a:pt x="9" y="37"/>
                  </a:lnTo>
                  <a:lnTo>
                    <a:pt x="9" y="32"/>
                  </a:lnTo>
                  <a:lnTo>
                    <a:pt x="9" y="21"/>
                  </a:lnTo>
                  <a:lnTo>
                    <a:pt x="9" y="37"/>
                  </a:lnTo>
                  <a:lnTo>
                    <a:pt x="9" y="30"/>
                  </a:lnTo>
                  <a:lnTo>
                    <a:pt x="9" y="15"/>
                  </a:lnTo>
                  <a:lnTo>
                    <a:pt x="9" y="25"/>
                  </a:lnTo>
                  <a:lnTo>
                    <a:pt x="9" y="30"/>
                  </a:lnTo>
                  <a:lnTo>
                    <a:pt x="9" y="14"/>
                  </a:lnTo>
                  <a:lnTo>
                    <a:pt x="9" y="22"/>
                  </a:lnTo>
                  <a:lnTo>
                    <a:pt x="9" y="25"/>
                  </a:lnTo>
                  <a:lnTo>
                    <a:pt x="9" y="28"/>
                  </a:lnTo>
                  <a:lnTo>
                    <a:pt x="9" y="37"/>
                  </a:lnTo>
                  <a:lnTo>
                    <a:pt x="9" y="20"/>
                  </a:lnTo>
                  <a:lnTo>
                    <a:pt x="9" y="25"/>
                  </a:lnTo>
                  <a:lnTo>
                    <a:pt x="9" y="28"/>
                  </a:lnTo>
                  <a:lnTo>
                    <a:pt x="9" y="42"/>
                  </a:lnTo>
                  <a:lnTo>
                    <a:pt x="9" y="32"/>
                  </a:lnTo>
                  <a:lnTo>
                    <a:pt x="9" y="28"/>
                  </a:lnTo>
                  <a:lnTo>
                    <a:pt x="9" y="32"/>
                  </a:lnTo>
                  <a:lnTo>
                    <a:pt x="9" y="21"/>
                  </a:lnTo>
                  <a:lnTo>
                    <a:pt x="9" y="16"/>
                  </a:lnTo>
                  <a:lnTo>
                    <a:pt x="9" y="20"/>
                  </a:lnTo>
                  <a:lnTo>
                    <a:pt x="9" y="27"/>
                  </a:lnTo>
                  <a:lnTo>
                    <a:pt x="9" y="33"/>
                  </a:lnTo>
                  <a:lnTo>
                    <a:pt x="10" y="22"/>
                  </a:lnTo>
                  <a:lnTo>
                    <a:pt x="10" y="25"/>
                  </a:lnTo>
                  <a:lnTo>
                    <a:pt x="10" y="28"/>
                  </a:lnTo>
                  <a:lnTo>
                    <a:pt x="10" y="11"/>
                  </a:lnTo>
                  <a:lnTo>
                    <a:pt x="10" y="29"/>
                  </a:lnTo>
                  <a:lnTo>
                    <a:pt x="10" y="32"/>
                  </a:lnTo>
                  <a:lnTo>
                    <a:pt x="10" y="37"/>
                  </a:lnTo>
                  <a:lnTo>
                    <a:pt x="10" y="27"/>
                  </a:lnTo>
                  <a:lnTo>
                    <a:pt x="10" y="25"/>
                  </a:lnTo>
                  <a:lnTo>
                    <a:pt x="10" y="32"/>
                  </a:lnTo>
                  <a:lnTo>
                    <a:pt x="10" y="28"/>
                  </a:lnTo>
                  <a:lnTo>
                    <a:pt x="10" y="23"/>
                  </a:lnTo>
                  <a:lnTo>
                    <a:pt x="10" y="32"/>
                  </a:lnTo>
                  <a:lnTo>
                    <a:pt x="11" y="32"/>
                  </a:lnTo>
                  <a:lnTo>
                    <a:pt x="11" y="34"/>
                  </a:lnTo>
                  <a:lnTo>
                    <a:pt x="11" y="29"/>
                  </a:lnTo>
                  <a:lnTo>
                    <a:pt x="11" y="22"/>
                  </a:lnTo>
                  <a:lnTo>
                    <a:pt x="11" y="26"/>
                  </a:lnTo>
                  <a:lnTo>
                    <a:pt x="11" y="16"/>
                  </a:lnTo>
                  <a:lnTo>
                    <a:pt x="11" y="29"/>
                  </a:lnTo>
                  <a:lnTo>
                    <a:pt x="11" y="39"/>
                  </a:lnTo>
                  <a:lnTo>
                    <a:pt x="11" y="34"/>
                  </a:lnTo>
                  <a:lnTo>
                    <a:pt x="11" y="21"/>
                  </a:lnTo>
                  <a:lnTo>
                    <a:pt x="11" y="22"/>
                  </a:lnTo>
                  <a:lnTo>
                    <a:pt x="11" y="35"/>
                  </a:lnTo>
                  <a:lnTo>
                    <a:pt x="11" y="29"/>
                  </a:lnTo>
                  <a:lnTo>
                    <a:pt x="11" y="32"/>
                  </a:lnTo>
                  <a:lnTo>
                    <a:pt x="12" y="22"/>
                  </a:lnTo>
                  <a:lnTo>
                    <a:pt x="12" y="40"/>
                  </a:lnTo>
                  <a:lnTo>
                    <a:pt x="12" y="38"/>
                  </a:lnTo>
                  <a:lnTo>
                    <a:pt x="12" y="28"/>
                  </a:lnTo>
                  <a:lnTo>
                    <a:pt x="12" y="32"/>
                  </a:lnTo>
                  <a:lnTo>
                    <a:pt x="12" y="26"/>
                  </a:lnTo>
                  <a:lnTo>
                    <a:pt x="12" y="44"/>
                  </a:lnTo>
                  <a:lnTo>
                    <a:pt x="12" y="35"/>
                  </a:lnTo>
                  <a:lnTo>
                    <a:pt x="12" y="43"/>
                  </a:lnTo>
                  <a:lnTo>
                    <a:pt x="12" y="27"/>
                  </a:lnTo>
                  <a:lnTo>
                    <a:pt x="12" y="28"/>
                  </a:lnTo>
                  <a:lnTo>
                    <a:pt x="12" y="31"/>
                  </a:lnTo>
                </a:path>
              </a:pathLst>
            </a:custGeom>
            <a:noFill/>
            <a:ln w="0">
              <a:solidFill>
                <a:srgbClr val="FFFF00"/>
              </a:solidFill>
              <a:prstDash val="solid"/>
              <a:round/>
              <a:headEnd/>
              <a:tailEnd/>
            </a:ln>
          </p:spPr>
          <p:txBody>
            <a:bodyPr/>
            <a:lstStyle/>
            <a:p>
              <a:endParaRPr lang="en-US" sz="2000"/>
            </a:p>
          </p:txBody>
        </p:sp>
        <p:sp>
          <p:nvSpPr>
            <p:cNvPr id="3354666" name="Freeform 42"/>
            <p:cNvSpPr>
              <a:spLocks/>
            </p:cNvSpPr>
            <p:nvPr/>
          </p:nvSpPr>
          <p:spPr bwMode="auto">
            <a:xfrm>
              <a:off x="3565" y="1408"/>
              <a:ext cx="58" cy="189"/>
            </a:xfrm>
            <a:custGeom>
              <a:avLst/>
              <a:gdLst/>
              <a:ahLst/>
              <a:cxnLst>
                <a:cxn ang="0">
                  <a:pos x="0" y="16"/>
                </a:cxn>
                <a:cxn ang="0">
                  <a:pos x="1" y="17"/>
                </a:cxn>
                <a:cxn ang="0">
                  <a:pos x="1" y="24"/>
                </a:cxn>
                <a:cxn ang="0">
                  <a:pos x="1" y="16"/>
                </a:cxn>
                <a:cxn ang="0">
                  <a:pos x="2" y="17"/>
                </a:cxn>
                <a:cxn ang="0">
                  <a:pos x="2" y="25"/>
                </a:cxn>
                <a:cxn ang="0">
                  <a:pos x="2" y="34"/>
                </a:cxn>
                <a:cxn ang="0">
                  <a:pos x="2" y="22"/>
                </a:cxn>
                <a:cxn ang="0">
                  <a:pos x="2" y="5"/>
                </a:cxn>
                <a:cxn ang="0">
                  <a:pos x="2" y="16"/>
                </a:cxn>
                <a:cxn ang="0">
                  <a:pos x="2" y="27"/>
                </a:cxn>
                <a:cxn ang="0">
                  <a:pos x="2" y="10"/>
                </a:cxn>
                <a:cxn ang="0">
                  <a:pos x="3" y="15"/>
                </a:cxn>
                <a:cxn ang="0">
                  <a:pos x="3" y="12"/>
                </a:cxn>
                <a:cxn ang="0">
                  <a:pos x="3" y="28"/>
                </a:cxn>
                <a:cxn ang="0">
                  <a:pos x="4" y="19"/>
                </a:cxn>
                <a:cxn ang="0">
                  <a:pos x="4" y="21"/>
                </a:cxn>
                <a:cxn ang="0">
                  <a:pos x="4" y="14"/>
                </a:cxn>
                <a:cxn ang="0">
                  <a:pos x="4" y="19"/>
                </a:cxn>
                <a:cxn ang="0">
                  <a:pos x="5" y="19"/>
                </a:cxn>
                <a:cxn ang="0">
                  <a:pos x="5" y="15"/>
                </a:cxn>
                <a:cxn ang="0">
                  <a:pos x="5" y="5"/>
                </a:cxn>
                <a:cxn ang="0">
                  <a:pos x="5" y="22"/>
                </a:cxn>
                <a:cxn ang="0">
                  <a:pos x="6" y="3"/>
                </a:cxn>
                <a:cxn ang="0">
                  <a:pos x="6" y="3"/>
                </a:cxn>
                <a:cxn ang="0">
                  <a:pos x="6" y="5"/>
                </a:cxn>
                <a:cxn ang="0">
                  <a:pos x="6" y="22"/>
                </a:cxn>
                <a:cxn ang="0">
                  <a:pos x="7" y="19"/>
                </a:cxn>
                <a:cxn ang="0">
                  <a:pos x="7" y="15"/>
                </a:cxn>
                <a:cxn ang="0">
                  <a:pos x="7" y="16"/>
                </a:cxn>
                <a:cxn ang="0">
                  <a:pos x="7" y="25"/>
                </a:cxn>
                <a:cxn ang="0">
                  <a:pos x="7" y="11"/>
                </a:cxn>
                <a:cxn ang="0">
                  <a:pos x="7" y="27"/>
                </a:cxn>
                <a:cxn ang="0">
                  <a:pos x="8" y="14"/>
                </a:cxn>
                <a:cxn ang="0">
                  <a:pos x="8" y="27"/>
                </a:cxn>
                <a:cxn ang="0">
                  <a:pos x="8" y="16"/>
                </a:cxn>
                <a:cxn ang="0">
                  <a:pos x="8" y="10"/>
                </a:cxn>
                <a:cxn ang="0">
                  <a:pos x="9" y="22"/>
                </a:cxn>
                <a:cxn ang="0">
                  <a:pos x="9" y="22"/>
                </a:cxn>
                <a:cxn ang="0">
                  <a:pos x="9" y="27"/>
                </a:cxn>
                <a:cxn ang="0">
                  <a:pos x="9" y="13"/>
                </a:cxn>
                <a:cxn ang="0">
                  <a:pos x="10" y="21"/>
                </a:cxn>
                <a:cxn ang="0">
                  <a:pos x="10" y="15"/>
                </a:cxn>
                <a:cxn ang="0">
                  <a:pos x="10" y="28"/>
                </a:cxn>
                <a:cxn ang="0">
                  <a:pos x="11" y="23"/>
                </a:cxn>
                <a:cxn ang="0">
                  <a:pos x="11" y="22"/>
                </a:cxn>
                <a:cxn ang="0">
                  <a:pos x="11" y="33"/>
                </a:cxn>
                <a:cxn ang="0">
                  <a:pos x="11" y="22"/>
                </a:cxn>
                <a:cxn ang="0">
                  <a:pos x="12" y="19"/>
                </a:cxn>
                <a:cxn ang="0">
                  <a:pos x="12" y="14"/>
                </a:cxn>
              </a:cxnLst>
              <a:rect l="0" t="0" r="r" b="b"/>
              <a:pathLst>
                <a:path w="12" h="44">
                  <a:moveTo>
                    <a:pt x="0" y="21"/>
                  </a:moveTo>
                  <a:lnTo>
                    <a:pt x="0" y="8"/>
                  </a:lnTo>
                  <a:lnTo>
                    <a:pt x="0" y="22"/>
                  </a:lnTo>
                  <a:lnTo>
                    <a:pt x="0" y="16"/>
                  </a:lnTo>
                  <a:lnTo>
                    <a:pt x="1" y="19"/>
                  </a:lnTo>
                  <a:lnTo>
                    <a:pt x="1" y="10"/>
                  </a:lnTo>
                  <a:lnTo>
                    <a:pt x="1" y="30"/>
                  </a:lnTo>
                  <a:lnTo>
                    <a:pt x="1" y="17"/>
                  </a:lnTo>
                  <a:lnTo>
                    <a:pt x="1" y="28"/>
                  </a:lnTo>
                  <a:lnTo>
                    <a:pt x="1" y="24"/>
                  </a:lnTo>
                  <a:lnTo>
                    <a:pt x="1" y="27"/>
                  </a:lnTo>
                  <a:lnTo>
                    <a:pt x="1" y="24"/>
                  </a:lnTo>
                  <a:lnTo>
                    <a:pt x="1" y="19"/>
                  </a:lnTo>
                  <a:lnTo>
                    <a:pt x="1" y="20"/>
                  </a:lnTo>
                  <a:lnTo>
                    <a:pt x="1" y="11"/>
                  </a:lnTo>
                  <a:lnTo>
                    <a:pt x="1" y="16"/>
                  </a:lnTo>
                  <a:lnTo>
                    <a:pt x="1" y="27"/>
                  </a:lnTo>
                  <a:lnTo>
                    <a:pt x="1" y="22"/>
                  </a:lnTo>
                  <a:lnTo>
                    <a:pt x="1" y="15"/>
                  </a:lnTo>
                  <a:lnTo>
                    <a:pt x="2" y="17"/>
                  </a:lnTo>
                  <a:lnTo>
                    <a:pt x="2" y="27"/>
                  </a:lnTo>
                  <a:lnTo>
                    <a:pt x="2" y="11"/>
                  </a:lnTo>
                  <a:lnTo>
                    <a:pt x="2" y="12"/>
                  </a:lnTo>
                  <a:lnTo>
                    <a:pt x="2" y="25"/>
                  </a:lnTo>
                  <a:lnTo>
                    <a:pt x="2" y="22"/>
                  </a:lnTo>
                  <a:lnTo>
                    <a:pt x="2" y="27"/>
                  </a:lnTo>
                  <a:lnTo>
                    <a:pt x="2" y="32"/>
                  </a:lnTo>
                  <a:lnTo>
                    <a:pt x="2" y="34"/>
                  </a:lnTo>
                  <a:lnTo>
                    <a:pt x="2" y="22"/>
                  </a:lnTo>
                  <a:lnTo>
                    <a:pt x="2" y="23"/>
                  </a:lnTo>
                  <a:lnTo>
                    <a:pt x="2" y="12"/>
                  </a:lnTo>
                  <a:lnTo>
                    <a:pt x="2" y="22"/>
                  </a:lnTo>
                  <a:lnTo>
                    <a:pt x="2" y="15"/>
                  </a:lnTo>
                  <a:lnTo>
                    <a:pt x="2" y="22"/>
                  </a:lnTo>
                  <a:lnTo>
                    <a:pt x="2" y="21"/>
                  </a:lnTo>
                  <a:lnTo>
                    <a:pt x="2" y="5"/>
                  </a:lnTo>
                  <a:lnTo>
                    <a:pt x="2" y="13"/>
                  </a:lnTo>
                  <a:lnTo>
                    <a:pt x="2" y="11"/>
                  </a:lnTo>
                  <a:lnTo>
                    <a:pt x="2" y="15"/>
                  </a:lnTo>
                  <a:lnTo>
                    <a:pt x="2" y="16"/>
                  </a:lnTo>
                  <a:lnTo>
                    <a:pt x="2" y="22"/>
                  </a:lnTo>
                  <a:lnTo>
                    <a:pt x="2" y="26"/>
                  </a:lnTo>
                  <a:lnTo>
                    <a:pt x="2" y="15"/>
                  </a:lnTo>
                  <a:lnTo>
                    <a:pt x="2" y="27"/>
                  </a:lnTo>
                  <a:lnTo>
                    <a:pt x="2" y="24"/>
                  </a:lnTo>
                  <a:lnTo>
                    <a:pt x="2" y="15"/>
                  </a:lnTo>
                  <a:lnTo>
                    <a:pt x="2" y="27"/>
                  </a:lnTo>
                  <a:lnTo>
                    <a:pt x="2" y="10"/>
                  </a:lnTo>
                  <a:lnTo>
                    <a:pt x="2" y="21"/>
                  </a:lnTo>
                  <a:lnTo>
                    <a:pt x="3" y="23"/>
                  </a:lnTo>
                  <a:lnTo>
                    <a:pt x="3" y="28"/>
                  </a:lnTo>
                  <a:lnTo>
                    <a:pt x="3" y="15"/>
                  </a:lnTo>
                  <a:lnTo>
                    <a:pt x="3" y="22"/>
                  </a:lnTo>
                  <a:lnTo>
                    <a:pt x="3" y="27"/>
                  </a:lnTo>
                  <a:lnTo>
                    <a:pt x="3" y="13"/>
                  </a:lnTo>
                  <a:lnTo>
                    <a:pt x="3" y="12"/>
                  </a:lnTo>
                  <a:lnTo>
                    <a:pt x="3" y="11"/>
                  </a:lnTo>
                  <a:lnTo>
                    <a:pt x="3" y="24"/>
                  </a:lnTo>
                  <a:lnTo>
                    <a:pt x="3" y="22"/>
                  </a:lnTo>
                  <a:lnTo>
                    <a:pt x="3" y="28"/>
                  </a:lnTo>
                  <a:lnTo>
                    <a:pt x="3" y="31"/>
                  </a:lnTo>
                  <a:lnTo>
                    <a:pt x="3" y="22"/>
                  </a:lnTo>
                  <a:lnTo>
                    <a:pt x="3" y="13"/>
                  </a:lnTo>
                  <a:lnTo>
                    <a:pt x="4" y="19"/>
                  </a:lnTo>
                  <a:lnTo>
                    <a:pt x="4" y="15"/>
                  </a:lnTo>
                  <a:lnTo>
                    <a:pt x="4" y="33"/>
                  </a:lnTo>
                  <a:lnTo>
                    <a:pt x="4" y="22"/>
                  </a:lnTo>
                  <a:lnTo>
                    <a:pt x="4" y="21"/>
                  </a:lnTo>
                  <a:lnTo>
                    <a:pt x="4" y="12"/>
                  </a:lnTo>
                  <a:lnTo>
                    <a:pt x="4" y="19"/>
                  </a:lnTo>
                  <a:lnTo>
                    <a:pt x="4" y="15"/>
                  </a:lnTo>
                  <a:lnTo>
                    <a:pt x="4" y="14"/>
                  </a:lnTo>
                  <a:lnTo>
                    <a:pt x="4" y="21"/>
                  </a:lnTo>
                  <a:lnTo>
                    <a:pt x="4" y="24"/>
                  </a:lnTo>
                  <a:lnTo>
                    <a:pt x="4" y="21"/>
                  </a:lnTo>
                  <a:lnTo>
                    <a:pt x="4" y="19"/>
                  </a:lnTo>
                  <a:lnTo>
                    <a:pt x="4" y="17"/>
                  </a:lnTo>
                  <a:lnTo>
                    <a:pt x="4" y="15"/>
                  </a:lnTo>
                  <a:lnTo>
                    <a:pt x="4" y="13"/>
                  </a:lnTo>
                  <a:lnTo>
                    <a:pt x="5" y="19"/>
                  </a:lnTo>
                  <a:lnTo>
                    <a:pt x="5" y="10"/>
                  </a:lnTo>
                  <a:lnTo>
                    <a:pt x="5" y="5"/>
                  </a:lnTo>
                  <a:lnTo>
                    <a:pt x="5" y="10"/>
                  </a:lnTo>
                  <a:lnTo>
                    <a:pt x="5" y="15"/>
                  </a:lnTo>
                  <a:lnTo>
                    <a:pt x="5" y="12"/>
                  </a:lnTo>
                  <a:lnTo>
                    <a:pt x="5" y="15"/>
                  </a:lnTo>
                  <a:lnTo>
                    <a:pt x="5" y="0"/>
                  </a:lnTo>
                  <a:lnTo>
                    <a:pt x="5" y="5"/>
                  </a:lnTo>
                  <a:lnTo>
                    <a:pt x="5" y="9"/>
                  </a:lnTo>
                  <a:lnTo>
                    <a:pt x="5" y="19"/>
                  </a:lnTo>
                  <a:lnTo>
                    <a:pt x="5" y="34"/>
                  </a:lnTo>
                  <a:lnTo>
                    <a:pt x="5" y="22"/>
                  </a:lnTo>
                  <a:lnTo>
                    <a:pt x="5" y="11"/>
                  </a:lnTo>
                  <a:lnTo>
                    <a:pt x="5" y="15"/>
                  </a:lnTo>
                  <a:lnTo>
                    <a:pt x="6" y="12"/>
                  </a:lnTo>
                  <a:lnTo>
                    <a:pt x="6" y="3"/>
                  </a:lnTo>
                  <a:lnTo>
                    <a:pt x="6" y="13"/>
                  </a:lnTo>
                  <a:lnTo>
                    <a:pt x="6" y="9"/>
                  </a:lnTo>
                  <a:lnTo>
                    <a:pt x="6" y="15"/>
                  </a:lnTo>
                  <a:lnTo>
                    <a:pt x="6" y="3"/>
                  </a:lnTo>
                  <a:lnTo>
                    <a:pt x="6" y="24"/>
                  </a:lnTo>
                  <a:lnTo>
                    <a:pt x="6" y="19"/>
                  </a:lnTo>
                  <a:lnTo>
                    <a:pt x="6" y="24"/>
                  </a:lnTo>
                  <a:lnTo>
                    <a:pt x="6" y="5"/>
                  </a:lnTo>
                  <a:lnTo>
                    <a:pt x="6" y="22"/>
                  </a:lnTo>
                  <a:lnTo>
                    <a:pt x="6" y="21"/>
                  </a:lnTo>
                  <a:lnTo>
                    <a:pt x="6" y="19"/>
                  </a:lnTo>
                  <a:lnTo>
                    <a:pt x="6" y="22"/>
                  </a:lnTo>
                  <a:lnTo>
                    <a:pt x="7" y="21"/>
                  </a:lnTo>
                  <a:lnTo>
                    <a:pt x="7" y="25"/>
                  </a:lnTo>
                  <a:lnTo>
                    <a:pt x="7" y="17"/>
                  </a:lnTo>
                  <a:lnTo>
                    <a:pt x="7" y="19"/>
                  </a:lnTo>
                  <a:lnTo>
                    <a:pt x="7" y="12"/>
                  </a:lnTo>
                  <a:lnTo>
                    <a:pt x="7" y="16"/>
                  </a:lnTo>
                  <a:lnTo>
                    <a:pt x="7" y="12"/>
                  </a:lnTo>
                  <a:lnTo>
                    <a:pt x="7" y="15"/>
                  </a:lnTo>
                  <a:lnTo>
                    <a:pt x="7" y="24"/>
                  </a:lnTo>
                  <a:lnTo>
                    <a:pt x="7" y="21"/>
                  </a:lnTo>
                  <a:lnTo>
                    <a:pt x="7" y="27"/>
                  </a:lnTo>
                  <a:lnTo>
                    <a:pt x="7" y="16"/>
                  </a:lnTo>
                  <a:lnTo>
                    <a:pt x="7" y="19"/>
                  </a:lnTo>
                  <a:lnTo>
                    <a:pt x="7" y="20"/>
                  </a:lnTo>
                  <a:lnTo>
                    <a:pt x="7" y="31"/>
                  </a:lnTo>
                  <a:lnTo>
                    <a:pt x="7" y="25"/>
                  </a:lnTo>
                  <a:lnTo>
                    <a:pt x="7" y="12"/>
                  </a:lnTo>
                  <a:lnTo>
                    <a:pt x="7" y="10"/>
                  </a:lnTo>
                  <a:lnTo>
                    <a:pt x="7" y="15"/>
                  </a:lnTo>
                  <a:lnTo>
                    <a:pt x="7" y="11"/>
                  </a:lnTo>
                  <a:lnTo>
                    <a:pt x="7" y="27"/>
                  </a:lnTo>
                  <a:lnTo>
                    <a:pt x="7" y="19"/>
                  </a:lnTo>
                  <a:lnTo>
                    <a:pt x="7" y="28"/>
                  </a:lnTo>
                  <a:lnTo>
                    <a:pt x="7" y="27"/>
                  </a:lnTo>
                  <a:lnTo>
                    <a:pt x="7" y="31"/>
                  </a:lnTo>
                  <a:lnTo>
                    <a:pt x="7" y="32"/>
                  </a:lnTo>
                  <a:lnTo>
                    <a:pt x="7" y="18"/>
                  </a:lnTo>
                  <a:lnTo>
                    <a:pt x="8" y="14"/>
                  </a:lnTo>
                  <a:lnTo>
                    <a:pt x="8" y="15"/>
                  </a:lnTo>
                  <a:lnTo>
                    <a:pt x="8" y="16"/>
                  </a:lnTo>
                  <a:lnTo>
                    <a:pt x="8" y="19"/>
                  </a:lnTo>
                  <a:lnTo>
                    <a:pt x="8" y="27"/>
                  </a:lnTo>
                  <a:lnTo>
                    <a:pt x="8" y="30"/>
                  </a:lnTo>
                  <a:lnTo>
                    <a:pt x="8" y="23"/>
                  </a:lnTo>
                  <a:lnTo>
                    <a:pt x="8" y="8"/>
                  </a:lnTo>
                  <a:lnTo>
                    <a:pt x="8" y="16"/>
                  </a:lnTo>
                  <a:lnTo>
                    <a:pt x="8" y="19"/>
                  </a:lnTo>
                  <a:lnTo>
                    <a:pt x="8" y="8"/>
                  </a:lnTo>
                  <a:lnTo>
                    <a:pt x="8" y="15"/>
                  </a:lnTo>
                  <a:lnTo>
                    <a:pt x="8" y="10"/>
                  </a:lnTo>
                  <a:lnTo>
                    <a:pt x="8" y="24"/>
                  </a:lnTo>
                  <a:lnTo>
                    <a:pt x="9" y="10"/>
                  </a:lnTo>
                  <a:lnTo>
                    <a:pt x="9" y="19"/>
                  </a:lnTo>
                  <a:lnTo>
                    <a:pt x="9" y="22"/>
                  </a:lnTo>
                  <a:lnTo>
                    <a:pt x="9" y="29"/>
                  </a:lnTo>
                  <a:lnTo>
                    <a:pt x="9" y="24"/>
                  </a:lnTo>
                  <a:lnTo>
                    <a:pt x="9" y="18"/>
                  </a:lnTo>
                  <a:lnTo>
                    <a:pt x="9" y="22"/>
                  </a:lnTo>
                  <a:lnTo>
                    <a:pt x="9" y="19"/>
                  </a:lnTo>
                  <a:lnTo>
                    <a:pt x="9" y="27"/>
                  </a:lnTo>
                  <a:lnTo>
                    <a:pt x="9" y="44"/>
                  </a:lnTo>
                  <a:lnTo>
                    <a:pt x="9" y="27"/>
                  </a:lnTo>
                  <a:lnTo>
                    <a:pt x="9" y="27"/>
                  </a:lnTo>
                  <a:lnTo>
                    <a:pt x="9" y="33"/>
                  </a:lnTo>
                  <a:lnTo>
                    <a:pt x="9" y="22"/>
                  </a:lnTo>
                  <a:lnTo>
                    <a:pt x="9" y="13"/>
                  </a:lnTo>
                  <a:lnTo>
                    <a:pt x="10" y="12"/>
                  </a:lnTo>
                  <a:lnTo>
                    <a:pt x="10" y="27"/>
                  </a:lnTo>
                  <a:lnTo>
                    <a:pt x="10" y="19"/>
                  </a:lnTo>
                  <a:lnTo>
                    <a:pt x="10" y="21"/>
                  </a:lnTo>
                  <a:lnTo>
                    <a:pt x="10" y="13"/>
                  </a:lnTo>
                  <a:lnTo>
                    <a:pt x="10" y="23"/>
                  </a:lnTo>
                  <a:lnTo>
                    <a:pt x="10" y="11"/>
                  </a:lnTo>
                  <a:lnTo>
                    <a:pt x="10" y="15"/>
                  </a:lnTo>
                  <a:lnTo>
                    <a:pt x="10" y="18"/>
                  </a:lnTo>
                  <a:lnTo>
                    <a:pt x="10" y="10"/>
                  </a:lnTo>
                  <a:lnTo>
                    <a:pt x="10" y="16"/>
                  </a:lnTo>
                  <a:lnTo>
                    <a:pt x="10" y="28"/>
                  </a:lnTo>
                  <a:lnTo>
                    <a:pt x="10" y="27"/>
                  </a:lnTo>
                  <a:lnTo>
                    <a:pt x="10" y="12"/>
                  </a:lnTo>
                  <a:lnTo>
                    <a:pt x="11" y="18"/>
                  </a:lnTo>
                  <a:lnTo>
                    <a:pt x="11" y="23"/>
                  </a:lnTo>
                  <a:lnTo>
                    <a:pt x="11" y="13"/>
                  </a:lnTo>
                  <a:lnTo>
                    <a:pt x="11" y="30"/>
                  </a:lnTo>
                  <a:lnTo>
                    <a:pt x="11" y="19"/>
                  </a:lnTo>
                  <a:lnTo>
                    <a:pt x="11" y="22"/>
                  </a:lnTo>
                  <a:lnTo>
                    <a:pt x="11" y="22"/>
                  </a:lnTo>
                  <a:lnTo>
                    <a:pt x="11" y="16"/>
                  </a:lnTo>
                  <a:lnTo>
                    <a:pt x="11" y="28"/>
                  </a:lnTo>
                  <a:lnTo>
                    <a:pt x="11" y="33"/>
                  </a:lnTo>
                  <a:lnTo>
                    <a:pt x="11" y="21"/>
                  </a:lnTo>
                  <a:lnTo>
                    <a:pt x="11" y="25"/>
                  </a:lnTo>
                  <a:lnTo>
                    <a:pt x="11" y="15"/>
                  </a:lnTo>
                  <a:lnTo>
                    <a:pt x="11" y="22"/>
                  </a:lnTo>
                  <a:lnTo>
                    <a:pt x="12" y="30"/>
                  </a:lnTo>
                  <a:lnTo>
                    <a:pt x="12" y="23"/>
                  </a:lnTo>
                  <a:lnTo>
                    <a:pt x="12" y="33"/>
                  </a:lnTo>
                  <a:lnTo>
                    <a:pt x="12" y="19"/>
                  </a:lnTo>
                  <a:lnTo>
                    <a:pt x="12" y="22"/>
                  </a:lnTo>
                  <a:lnTo>
                    <a:pt x="12" y="20"/>
                  </a:lnTo>
                  <a:lnTo>
                    <a:pt x="12" y="12"/>
                  </a:lnTo>
                  <a:lnTo>
                    <a:pt x="12" y="14"/>
                  </a:lnTo>
                  <a:lnTo>
                    <a:pt x="12" y="20"/>
                  </a:lnTo>
                  <a:lnTo>
                    <a:pt x="12" y="15"/>
                  </a:lnTo>
                </a:path>
              </a:pathLst>
            </a:custGeom>
            <a:noFill/>
            <a:ln w="0">
              <a:solidFill>
                <a:srgbClr val="FFFF00"/>
              </a:solidFill>
              <a:prstDash val="solid"/>
              <a:round/>
              <a:headEnd/>
              <a:tailEnd/>
            </a:ln>
          </p:spPr>
          <p:txBody>
            <a:bodyPr/>
            <a:lstStyle/>
            <a:p>
              <a:endParaRPr lang="en-US" sz="2000"/>
            </a:p>
          </p:txBody>
        </p:sp>
        <p:sp>
          <p:nvSpPr>
            <p:cNvPr id="3354667" name="Freeform 43"/>
            <p:cNvSpPr>
              <a:spLocks/>
            </p:cNvSpPr>
            <p:nvPr/>
          </p:nvSpPr>
          <p:spPr bwMode="auto">
            <a:xfrm>
              <a:off x="3623" y="1408"/>
              <a:ext cx="57" cy="171"/>
            </a:xfrm>
            <a:custGeom>
              <a:avLst/>
              <a:gdLst/>
              <a:ahLst/>
              <a:cxnLst>
                <a:cxn ang="0">
                  <a:pos x="0" y="20"/>
                </a:cxn>
                <a:cxn ang="0">
                  <a:pos x="1" y="11"/>
                </a:cxn>
                <a:cxn ang="0">
                  <a:pos x="1" y="15"/>
                </a:cxn>
                <a:cxn ang="0">
                  <a:pos x="1" y="5"/>
                </a:cxn>
                <a:cxn ang="0">
                  <a:pos x="1" y="24"/>
                </a:cxn>
                <a:cxn ang="0">
                  <a:pos x="1" y="32"/>
                </a:cxn>
                <a:cxn ang="0">
                  <a:pos x="1" y="33"/>
                </a:cxn>
                <a:cxn ang="0">
                  <a:pos x="1" y="33"/>
                </a:cxn>
                <a:cxn ang="0">
                  <a:pos x="2" y="34"/>
                </a:cxn>
                <a:cxn ang="0">
                  <a:pos x="2" y="18"/>
                </a:cxn>
                <a:cxn ang="0">
                  <a:pos x="2" y="16"/>
                </a:cxn>
                <a:cxn ang="0">
                  <a:pos x="2" y="16"/>
                </a:cxn>
                <a:cxn ang="0">
                  <a:pos x="3" y="24"/>
                </a:cxn>
                <a:cxn ang="0">
                  <a:pos x="3" y="30"/>
                </a:cxn>
                <a:cxn ang="0">
                  <a:pos x="3" y="16"/>
                </a:cxn>
                <a:cxn ang="0">
                  <a:pos x="3" y="33"/>
                </a:cxn>
                <a:cxn ang="0">
                  <a:pos x="4" y="17"/>
                </a:cxn>
                <a:cxn ang="0">
                  <a:pos x="4" y="4"/>
                </a:cxn>
                <a:cxn ang="0">
                  <a:pos x="4" y="8"/>
                </a:cxn>
                <a:cxn ang="0">
                  <a:pos x="5" y="12"/>
                </a:cxn>
                <a:cxn ang="0">
                  <a:pos x="5" y="19"/>
                </a:cxn>
                <a:cxn ang="0">
                  <a:pos x="5" y="32"/>
                </a:cxn>
                <a:cxn ang="0">
                  <a:pos x="6" y="30"/>
                </a:cxn>
                <a:cxn ang="0">
                  <a:pos x="6" y="24"/>
                </a:cxn>
                <a:cxn ang="0">
                  <a:pos x="6" y="16"/>
                </a:cxn>
                <a:cxn ang="0">
                  <a:pos x="6" y="17"/>
                </a:cxn>
                <a:cxn ang="0">
                  <a:pos x="6" y="33"/>
                </a:cxn>
                <a:cxn ang="0">
                  <a:pos x="6" y="12"/>
                </a:cxn>
                <a:cxn ang="0">
                  <a:pos x="6" y="11"/>
                </a:cxn>
                <a:cxn ang="0">
                  <a:pos x="7" y="22"/>
                </a:cxn>
                <a:cxn ang="0">
                  <a:pos x="7" y="20"/>
                </a:cxn>
                <a:cxn ang="0">
                  <a:pos x="7" y="12"/>
                </a:cxn>
                <a:cxn ang="0">
                  <a:pos x="8" y="19"/>
                </a:cxn>
                <a:cxn ang="0">
                  <a:pos x="8" y="12"/>
                </a:cxn>
                <a:cxn ang="0">
                  <a:pos x="8" y="2"/>
                </a:cxn>
                <a:cxn ang="0">
                  <a:pos x="8" y="25"/>
                </a:cxn>
                <a:cxn ang="0">
                  <a:pos x="9" y="23"/>
                </a:cxn>
                <a:cxn ang="0">
                  <a:pos x="9" y="17"/>
                </a:cxn>
                <a:cxn ang="0">
                  <a:pos x="9" y="19"/>
                </a:cxn>
                <a:cxn ang="0">
                  <a:pos x="10" y="22"/>
                </a:cxn>
                <a:cxn ang="0">
                  <a:pos x="10" y="16"/>
                </a:cxn>
                <a:cxn ang="0">
                  <a:pos x="10" y="16"/>
                </a:cxn>
                <a:cxn ang="0">
                  <a:pos x="10" y="12"/>
                </a:cxn>
                <a:cxn ang="0">
                  <a:pos x="11" y="10"/>
                </a:cxn>
                <a:cxn ang="0">
                  <a:pos x="11" y="27"/>
                </a:cxn>
                <a:cxn ang="0">
                  <a:pos x="11" y="24"/>
                </a:cxn>
                <a:cxn ang="0">
                  <a:pos x="11" y="24"/>
                </a:cxn>
                <a:cxn ang="0">
                  <a:pos x="12" y="13"/>
                </a:cxn>
                <a:cxn ang="0">
                  <a:pos x="12" y="21"/>
                </a:cxn>
                <a:cxn ang="0">
                  <a:pos x="12" y="19"/>
                </a:cxn>
              </a:cxnLst>
              <a:rect l="0" t="0" r="r" b="b"/>
              <a:pathLst>
                <a:path w="12" h="40">
                  <a:moveTo>
                    <a:pt x="0" y="15"/>
                  </a:moveTo>
                  <a:lnTo>
                    <a:pt x="0" y="17"/>
                  </a:lnTo>
                  <a:lnTo>
                    <a:pt x="0" y="15"/>
                  </a:lnTo>
                  <a:lnTo>
                    <a:pt x="0" y="20"/>
                  </a:lnTo>
                  <a:lnTo>
                    <a:pt x="0" y="19"/>
                  </a:lnTo>
                  <a:lnTo>
                    <a:pt x="0" y="16"/>
                  </a:lnTo>
                  <a:lnTo>
                    <a:pt x="1" y="12"/>
                  </a:lnTo>
                  <a:lnTo>
                    <a:pt x="1" y="11"/>
                  </a:lnTo>
                  <a:lnTo>
                    <a:pt x="1" y="18"/>
                  </a:lnTo>
                  <a:lnTo>
                    <a:pt x="1" y="28"/>
                  </a:lnTo>
                  <a:lnTo>
                    <a:pt x="1" y="12"/>
                  </a:lnTo>
                  <a:lnTo>
                    <a:pt x="1" y="15"/>
                  </a:lnTo>
                  <a:lnTo>
                    <a:pt x="1" y="25"/>
                  </a:lnTo>
                  <a:lnTo>
                    <a:pt x="1" y="22"/>
                  </a:lnTo>
                  <a:lnTo>
                    <a:pt x="1" y="17"/>
                  </a:lnTo>
                  <a:lnTo>
                    <a:pt x="1" y="5"/>
                  </a:lnTo>
                  <a:lnTo>
                    <a:pt x="1" y="29"/>
                  </a:lnTo>
                  <a:lnTo>
                    <a:pt x="1" y="32"/>
                  </a:lnTo>
                  <a:lnTo>
                    <a:pt x="1" y="27"/>
                  </a:lnTo>
                  <a:lnTo>
                    <a:pt x="1" y="24"/>
                  </a:lnTo>
                  <a:lnTo>
                    <a:pt x="1" y="27"/>
                  </a:lnTo>
                  <a:lnTo>
                    <a:pt x="1" y="17"/>
                  </a:lnTo>
                  <a:lnTo>
                    <a:pt x="1" y="27"/>
                  </a:lnTo>
                  <a:lnTo>
                    <a:pt x="1" y="32"/>
                  </a:lnTo>
                  <a:lnTo>
                    <a:pt x="1" y="20"/>
                  </a:lnTo>
                  <a:lnTo>
                    <a:pt x="1" y="25"/>
                  </a:lnTo>
                  <a:lnTo>
                    <a:pt x="1" y="26"/>
                  </a:lnTo>
                  <a:lnTo>
                    <a:pt x="1" y="33"/>
                  </a:lnTo>
                  <a:lnTo>
                    <a:pt x="1" y="17"/>
                  </a:lnTo>
                  <a:lnTo>
                    <a:pt x="1" y="22"/>
                  </a:lnTo>
                  <a:lnTo>
                    <a:pt x="1" y="15"/>
                  </a:lnTo>
                  <a:lnTo>
                    <a:pt x="1" y="33"/>
                  </a:lnTo>
                  <a:lnTo>
                    <a:pt x="1" y="33"/>
                  </a:lnTo>
                  <a:lnTo>
                    <a:pt x="1" y="26"/>
                  </a:lnTo>
                  <a:lnTo>
                    <a:pt x="1" y="40"/>
                  </a:lnTo>
                  <a:lnTo>
                    <a:pt x="2" y="34"/>
                  </a:lnTo>
                  <a:lnTo>
                    <a:pt x="2" y="21"/>
                  </a:lnTo>
                  <a:lnTo>
                    <a:pt x="2" y="17"/>
                  </a:lnTo>
                  <a:lnTo>
                    <a:pt x="2" y="14"/>
                  </a:lnTo>
                  <a:lnTo>
                    <a:pt x="2" y="18"/>
                  </a:lnTo>
                  <a:lnTo>
                    <a:pt x="2" y="12"/>
                  </a:lnTo>
                  <a:lnTo>
                    <a:pt x="2" y="16"/>
                  </a:lnTo>
                  <a:lnTo>
                    <a:pt x="2" y="19"/>
                  </a:lnTo>
                  <a:lnTo>
                    <a:pt x="2" y="16"/>
                  </a:lnTo>
                  <a:lnTo>
                    <a:pt x="2" y="27"/>
                  </a:lnTo>
                  <a:lnTo>
                    <a:pt x="2" y="22"/>
                  </a:lnTo>
                  <a:lnTo>
                    <a:pt x="2" y="16"/>
                  </a:lnTo>
                  <a:lnTo>
                    <a:pt x="2" y="16"/>
                  </a:lnTo>
                  <a:lnTo>
                    <a:pt x="2" y="21"/>
                  </a:lnTo>
                  <a:lnTo>
                    <a:pt x="3" y="26"/>
                  </a:lnTo>
                  <a:lnTo>
                    <a:pt x="3" y="19"/>
                  </a:lnTo>
                  <a:lnTo>
                    <a:pt x="3" y="24"/>
                  </a:lnTo>
                  <a:lnTo>
                    <a:pt x="3" y="22"/>
                  </a:lnTo>
                  <a:lnTo>
                    <a:pt x="3" y="13"/>
                  </a:lnTo>
                  <a:lnTo>
                    <a:pt x="3" y="24"/>
                  </a:lnTo>
                  <a:lnTo>
                    <a:pt x="3" y="30"/>
                  </a:lnTo>
                  <a:lnTo>
                    <a:pt x="3" y="33"/>
                  </a:lnTo>
                  <a:lnTo>
                    <a:pt x="3" y="19"/>
                  </a:lnTo>
                  <a:lnTo>
                    <a:pt x="3" y="24"/>
                  </a:lnTo>
                  <a:lnTo>
                    <a:pt x="3" y="16"/>
                  </a:lnTo>
                  <a:lnTo>
                    <a:pt x="3" y="27"/>
                  </a:lnTo>
                  <a:lnTo>
                    <a:pt x="3" y="20"/>
                  </a:lnTo>
                  <a:lnTo>
                    <a:pt x="3" y="24"/>
                  </a:lnTo>
                  <a:lnTo>
                    <a:pt x="3" y="33"/>
                  </a:lnTo>
                  <a:lnTo>
                    <a:pt x="4" y="28"/>
                  </a:lnTo>
                  <a:lnTo>
                    <a:pt x="4" y="20"/>
                  </a:lnTo>
                  <a:lnTo>
                    <a:pt x="4" y="12"/>
                  </a:lnTo>
                  <a:lnTo>
                    <a:pt x="4" y="17"/>
                  </a:lnTo>
                  <a:lnTo>
                    <a:pt x="4" y="8"/>
                  </a:lnTo>
                  <a:lnTo>
                    <a:pt x="4" y="17"/>
                  </a:lnTo>
                  <a:lnTo>
                    <a:pt x="4" y="5"/>
                  </a:lnTo>
                  <a:lnTo>
                    <a:pt x="4" y="4"/>
                  </a:lnTo>
                  <a:lnTo>
                    <a:pt x="4" y="16"/>
                  </a:lnTo>
                  <a:lnTo>
                    <a:pt x="4" y="23"/>
                  </a:lnTo>
                  <a:lnTo>
                    <a:pt x="4" y="27"/>
                  </a:lnTo>
                  <a:lnTo>
                    <a:pt x="4" y="8"/>
                  </a:lnTo>
                  <a:lnTo>
                    <a:pt x="4" y="22"/>
                  </a:lnTo>
                  <a:lnTo>
                    <a:pt x="4" y="12"/>
                  </a:lnTo>
                  <a:lnTo>
                    <a:pt x="5" y="8"/>
                  </a:lnTo>
                  <a:lnTo>
                    <a:pt x="5" y="12"/>
                  </a:lnTo>
                  <a:lnTo>
                    <a:pt x="5" y="22"/>
                  </a:lnTo>
                  <a:lnTo>
                    <a:pt x="5" y="18"/>
                  </a:lnTo>
                  <a:lnTo>
                    <a:pt x="5" y="16"/>
                  </a:lnTo>
                  <a:lnTo>
                    <a:pt x="5" y="19"/>
                  </a:lnTo>
                  <a:lnTo>
                    <a:pt x="5" y="22"/>
                  </a:lnTo>
                  <a:lnTo>
                    <a:pt x="5" y="16"/>
                  </a:lnTo>
                  <a:lnTo>
                    <a:pt x="5" y="22"/>
                  </a:lnTo>
                  <a:lnTo>
                    <a:pt x="5" y="32"/>
                  </a:lnTo>
                  <a:lnTo>
                    <a:pt x="5" y="24"/>
                  </a:lnTo>
                  <a:lnTo>
                    <a:pt x="5" y="19"/>
                  </a:lnTo>
                  <a:lnTo>
                    <a:pt x="6" y="22"/>
                  </a:lnTo>
                  <a:lnTo>
                    <a:pt x="6" y="30"/>
                  </a:lnTo>
                  <a:lnTo>
                    <a:pt x="6" y="16"/>
                  </a:lnTo>
                  <a:lnTo>
                    <a:pt x="6" y="15"/>
                  </a:lnTo>
                  <a:lnTo>
                    <a:pt x="6" y="17"/>
                  </a:lnTo>
                  <a:lnTo>
                    <a:pt x="6" y="24"/>
                  </a:lnTo>
                  <a:lnTo>
                    <a:pt x="6" y="16"/>
                  </a:lnTo>
                  <a:lnTo>
                    <a:pt x="6" y="17"/>
                  </a:lnTo>
                  <a:lnTo>
                    <a:pt x="6" y="22"/>
                  </a:lnTo>
                  <a:lnTo>
                    <a:pt x="6" y="16"/>
                  </a:lnTo>
                  <a:lnTo>
                    <a:pt x="6" y="19"/>
                  </a:lnTo>
                  <a:lnTo>
                    <a:pt x="6" y="18"/>
                  </a:lnTo>
                  <a:lnTo>
                    <a:pt x="6" y="19"/>
                  </a:lnTo>
                  <a:lnTo>
                    <a:pt x="6" y="17"/>
                  </a:lnTo>
                  <a:lnTo>
                    <a:pt x="6" y="22"/>
                  </a:lnTo>
                  <a:lnTo>
                    <a:pt x="6" y="25"/>
                  </a:lnTo>
                  <a:lnTo>
                    <a:pt x="6" y="24"/>
                  </a:lnTo>
                  <a:lnTo>
                    <a:pt x="6" y="33"/>
                  </a:lnTo>
                  <a:lnTo>
                    <a:pt x="6" y="22"/>
                  </a:lnTo>
                  <a:lnTo>
                    <a:pt x="6" y="17"/>
                  </a:lnTo>
                  <a:lnTo>
                    <a:pt x="6" y="8"/>
                  </a:lnTo>
                  <a:lnTo>
                    <a:pt x="6" y="12"/>
                  </a:lnTo>
                  <a:lnTo>
                    <a:pt x="6" y="33"/>
                  </a:lnTo>
                  <a:lnTo>
                    <a:pt x="6" y="27"/>
                  </a:lnTo>
                  <a:lnTo>
                    <a:pt x="6" y="22"/>
                  </a:lnTo>
                  <a:lnTo>
                    <a:pt x="6" y="11"/>
                  </a:lnTo>
                  <a:lnTo>
                    <a:pt x="6" y="17"/>
                  </a:lnTo>
                  <a:lnTo>
                    <a:pt x="6" y="20"/>
                  </a:lnTo>
                  <a:lnTo>
                    <a:pt x="7" y="15"/>
                  </a:lnTo>
                  <a:lnTo>
                    <a:pt x="7" y="22"/>
                  </a:lnTo>
                  <a:lnTo>
                    <a:pt x="7" y="16"/>
                  </a:lnTo>
                  <a:lnTo>
                    <a:pt x="7" y="8"/>
                  </a:lnTo>
                  <a:lnTo>
                    <a:pt x="7" y="12"/>
                  </a:lnTo>
                  <a:lnTo>
                    <a:pt x="7" y="20"/>
                  </a:lnTo>
                  <a:lnTo>
                    <a:pt x="7" y="12"/>
                  </a:lnTo>
                  <a:lnTo>
                    <a:pt x="7" y="16"/>
                  </a:lnTo>
                  <a:lnTo>
                    <a:pt x="7" y="24"/>
                  </a:lnTo>
                  <a:lnTo>
                    <a:pt x="7" y="12"/>
                  </a:lnTo>
                  <a:lnTo>
                    <a:pt x="7" y="17"/>
                  </a:lnTo>
                  <a:lnTo>
                    <a:pt x="7" y="20"/>
                  </a:lnTo>
                  <a:lnTo>
                    <a:pt x="7" y="27"/>
                  </a:lnTo>
                  <a:lnTo>
                    <a:pt x="8" y="19"/>
                  </a:lnTo>
                  <a:lnTo>
                    <a:pt x="8" y="27"/>
                  </a:lnTo>
                  <a:lnTo>
                    <a:pt x="8" y="26"/>
                  </a:lnTo>
                  <a:lnTo>
                    <a:pt x="8" y="6"/>
                  </a:lnTo>
                  <a:lnTo>
                    <a:pt x="8" y="12"/>
                  </a:lnTo>
                  <a:lnTo>
                    <a:pt x="8" y="5"/>
                  </a:lnTo>
                  <a:lnTo>
                    <a:pt x="8" y="16"/>
                  </a:lnTo>
                  <a:lnTo>
                    <a:pt x="8" y="19"/>
                  </a:lnTo>
                  <a:lnTo>
                    <a:pt x="8" y="2"/>
                  </a:lnTo>
                  <a:lnTo>
                    <a:pt x="8" y="8"/>
                  </a:lnTo>
                  <a:lnTo>
                    <a:pt x="8" y="10"/>
                  </a:lnTo>
                  <a:lnTo>
                    <a:pt x="8" y="21"/>
                  </a:lnTo>
                  <a:lnTo>
                    <a:pt x="8" y="25"/>
                  </a:lnTo>
                  <a:lnTo>
                    <a:pt x="8" y="17"/>
                  </a:lnTo>
                  <a:lnTo>
                    <a:pt x="9" y="21"/>
                  </a:lnTo>
                  <a:lnTo>
                    <a:pt x="9" y="22"/>
                  </a:lnTo>
                  <a:lnTo>
                    <a:pt x="9" y="23"/>
                  </a:lnTo>
                  <a:lnTo>
                    <a:pt x="9" y="27"/>
                  </a:lnTo>
                  <a:lnTo>
                    <a:pt x="9" y="31"/>
                  </a:lnTo>
                  <a:lnTo>
                    <a:pt x="9" y="19"/>
                  </a:lnTo>
                  <a:lnTo>
                    <a:pt x="9" y="17"/>
                  </a:lnTo>
                  <a:lnTo>
                    <a:pt x="9" y="12"/>
                  </a:lnTo>
                  <a:lnTo>
                    <a:pt x="9" y="16"/>
                  </a:lnTo>
                  <a:lnTo>
                    <a:pt x="9" y="7"/>
                  </a:lnTo>
                  <a:lnTo>
                    <a:pt x="9" y="19"/>
                  </a:lnTo>
                  <a:lnTo>
                    <a:pt x="9" y="15"/>
                  </a:lnTo>
                  <a:lnTo>
                    <a:pt x="9" y="12"/>
                  </a:lnTo>
                  <a:lnTo>
                    <a:pt x="10" y="27"/>
                  </a:lnTo>
                  <a:lnTo>
                    <a:pt x="10" y="22"/>
                  </a:lnTo>
                  <a:lnTo>
                    <a:pt x="10" y="17"/>
                  </a:lnTo>
                  <a:lnTo>
                    <a:pt x="10" y="21"/>
                  </a:lnTo>
                  <a:lnTo>
                    <a:pt x="10" y="18"/>
                  </a:lnTo>
                  <a:lnTo>
                    <a:pt x="10" y="16"/>
                  </a:lnTo>
                  <a:lnTo>
                    <a:pt x="10" y="13"/>
                  </a:lnTo>
                  <a:lnTo>
                    <a:pt x="10" y="19"/>
                  </a:lnTo>
                  <a:lnTo>
                    <a:pt x="10" y="10"/>
                  </a:lnTo>
                  <a:lnTo>
                    <a:pt x="10" y="16"/>
                  </a:lnTo>
                  <a:lnTo>
                    <a:pt x="10" y="20"/>
                  </a:lnTo>
                  <a:lnTo>
                    <a:pt x="10" y="23"/>
                  </a:lnTo>
                  <a:lnTo>
                    <a:pt x="10" y="22"/>
                  </a:lnTo>
                  <a:lnTo>
                    <a:pt x="10" y="12"/>
                  </a:lnTo>
                  <a:lnTo>
                    <a:pt x="10" y="15"/>
                  </a:lnTo>
                  <a:lnTo>
                    <a:pt x="11" y="15"/>
                  </a:lnTo>
                  <a:lnTo>
                    <a:pt x="11" y="23"/>
                  </a:lnTo>
                  <a:lnTo>
                    <a:pt x="11" y="10"/>
                  </a:lnTo>
                  <a:lnTo>
                    <a:pt x="11" y="16"/>
                  </a:lnTo>
                  <a:lnTo>
                    <a:pt x="11" y="27"/>
                  </a:lnTo>
                  <a:lnTo>
                    <a:pt x="11" y="16"/>
                  </a:lnTo>
                  <a:lnTo>
                    <a:pt x="11" y="27"/>
                  </a:lnTo>
                  <a:lnTo>
                    <a:pt x="11" y="21"/>
                  </a:lnTo>
                  <a:lnTo>
                    <a:pt x="11" y="0"/>
                  </a:lnTo>
                  <a:lnTo>
                    <a:pt x="11" y="2"/>
                  </a:lnTo>
                  <a:lnTo>
                    <a:pt x="11" y="24"/>
                  </a:lnTo>
                  <a:lnTo>
                    <a:pt x="11" y="19"/>
                  </a:lnTo>
                  <a:lnTo>
                    <a:pt x="11" y="14"/>
                  </a:lnTo>
                  <a:lnTo>
                    <a:pt x="11" y="19"/>
                  </a:lnTo>
                  <a:lnTo>
                    <a:pt x="11" y="24"/>
                  </a:lnTo>
                  <a:lnTo>
                    <a:pt x="12" y="10"/>
                  </a:lnTo>
                  <a:lnTo>
                    <a:pt x="12" y="17"/>
                  </a:lnTo>
                  <a:lnTo>
                    <a:pt x="12" y="11"/>
                  </a:lnTo>
                  <a:lnTo>
                    <a:pt x="12" y="13"/>
                  </a:lnTo>
                  <a:lnTo>
                    <a:pt x="12" y="22"/>
                  </a:lnTo>
                  <a:lnTo>
                    <a:pt x="12" y="16"/>
                  </a:lnTo>
                  <a:lnTo>
                    <a:pt x="12" y="14"/>
                  </a:lnTo>
                  <a:lnTo>
                    <a:pt x="12" y="21"/>
                  </a:lnTo>
                  <a:lnTo>
                    <a:pt x="12" y="14"/>
                  </a:lnTo>
                  <a:lnTo>
                    <a:pt x="12" y="11"/>
                  </a:lnTo>
                  <a:lnTo>
                    <a:pt x="12" y="17"/>
                  </a:lnTo>
                  <a:lnTo>
                    <a:pt x="12" y="19"/>
                  </a:lnTo>
                  <a:lnTo>
                    <a:pt x="12" y="24"/>
                  </a:lnTo>
                  <a:lnTo>
                    <a:pt x="12" y="23"/>
                  </a:lnTo>
                </a:path>
              </a:pathLst>
            </a:custGeom>
            <a:noFill/>
            <a:ln w="0">
              <a:solidFill>
                <a:srgbClr val="FFFF00"/>
              </a:solidFill>
              <a:prstDash val="solid"/>
              <a:round/>
              <a:headEnd/>
              <a:tailEnd/>
            </a:ln>
          </p:spPr>
          <p:txBody>
            <a:bodyPr/>
            <a:lstStyle/>
            <a:p>
              <a:endParaRPr lang="en-US" sz="2000"/>
            </a:p>
          </p:txBody>
        </p:sp>
        <p:sp>
          <p:nvSpPr>
            <p:cNvPr id="3354668" name="Freeform 44"/>
            <p:cNvSpPr>
              <a:spLocks/>
            </p:cNvSpPr>
            <p:nvPr/>
          </p:nvSpPr>
          <p:spPr bwMode="auto">
            <a:xfrm>
              <a:off x="3680" y="1421"/>
              <a:ext cx="55" cy="158"/>
            </a:xfrm>
            <a:custGeom>
              <a:avLst/>
              <a:gdLst/>
              <a:ahLst/>
              <a:cxnLst>
                <a:cxn ang="0">
                  <a:pos x="0" y="12"/>
                </a:cxn>
                <a:cxn ang="0">
                  <a:pos x="0" y="19"/>
                </a:cxn>
                <a:cxn ang="0">
                  <a:pos x="0" y="17"/>
                </a:cxn>
                <a:cxn ang="0">
                  <a:pos x="0" y="12"/>
                </a:cxn>
                <a:cxn ang="0">
                  <a:pos x="1" y="14"/>
                </a:cxn>
                <a:cxn ang="0">
                  <a:pos x="1" y="7"/>
                </a:cxn>
                <a:cxn ang="0">
                  <a:pos x="1" y="24"/>
                </a:cxn>
                <a:cxn ang="0">
                  <a:pos x="2" y="17"/>
                </a:cxn>
                <a:cxn ang="0">
                  <a:pos x="2" y="2"/>
                </a:cxn>
                <a:cxn ang="0">
                  <a:pos x="2" y="6"/>
                </a:cxn>
                <a:cxn ang="0">
                  <a:pos x="3" y="19"/>
                </a:cxn>
                <a:cxn ang="0">
                  <a:pos x="3" y="11"/>
                </a:cxn>
                <a:cxn ang="0">
                  <a:pos x="3" y="8"/>
                </a:cxn>
                <a:cxn ang="0">
                  <a:pos x="3" y="14"/>
                </a:cxn>
                <a:cxn ang="0">
                  <a:pos x="4" y="17"/>
                </a:cxn>
                <a:cxn ang="0">
                  <a:pos x="4" y="21"/>
                </a:cxn>
                <a:cxn ang="0">
                  <a:pos x="4" y="16"/>
                </a:cxn>
                <a:cxn ang="0">
                  <a:pos x="5" y="12"/>
                </a:cxn>
                <a:cxn ang="0">
                  <a:pos x="5" y="17"/>
                </a:cxn>
                <a:cxn ang="0">
                  <a:pos x="5" y="16"/>
                </a:cxn>
                <a:cxn ang="0">
                  <a:pos x="5" y="13"/>
                </a:cxn>
                <a:cxn ang="0">
                  <a:pos x="5" y="6"/>
                </a:cxn>
                <a:cxn ang="0">
                  <a:pos x="5" y="20"/>
                </a:cxn>
                <a:cxn ang="0">
                  <a:pos x="5" y="13"/>
                </a:cxn>
                <a:cxn ang="0">
                  <a:pos x="5" y="19"/>
                </a:cxn>
                <a:cxn ang="0">
                  <a:pos x="6" y="28"/>
                </a:cxn>
                <a:cxn ang="0">
                  <a:pos x="6" y="19"/>
                </a:cxn>
                <a:cxn ang="0">
                  <a:pos x="6" y="24"/>
                </a:cxn>
                <a:cxn ang="0">
                  <a:pos x="7" y="14"/>
                </a:cxn>
                <a:cxn ang="0">
                  <a:pos x="7" y="24"/>
                </a:cxn>
                <a:cxn ang="0">
                  <a:pos x="7" y="2"/>
                </a:cxn>
                <a:cxn ang="0">
                  <a:pos x="7" y="16"/>
                </a:cxn>
                <a:cxn ang="0">
                  <a:pos x="8" y="26"/>
                </a:cxn>
                <a:cxn ang="0">
                  <a:pos x="8" y="12"/>
                </a:cxn>
                <a:cxn ang="0">
                  <a:pos x="8" y="12"/>
                </a:cxn>
                <a:cxn ang="0">
                  <a:pos x="8" y="19"/>
                </a:cxn>
                <a:cxn ang="0">
                  <a:pos x="9" y="16"/>
                </a:cxn>
                <a:cxn ang="0">
                  <a:pos x="9" y="13"/>
                </a:cxn>
                <a:cxn ang="0">
                  <a:pos x="9" y="2"/>
                </a:cxn>
                <a:cxn ang="0">
                  <a:pos x="9" y="2"/>
                </a:cxn>
                <a:cxn ang="0">
                  <a:pos x="10" y="17"/>
                </a:cxn>
                <a:cxn ang="0">
                  <a:pos x="10" y="22"/>
                </a:cxn>
                <a:cxn ang="0">
                  <a:pos x="10" y="21"/>
                </a:cxn>
                <a:cxn ang="0">
                  <a:pos x="11" y="14"/>
                </a:cxn>
                <a:cxn ang="0">
                  <a:pos x="11" y="12"/>
                </a:cxn>
                <a:cxn ang="0">
                  <a:pos x="11" y="23"/>
                </a:cxn>
                <a:cxn ang="0">
                  <a:pos x="11" y="14"/>
                </a:cxn>
                <a:cxn ang="0">
                  <a:pos x="11" y="9"/>
                </a:cxn>
                <a:cxn ang="0">
                  <a:pos x="11" y="16"/>
                </a:cxn>
                <a:cxn ang="0">
                  <a:pos x="11" y="6"/>
                </a:cxn>
              </a:cxnLst>
              <a:rect l="0" t="0" r="r" b="b"/>
              <a:pathLst>
                <a:path w="11" h="37">
                  <a:moveTo>
                    <a:pt x="0" y="20"/>
                  </a:moveTo>
                  <a:lnTo>
                    <a:pt x="0" y="30"/>
                  </a:lnTo>
                  <a:lnTo>
                    <a:pt x="0" y="13"/>
                  </a:lnTo>
                  <a:lnTo>
                    <a:pt x="0" y="12"/>
                  </a:lnTo>
                  <a:lnTo>
                    <a:pt x="0" y="14"/>
                  </a:lnTo>
                  <a:lnTo>
                    <a:pt x="0" y="25"/>
                  </a:lnTo>
                  <a:lnTo>
                    <a:pt x="0" y="20"/>
                  </a:lnTo>
                  <a:lnTo>
                    <a:pt x="0" y="19"/>
                  </a:lnTo>
                  <a:lnTo>
                    <a:pt x="0" y="16"/>
                  </a:lnTo>
                  <a:lnTo>
                    <a:pt x="0" y="24"/>
                  </a:lnTo>
                  <a:lnTo>
                    <a:pt x="0" y="4"/>
                  </a:lnTo>
                  <a:lnTo>
                    <a:pt x="0" y="17"/>
                  </a:lnTo>
                  <a:lnTo>
                    <a:pt x="0" y="13"/>
                  </a:lnTo>
                  <a:lnTo>
                    <a:pt x="0" y="9"/>
                  </a:lnTo>
                  <a:lnTo>
                    <a:pt x="0" y="15"/>
                  </a:lnTo>
                  <a:lnTo>
                    <a:pt x="0" y="12"/>
                  </a:lnTo>
                  <a:lnTo>
                    <a:pt x="1" y="19"/>
                  </a:lnTo>
                  <a:lnTo>
                    <a:pt x="1" y="12"/>
                  </a:lnTo>
                  <a:lnTo>
                    <a:pt x="1" y="11"/>
                  </a:lnTo>
                  <a:lnTo>
                    <a:pt x="1" y="14"/>
                  </a:lnTo>
                  <a:lnTo>
                    <a:pt x="1" y="22"/>
                  </a:lnTo>
                  <a:lnTo>
                    <a:pt x="1" y="24"/>
                  </a:lnTo>
                  <a:lnTo>
                    <a:pt x="1" y="14"/>
                  </a:lnTo>
                  <a:lnTo>
                    <a:pt x="1" y="7"/>
                  </a:lnTo>
                  <a:lnTo>
                    <a:pt x="1" y="20"/>
                  </a:lnTo>
                  <a:lnTo>
                    <a:pt x="1" y="21"/>
                  </a:lnTo>
                  <a:lnTo>
                    <a:pt x="1" y="17"/>
                  </a:lnTo>
                  <a:lnTo>
                    <a:pt x="1" y="24"/>
                  </a:lnTo>
                  <a:lnTo>
                    <a:pt x="1" y="21"/>
                  </a:lnTo>
                  <a:lnTo>
                    <a:pt x="2" y="24"/>
                  </a:lnTo>
                  <a:lnTo>
                    <a:pt x="2" y="14"/>
                  </a:lnTo>
                  <a:lnTo>
                    <a:pt x="2" y="17"/>
                  </a:lnTo>
                  <a:lnTo>
                    <a:pt x="2" y="12"/>
                  </a:lnTo>
                  <a:lnTo>
                    <a:pt x="2" y="19"/>
                  </a:lnTo>
                  <a:lnTo>
                    <a:pt x="2" y="20"/>
                  </a:lnTo>
                  <a:lnTo>
                    <a:pt x="2" y="2"/>
                  </a:lnTo>
                  <a:lnTo>
                    <a:pt x="2" y="22"/>
                  </a:lnTo>
                  <a:lnTo>
                    <a:pt x="2" y="16"/>
                  </a:lnTo>
                  <a:lnTo>
                    <a:pt x="2" y="7"/>
                  </a:lnTo>
                  <a:lnTo>
                    <a:pt x="2" y="6"/>
                  </a:lnTo>
                  <a:lnTo>
                    <a:pt x="2" y="17"/>
                  </a:lnTo>
                  <a:lnTo>
                    <a:pt x="2" y="2"/>
                  </a:lnTo>
                  <a:lnTo>
                    <a:pt x="2" y="25"/>
                  </a:lnTo>
                  <a:lnTo>
                    <a:pt x="3" y="19"/>
                  </a:lnTo>
                  <a:lnTo>
                    <a:pt x="3" y="18"/>
                  </a:lnTo>
                  <a:lnTo>
                    <a:pt x="3" y="15"/>
                  </a:lnTo>
                  <a:lnTo>
                    <a:pt x="3" y="16"/>
                  </a:lnTo>
                  <a:lnTo>
                    <a:pt x="3" y="11"/>
                  </a:lnTo>
                  <a:lnTo>
                    <a:pt x="3" y="6"/>
                  </a:lnTo>
                  <a:lnTo>
                    <a:pt x="3" y="16"/>
                  </a:lnTo>
                  <a:lnTo>
                    <a:pt x="3" y="13"/>
                  </a:lnTo>
                  <a:lnTo>
                    <a:pt x="3" y="8"/>
                  </a:lnTo>
                  <a:lnTo>
                    <a:pt x="3" y="24"/>
                  </a:lnTo>
                  <a:lnTo>
                    <a:pt x="3" y="26"/>
                  </a:lnTo>
                  <a:lnTo>
                    <a:pt x="3" y="34"/>
                  </a:lnTo>
                  <a:lnTo>
                    <a:pt x="3" y="14"/>
                  </a:lnTo>
                  <a:lnTo>
                    <a:pt x="4" y="20"/>
                  </a:lnTo>
                  <a:lnTo>
                    <a:pt x="4" y="9"/>
                  </a:lnTo>
                  <a:lnTo>
                    <a:pt x="4" y="22"/>
                  </a:lnTo>
                  <a:lnTo>
                    <a:pt x="4" y="17"/>
                  </a:lnTo>
                  <a:lnTo>
                    <a:pt x="4" y="16"/>
                  </a:lnTo>
                  <a:lnTo>
                    <a:pt x="4" y="12"/>
                  </a:lnTo>
                  <a:lnTo>
                    <a:pt x="4" y="28"/>
                  </a:lnTo>
                  <a:lnTo>
                    <a:pt x="4" y="21"/>
                  </a:lnTo>
                  <a:lnTo>
                    <a:pt x="4" y="12"/>
                  </a:lnTo>
                  <a:lnTo>
                    <a:pt x="4" y="15"/>
                  </a:lnTo>
                  <a:lnTo>
                    <a:pt x="4" y="13"/>
                  </a:lnTo>
                  <a:lnTo>
                    <a:pt x="4" y="16"/>
                  </a:lnTo>
                  <a:lnTo>
                    <a:pt x="4" y="17"/>
                  </a:lnTo>
                  <a:lnTo>
                    <a:pt x="4" y="24"/>
                  </a:lnTo>
                  <a:lnTo>
                    <a:pt x="4" y="27"/>
                  </a:lnTo>
                  <a:lnTo>
                    <a:pt x="5" y="12"/>
                  </a:lnTo>
                  <a:lnTo>
                    <a:pt x="5" y="14"/>
                  </a:lnTo>
                  <a:lnTo>
                    <a:pt x="5" y="16"/>
                  </a:lnTo>
                  <a:lnTo>
                    <a:pt x="5" y="5"/>
                  </a:lnTo>
                  <a:lnTo>
                    <a:pt x="5" y="17"/>
                  </a:lnTo>
                  <a:lnTo>
                    <a:pt x="5" y="19"/>
                  </a:lnTo>
                  <a:lnTo>
                    <a:pt x="5" y="13"/>
                  </a:lnTo>
                  <a:lnTo>
                    <a:pt x="5" y="14"/>
                  </a:lnTo>
                  <a:lnTo>
                    <a:pt x="5" y="16"/>
                  </a:lnTo>
                  <a:lnTo>
                    <a:pt x="5" y="9"/>
                  </a:lnTo>
                  <a:lnTo>
                    <a:pt x="5" y="27"/>
                  </a:lnTo>
                  <a:lnTo>
                    <a:pt x="5" y="13"/>
                  </a:lnTo>
                  <a:lnTo>
                    <a:pt x="5" y="13"/>
                  </a:lnTo>
                  <a:lnTo>
                    <a:pt x="5" y="7"/>
                  </a:lnTo>
                  <a:lnTo>
                    <a:pt x="5" y="7"/>
                  </a:lnTo>
                  <a:lnTo>
                    <a:pt x="5" y="13"/>
                  </a:lnTo>
                  <a:lnTo>
                    <a:pt x="5" y="6"/>
                  </a:lnTo>
                  <a:lnTo>
                    <a:pt x="5" y="24"/>
                  </a:lnTo>
                  <a:lnTo>
                    <a:pt x="5" y="25"/>
                  </a:lnTo>
                  <a:lnTo>
                    <a:pt x="5" y="27"/>
                  </a:lnTo>
                  <a:lnTo>
                    <a:pt x="5" y="20"/>
                  </a:lnTo>
                  <a:lnTo>
                    <a:pt x="5" y="23"/>
                  </a:lnTo>
                  <a:lnTo>
                    <a:pt x="5" y="21"/>
                  </a:lnTo>
                  <a:lnTo>
                    <a:pt x="5" y="23"/>
                  </a:lnTo>
                  <a:lnTo>
                    <a:pt x="5" y="13"/>
                  </a:lnTo>
                  <a:lnTo>
                    <a:pt x="5" y="20"/>
                  </a:lnTo>
                  <a:lnTo>
                    <a:pt x="5" y="18"/>
                  </a:lnTo>
                  <a:lnTo>
                    <a:pt x="5" y="19"/>
                  </a:lnTo>
                  <a:lnTo>
                    <a:pt x="5" y="19"/>
                  </a:lnTo>
                  <a:lnTo>
                    <a:pt x="6" y="19"/>
                  </a:lnTo>
                  <a:lnTo>
                    <a:pt x="6" y="13"/>
                  </a:lnTo>
                  <a:lnTo>
                    <a:pt x="6" y="16"/>
                  </a:lnTo>
                  <a:lnTo>
                    <a:pt x="6" y="28"/>
                  </a:lnTo>
                  <a:lnTo>
                    <a:pt x="6" y="11"/>
                  </a:lnTo>
                  <a:lnTo>
                    <a:pt x="6" y="8"/>
                  </a:lnTo>
                  <a:lnTo>
                    <a:pt x="6" y="12"/>
                  </a:lnTo>
                  <a:lnTo>
                    <a:pt x="6" y="19"/>
                  </a:lnTo>
                  <a:lnTo>
                    <a:pt x="6" y="17"/>
                  </a:lnTo>
                  <a:lnTo>
                    <a:pt x="6" y="37"/>
                  </a:lnTo>
                  <a:lnTo>
                    <a:pt x="6" y="23"/>
                  </a:lnTo>
                  <a:lnTo>
                    <a:pt x="6" y="24"/>
                  </a:lnTo>
                  <a:lnTo>
                    <a:pt x="6" y="9"/>
                  </a:lnTo>
                  <a:lnTo>
                    <a:pt x="6" y="2"/>
                  </a:lnTo>
                  <a:lnTo>
                    <a:pt x="7" y="7"/>
                  </a:lnTo>
                  <a:lnTo>
                    <a:pt x="7" y="14"/>
                  </a:lnTo>
                  <a:lnTo>
                    <a:pt x="7" y="28"/>
                  </a:lnTo>
                  <a:lnTo>
                    <a:pt x="7" y="25"/>
                  </a:lnTo>
                  <a:lnTo>
                    <a:pt x="7" y="21"/>
                  </a:lnTo>
                  <a:lnTo>
                    <a:pt x="7" y="24"/>
                  </a:lnTo>
                  <a:lnTo>
                    <a:pt x="7" y="9"/>
                  </a:lnTo>
                  <a:lnTo>
                    <a:pt x="7" y="0"/>
                  </a:lnTo>
                  <a:lnTo>
                    <a:pt x="7" y="11"/>
                  </a:lnTo>
                  <a:lnTo>
                    <a:pt x="7" y="2"/>
                  </a:lnTo>
                  <a:lnTo>
                    <a:pt x="7" y="5"/>
                  </a:lnTo>
                  <a:lnTo>
                    <a:pt x="7" y="12"/>
                  </a:lnTo>
                  <a:lnTo>
                    <a:pt x="7" y="24"/>
                  </a:lnTo>
                  <a:lnTo>
                    <a:pt x="7" y="16"/>
                  </a:lnTo>
                  <a:lnTo>
                    <a:pt x="7" y="20"/>
                  </a:lnTo>
                  <a:lnTo>
                    <a:pt x="8" y="13"/>
                  </a:lnTo>
                  <a:lnTo>
                    <a:pt x="8" y="16"/>
                  </a:lnTo>
                  <a:lnTo>
                    <a:pt x="8" y="26"/>
                  </a:lnTo>
                  <a:lnTo>
                    <a:pt x="8" y="13"/>
                  </a:lnTo>
                  <a:lnTo>
                    <a:pt x="8" y="16"/>
                  </a:lnTo>
                  <a:lnTo>
                    <a:pt x="8" y="17"/>
                  </a:lnTo>
                  <a:lnTo>
                    <a:pt x="8" y="12"/>
                  </a:lnTo>
                  <a:lnTo>
                    <a:pt x="8" y="19"/>
                  </a:lnTo>
                  <a:lnTo>
                    <a:pt x="8" y="16"/>
                  </a:lnTo>
                  <a:lnTo>
                    <a:pt x="8" y="13"/>
                  </a:lnTo>
                  <a:lnTo>
                    <a:pt x="8" y="12"/>
                  </a:lnTo>
                  <a:lnTo>
                    <a:pt x="8" y="16"/>
                  </a:lnTo>
                  <a:lnTo>
                    <a:pt x="8" y="11"/>
                  </a:lnTo>
                  <a:lnTo>
                    <a:pt x="8" y="10"/>
                  </a:lnTo>
                  <a:lnTo>
                    <a:pt x="8" y="19"/>
                  </a:lnTo>
                  <a:lnTo>
                    <a:pt x="9" y="20"/>
                  </a:lnTo>
                  <a:lnTo>
                    <a:pt x="9" y="24"/>
                  </a:lnTo>
                  <a:lnTo>
                    <a:pt x="9" y="22"/>
                  </a:lnTo>
                  <a:lnTo>
                    <a:pt x="9" y="16"/>
                  </a:lnTo>
                  <a:lnTo>
                    <a:pt x="9" y="14"/>
                  </a:lnTo>
                  <a:lnTo>
                    <a:pt x="9" y="33"/>
                  </a:lnTo>
                  <a:lnTo>
                    <a:pt x="9" y="12"/>
                  </a:lnTo>
                  <a:lnTo>
                    <a:pt x="9" y="13"/>
                  </a:lnTo>
                  <a:lnTo>
                    <a:pt x="9" y="9"/>
                  </a:lnTo>
                  <a:lnTo>
                    <a:pt x="9" y="7"/>
                  </a:lnTo>
                  <a:lnTo>
                    <a:pt x="9" y="19"/>
                  </a:lnTo>
                  <a:lnTo>
                    <a:pt x="9" y="2"/>
                  </a:lnTo>
                  <a:lnTo>
                    <a:pt x="9" y="10"/>
                  </a:lnTo>
                  <a:lnTo>
                    <a:pt x="9" y="30"/>
                  </a:lnTo>
                  <a:lnTo>
                    <a:pt x="9" y="19"/>
                  </a:lnTo>
                  <a:lnTo>
                    <a:pt x="9" y="2"/>
                  </a:lnTo>
                  <a:lnTo>
                    <a:pt x="10" y="11"/>
                  </a:lnTo>
                  <a:lnTo>
                    <a:pt x="10" y="19"/>
                  </a:lnTo>
                  <a:lnTo>
                    <a:pt x="10" y="19"/>
                  </a:lnTo>
                  <a:lnTo>
                    <a:pt x="10" y="17"/>
                  </a:lnTo>
                  <a:lnTo>
                    <a:pt x="10" y="27"/>
                  </a:lnTo>
                  <a:lnTo>
                    <a:pt x="10" y="35"/>
                  </a:lnTo>
                  <a:lnTo>
                    <a:pt x="10" y="16"/>
                  </a:lnTo>
                  <a:lnTo>
                    <a:pt x="10" y="22"/>
                  </a:lnTo>
                  <a:lnTo>
                    <a:pt x="10" y="24"/>
                  </a:lnTo>
                  <a:lnTo>
                    <a:pt x="10" y="19"/>
                  </a:lnTo>
                  <a:lnTo>
                    <a:pt x="10" y="24"/>
                  </a:lnTo>
                  <a:lnTo>
                    <a:pt x="10" y="21"/>
                  </a:lnTo>
                  <a:lnTo>
                    <a:pt x="10" y="19"/>
                  </a:lnTo>
                  <a:lnTo>
                    <a:pt x="11" y="21"/>
                  </a:lnTo>
                  <a:lnTo>
                    <a:pt x="11" y="27"/>
                  </a:lnTo>
                  <a:lnTo>
                    <a:pt x="11" y="14"/>
                  </a:lnTo>
                  <a:lnTo>
                    <a:pt x="11" y="12"/>
                  </a:lnTo>
                  <a:lnTo>
                    <a:pt x="11" y="28"/>
                  </a:lnTo>
                  <a:lnTo>
                    <a:pt x="11" y="14"/>
                  </a:lnTo>
                  <a:lnTo>
                    <a:pt x="11" y="12"/>
                  </a:lnTo>
                  <a:lnTo>
                    <a:pt x="11" y="14"/>
                  </a:lnTo>
                  <a:lnTo>
                    <a:pt x="11" y="12"/>
                  </a:lnTo>
                  <a:lnTo>
                    <a:pt x="11" y="25"/>
                  </a:lnTo>
                  <a:lnTo>
                    <a:pt x="11" y="23"/>
                  </a:lnTo>
                  <a:lnTo>
                    <a:pt x="11" y="21"/>
                  </a:lnTo>
                  <a:lnTo>
                    <a:pt x="11" y="16"/>
                  </a:lnTo>
                  <a:lnTo>
                    <a:pt x="11" y="15"/>
                  </a:lnTo>
                  <a:lnTo>
                    <a:pt x="11" y="14"/>
                  </a:lnTo>
                  <a:lnTo>
                    <a:pt x="11" y="15"/>
                  </a:lnTo>
                  <a:lnTo>
                    <a:pt x="11" y="12"/>
                  </a:lnTo>
                  <a:lnTo>
                    <a:pt x="11" y="21"/>
                  </a:lnTo>
                  <a:lnTo>
                    <a:pt x="11" y="9"/>
                  </a:lnTo>
                  <a:lnTo>
                    <a:pt x="11" y="19"/>
                  </a:lnTo>
                  <a:lnTo>
                    <a:pt x="11" y="13"/>
                  </a:lnTo>
                  <a:lnTo>
                    <a:pt x="11" y="21"/>
                  </a:lnTo>
                  <a:lnTo>
                    <a:pt x="11" y="16"/>
                  </a:lnTo>
                  <a:lnTo>
                    <a:pt x="11" y="8"/>
                  </a:lnTo>
                  <a:lnTo>
                    <a:pt x="11" y="14"/>
                  </a:lnTo>
                  <a:lnTo>
                    <a:pt x="11" y="15"/>
                  </a:lnTo>
                  <a:lnTo>
                    <a:pt x="11" y="6"/>
                  </a:lnTo>
                  <a:lnTo>
                    <a:pt x="11" y="15"/>
                  </a:lnTo>
                  <a:lnTo>
                    <a:pt x="11" y="7"/>
                  </a:lnTo>
                </a:path>
              </a:pathLst>
            </a:custGeom>
            <a:noFill/>
            <a:ln w="0">
              <a:solidFill>
                <a:srgbClr val="FFFF00"/>
              </a:solidFill>
              <a:prstDash val="solid"/>
              <a:round/>
              <a:headEnd/>
              <a:tailEnd/>
            </a:ln>
          </p:spPr>
          <p:txBody>
            <a:bodyPr/>
            <a:lstStyle/>
            <a:p>
              <a:endParaRPr lang="en-US" sz="2000"/>
            </a:p>
          </p:txBody>
        </p:sp>
        <p:sp>
          <p:nvSpPr>
            <p:cNvPr id="3354669" name="Freeform 45"/>
            <p:cNvSpPr>
              <a:spLocks/>
            </p:cNvSpPr>
            <p:nvPr/>
          </p:nvSpPr>
          <p:spPr bwMode="auto">
            <a:xfrm>
              <a:off x="3735" y="1395"/>
              <a:ext cx="62" cy="184"/>
            </a:xfrm>
            <a:custGeom>
              <a:avLst/>
              <a:gdLst/>
              <a:ahLst/>
              <a:cxnLst>
                <a:cxn ang="0">
                  <a:pos x="1" y="20"/>
                </a:cxn>
                <a:cxn ang="0">
                  <a:pos x="1" y="27"/>
                </a:cxn>
                <a:cxn ang="0">
                  <a:pos x="1" y="18"/>
                </a:cxn>
                <a:cxn ang="0">
                  <a:pos x="1" y="18"/>
                </a:cxn>
                <a:cxn ang="0">
                  <a:pos x="2" y="14"/>
                </a:cxn>
                <a:cxn ang="0">
                  <a:pos x="2" y="31"/>
                </a:cxn>
                <a:cxn ang="0">
                  <a:pos x="2" y="0"/>
                </a:cxn>
                <a:cxn ang="0">
                  <a:pos x="3" y="23"/>
                </a:cxn>
                <a:cxn ang="0">
                  <a:pos x="3" y="20"/>
                </a:cxn>
                <a:cxn ang="0">
                  <a:pos x="3" y="19"/>
                </a:cxn>
                <a:cxn ang="0">
                  <a:pos x="4" y="15"/>
                </a:cxn>
                <a:cxn ang="0">
                  <a:pos x="4" y="11"/>
                </a:cxn>
                <a:cxn ang="0">
                  <a:pos x="4" y="8"/>
                </a:cxn>
                <a:cxn ang="0">
                  <a:pos x="4" y="8"/>
                </a:cxn>
                <a:cxn ang="0">
                  <a:pos x="5" y="30"/>
                </a:cxn>
                <a:cxn ang="0">
                  <a:pos x="5" y="34"/>
                </a:cxn>
                <a:cxn ang="0">
                  <a:pos x="5" y="19"/>
                </a:cxn>
                <a:cxn ang="0">
                  <a:pos x="5" y="19"/>
                </a:cxn>
                <a:cxn ang="0">
                  <a:pos x="5" y="35"/>
                </a:cxn>
                <a:cxn ang="0">
                  <a:pos x="5" y="30"/>
                </a:cxn>
                <a:cxn ang="0">
                  <a:pos x="5" y="18"/>
                </a:cxn>
                <a:cxn ang="0">
                  <a:pos x="6" y="34"/>
                </a:cxn>
                <a:cxn ang="0">
                  <a:pos x="6" y="14"/>
                </a:cxn>
                <a:cxn ang="0">
                  <a:pos x="6" y="22"/>
                </a:cxn>
                <a:cxn ang="0">
                  <a:pos x="6" y="19"/>
                </a:cxn>
                <a:cxn ang="0">
                  <a:pos x="7" y="20"/>
                </a:cxn>
                <a:cxn ang="0">
                  <a:pos x="7" y="20"/>
                </a:cxn>
                <a:cxn ang="0">
                  <a:pos x="7" y="18"/>
                </a:cxn>
                <a:cxn ang="0">
                  <a:pos x="8" y="22"/>
                </a:cxn>
                <a:cxn ang="0">
                  <a:pos x="8" y="30"/>
                </a:cxn>
                <a:cxn ang="0">
                  <a:pos x="8" y="18"/>
                </a:cxn>
                <a:cxn ang="0">
                  <a:pos x="8" y="28"/>
                </a:cxn>
                <a:cxn ang="0">
                  <a:pos x="9" y="33"/>
                </a:cxn>
                <a:cxn ang="0">
                  <a:pos x="9" y="9"/>
                </a:cxn>
                <a:cxn ang="0">
                  <a:pos x="9" y="12"/>
                </a:cxn>
                <a:cxn ang="0">
                  <a:pos x="10" y="29"/>
                </a:cxn>
                <a:cxn ang="0">
                  <a:pos x="10" y="11"/>
                </a:cxn>
                <a:cxn ang="0">
                  <a:pos x="10" y="14"/>
                </a:cxn>
                <a:cxn ang="0">
                  <a:pos x="10" y="25"/>
                </a:cxn>
                <a:cxn ang="0">
                  <a:pos x="11" y="28"/>
                </a:cxn>
                <a:cxn ang="0">
                  <a:pos x="11" y="30"/>
                </a:cxn>
                <a:cxn ang="0">
                  <a:pos x="11" y="11"/>
                </a:cxn>
                <a:cxn ang="0">
                  <a:pos x="11" y="8"/>
                </a:cxn>
                <a:cxn ang="0">
                  <a:pos x="11" y="33"/>
                </a:cxn>
                <a:cxn ang="0">
                  <a:pos x="11" y="25"/>
                </a:cxn>
                <a:cxn ang="0">
                  <a:pos x="11" y="20"/>
                </a:cxn>
                <a:cxn ang="0">
                  <a:pos x="12" y="18"/>
                </a:cxn>
                <a:cxn ang="0">
                  <a:pos x="12" y="19"/>
                </a:cxn>
                <a:cxn ang="0">
                  <a:pos x="12" y="30"/>
                </a:cxn>
                <a:cxn ang="0">
                  <a:pos x="12" y="23"/>
                </a:cxn>
              </a:cxnLst>
              <a:rect l="0" t="0" r="r" b="b"/>
              <a:pathLst>
                <a:path w="13" h="43">
                  <a:moveTo>
                    <a:pt x="0" y="13"/>
                  </a:moveTo>
                  <a:lnTo>
                    <a:pt x="0" y="21"/>
                  </a:lnTo>
                  <a:lnTo>
                    <a:pt x="1" y="13"/>
                  </a:lnTo>
                  <a:lnTo>
                    <a:pt x="1" y="20"/>
                  </a:lnTo>
                  <a:lnTo>
                    <a:pt x="1" y="30"/>
                  </a:lnTo>
                  <a:lnTo>
                    <a:pt x="1" y="23"/>
                  </a:lnTo>
                  <a:lnTo>
                    <a:pt x="1" y="16"/>
                  </a:lnTo>
                  <a:lnTo>
                    <a:pt x="1" y="27"/>
                  </a:lnTo>
                  <a:lnTo>
                    <a:pt x="1" y="10"/>
                  </a:lnTo>
                  <a:lnTo>
                    <a:pt x="1" y="27"/>
                  </a:lnTo>
                  <a:lnTo>
                    <a:pt x="1" y="31"/>
                  </a:lnTo>
                  <a:lnTo>
                    <a:pt x="1" y="18"/>
                  </a:lnTo>
                  <a:lnTo>
                    <a:pt x="1" y="6"/>
                  </a:lnTo>
                  <a:lnTo>
                    <a:pt x="1" y="12"/>
                  </a:lnTo>
                  <a:lnTo>
                    <a:pt x="1" y="15"/>
                  </a:lnTo>
                  <a:lnTo>
                    <a:pt x="1" y="18"/>
                  </a:lnTo>
                  <a:lnTo>
                    <a:pt x="2" y="18"/>
                  </a:lnTo>
                  <a:lnTo>
                    <a:pt x="2" y="20"/>
                  </a:lnTo>
                  <a:lnTo>
                    <a:pt x="2" y="22"/>
                  </a:lnTo>
                  <a:lnTo>
                    <a:pt x="2" y="14"/>
                  </a:lnTo>
                  <a:lnTo>
                    <a:pt x="2" y="34"/>
                  </a:lnTo>
                  <a:lnTo>
                    <a:pt x="2" y="22"/>
                  </a:lnTo>
                  <a:lnTo>
                    <a:pt x="2" y="21"/>
                  </a:lnTo>
                  <a:lnTo>
                    <a:pt x="2" y="31"/>
                  </a:lnTo>
                  <a:lnTo>
                    <a:pt x="2" y="7"/>
                  </a:lnTo>
                  <a:lnTo>
                    <a:pt x="2" y="11"/>
                  </a:lnTo>
                  <a:lnTo>
                    <a:pt x="2" y="25"/>
                  </a:lnTo>
                  <a:lnTo>
                    <a:pt x="2" y="0"/>
                  </a:lnTo>
                  <a:lnTo>
                    <a:pt x="2" y="22"/>
                  </a:lnTo>
                  <a:lnTo>
                    <a:pt x="2" y="19"/>
                  </a:lnTo>
                  <a:lnTo>
                    <a:pt x="2" y="18"/>
                  </a:lnTo>
                  <a:lnTo>
                    <a:pt x="3" y="23"/>
                  </a:lnTo>
                  <a:lnTo>
                    <a:pt x="3" y="19"/>
                  </a:lnTo>
                  <a:lnTo>
                    <a:pt x="3" y="24"/>
                  </a:lnTo>
                  <a:lnTo>
                    <a:pt x="3" y="22"/>
                  </a:lnTo>
                  <a:lnTo>
                    <a:pt x="3" y="20"/>
                  </a:lnTo>
                  <a:lnTo>
                    <a:pt x="3" y="26"/>
                  </a:lnTo>
                  <a:lnTo>
                    <a:pt x="3" y="28"/>
                  </a:lnTo>
                  <a:lnTo>
                    <a:pt x="3" y="24"/>
                  </a:lnTo>
                  <a:lnTo>
                    <a:pt x="3" y="19"/>
                  </a:lnTo>
                  <a:lnTo>
                    <a:pt x="3" y="27"/>
                  </a:lnTo>
                  <a:lnTo>
                    <a:pt x="3" y="14"/>
                  </a:lnTo>
                  <a:lnTo>
                    <a:pt x="3" y="20"/>
                  </a:lnTo>
                  <a:lnTo>
                    <a:pt x="4" y="15"/>
                  </a:lnTo>
                  <a:lnTo>
                    <a:pt x="4" y="18"/>
                  </a:lnTo>
                  <a:lnTo>
                    <a:pt x="4" y="14"/>
                  </a:lnTo>
                  <a:lnTo>
                    <a:pt x="4" y="32"/>
                  </a:lnTo>
                  <a:lnTo>
                    <a:pt x="4" y="11"/>
                  </a:lnTo>
                  <a:lnTo>
                    <a:pt x="4" y="14"/>
                  </a:lnTo>
                  <a:lnTo>
                    <a:pt x="4" y="15"/>
                  </a:lnTo>
                  <a:lnTo>
                    <a:pt x="4" y="36"/>
                  </a:lnTo>
                  <a:lnTo>
                    <a:pt x="4" y="8"/>
                  </a:lnTo>
                  <a:lnTo>
                    <a:pt x="4" y="27"/>
                  </a:lnTo>
                  <a:lnTo>
                    <a:pt x="4" y="23"/>
                  </a:lnTo>
                  <a:lnTo>
                    <a:pt x="4" y="22"/>
                  </a:lnTo>
                  <a:lnTo>
                    <a:pt x="4" y="8"/>
                  </a:lnTo>
                  <a:lnTo>
                    <a:pt x="4" y="29"/>
                  </a:lnTo>
                  <a:lnTo>
                    <a:pt x="4" y="22"/>
                  </a:lnTo>
                  <a:lnTo>
                    <a:pt x="5" y="20"/>
                  </a:lnTo>
                  <a:lnTo>
                    <a:pt x="5" y="30"/>
                  </a:lnTo>
                  <a:lnTo>
                    <a:pt x="5" y="26"/>
                  </a:lnTo>
                  <a:lnTo>
                    <a:pt x="5" y="22"/>
                  </a:lnTo>
                  <a:lnTo>
                    <a:pt x="5" y="26"/>
                  </a:lnTo>
                  <a:lnTo>
                    <a:pt x="5" y="34"/>
                  </a:lnTo>
                  <a:lnTo>
                    <a:pt x="5" y="22"/>
                  </a:lnTo>
                  <a:lnTo>
                    <a:pt x="5" y="19"/>
                  </a:lnTo>
                  <a:lnTo>
                    <a:pt x="5" y="13"/>
                  </a:lnTo>
                  <a:lnTo>
                    <a:pt x="5" y="19"/>
                  </a:lnTo>
                  <a:lnTo>
                    <a:pt x="5" y="20"/>
                  </a:lnTo>
                  <a:lnTo>
                    <a:pt x="5" y="19"/>
                  </a:lnTo>
                  <a:lnTo>
                    <a:pt x="5" y="29"/>
                  </a:lnTo>
                  <a:lnTo>
                    <a:pt x="5" y="19"/>
                  </a:lnTo>
                  <a:lnTo>
                    <a:pt x="5" y="26"/>
                  </a:lnTo>
                  <a:lnTo>
                    <a:pt x="5" y="27"/>
                  </a:lnTo>
                  <a:lnTo>
                    <a:pt x="5" y="31"/>
                  </a:lnTo>
                  <a:lnTo>
                    <a:pt x="5" y="35"/>
                  </a:lnTo>
                  <a:lnTo>
                    <a:pt x="5" y="21"/>
                  </a:lnTo>
                  <a:lnTo>
                    <a:pt x="5" y="30"/>
                  </a:lnTo>
                  <a:lnTo>
                    <a:pt x="5" y="23"/>
                  </a:lnTo>
                  <a:lnTo>
                    <a:pt x="5" y="30"/>
                  </a:lnTo>
                  <a:lnTo>
                    <a:pt x="5" y="20"/>
                  </a:lnTo>
                  <a:lnTo>
                    <a:pt x="5" y="22"/>
                  </a:lnTo>
                  <a:lnTo>
                    <a:pt x="5" y="20"/>
                  </a:lnTo>
                  <a:lnTo>
                    <a:pt x="5" y="18"/>
                  </a:lnTo>
                  <a:lnTo>
                    <a:pt x="5" y="21"/>
                  </a:lnTo>
                  <a:lnTo>
                    <a:pt x="5" y="18"/>
                  </a:lnTo>
                  <a:lnTo>
                    <a:pt x="6" y="25"/>
                  </a:lnTo>
                  <a:lnTo>
                    <a:pt x="6" y="34"/>
                  </a:lnTo>
                  <a:lnTo>
                    <a:pt x="6" y="40"/>
                  </a:lnTo>
                  <a:lnTo>
                    <a:pt x="6" y="27"/>
                  </a:lnTo>
                  <a:lnTo>
                    <a:pt x="6" y="36"/>
                  </a:lnTo>
                  <a:lnTo>
                    <a:pt x="6" y="14"/>
                  </a:lnTo>
                  <a:lnTo>
                    <a:pt x="6" y="15"/>
                  </a:lnTo>
                  <a:lnTo>
                    <a:pt x="6" y="36"/>
                  </a:lnTo>
                  <a:lnTo>
                    <a:pt x="6" y="20"/>
                  </a:lnTo>
                  <a:lnTo>
                    <a:pt x="6" y="22"/>
                  </a:lnTo>
                  <a:lnTo>
                    <a:pt x="6" y="27"/>
                  </a:lnTo>
                  <a:lnTo>
                    <a:pt x="6" y="21"/>
                  </a:lnTo>
                  <a:lnTo>
                    <a:pt x="6" y="16"/>
                  </a:lnTo>
                  <a:lnTo>
                    <a:pt x="6" y="19"/>
                  </a:lnTo>
                  <a:lnTo>
                    <a:pt x="7" y="19"/>
                  </a:lnTo>
                  <a:lnTo>
                    <a:pt x="7" y="30"/>
                  </a:lnTo>
                  <a:lnTo>
                    <a:pt x="7" y="31"/>
                  </a:lnTo>
                  <a:lnTo>
                    <a:pt x="7" y="20"/>
                  </a:lnTo>
                  <a:lnTo>
                    <a:pt x="7" y="40"/>
                  </a:lnTo>
                  <a:lnTo>
                    <a:pt x="7" y="38"/>
                  </a:lnTo>
                  <a:lnTo>
                    <a:pt x="7" y="14"/>
                  </a:lnTo>
                  <a:lnTo>
                    <a:pt x="7" y="20"/>
                  </a:lnTo>
                  <a:lnTo>
                    <a:pt x="7" y="30"/>
                  </a:lnTo>
                  <a:lnTo>
                    <a:pt x="7" y="25"/>
                  </a:lnTo>
                  <a:lnTo>
                    <a:pt x="7" y="22"/>
                  </a:lnTo>
                  <a:lnTo>
                    <a:pt x="7" y="18"/>
                  </a:lnTo>
                  <a:lnTo>
                    <a:pt x="7" y="30"/>
                  </a:lnTo>
                  <a:lnTo>
                    <a:pt x="7" y="25"/>
                  </a:lnTo>
                  <a:lnTo>
                    <a:pt x="7" y="10"/>
                  </a:lnTo>
                  <a:lnTo>
                    <a:pt x="8" y="22"/>
                  </a:lnTo>
                  <a:lnTo>
                    <a:pt x="8" y="30"/>
                  </a:lnTo>
                  <a:lnTo>
                    <a:pt x="8" y="18"/>
                  </a:lnTo>
                  <a:lnTo>
                    <a:pt x="8" y="19"/>
                  </a:lnTo>
                  <a:lnTo>
                    <a:pt x="8" y="30"/>
                  </a:lnTo>
                  <a:lnTo>
                    <a:pt x="8" y="28"/>
                  </a:lnTo>
                  <a:lnTo>
                    <a:pt x="8" y="19"/>
                  </a:lnTo>
                  <a:lnTo>
                    <a:pt x="8" y="20"/>
                  </a:lnTo>
                  <a:lnTo>
                    <a:pt x="8" y="18"/>
                  </a:lnTo>
                  <a:lnTo>
                    <a:pt x="8" y="27"/>
                  </a:lnTo>
                  <a:lnTo>
                    <a:pt x="8" y="21"/>
                  </a:lnTo>
                  <a:lnTo>
                    <a:pt x="8" y="34"/>
                  </a:lnTo>
                  <a:lnTo>
                    <a:pt x="8" y="28"/>
                  </a:lnTo>
                  <a:lnTo>
                    <a:pt x="8" y="30"/>
                  </a:lnTo>
                  <a:lnTo>
                    <a:pt x="9" y="18"/>
                  </a:lnTo>
                  <a:lnTo>
                    <a:pt x="9" y="20"/>
                  </a:lnTo>
                  <a:lnTo>
                    <a:pt x="9" y="33"/>
                  </a:lnTo>
                  <a:lnTo>
                    <a:pt x="9" y="14"/>
                  </a:lnTo>
                  <a:lnTo>
                    <a:pt x="9" y="20"/>
                  </a:lnTo>
                  <a:lnTo>
                    <a:pt x="9" y="30"/>
                  </a:lnTo>
                  <a:lnTo>
                    <a:pt x="9" y="9"/>
                  </a:lnTo>
                  <a:lnTo>
                    <a:pt x="9" y="11"/>
                  </a:lnTo>
                  <a:lnTo>
                    <a:pt x="9" y="21"/>
                  </a:lnTo>
                  <a:lnTo>
                    <a:pt x="9" y="27"/>
                  </a:lnTo>
                  <a:lnTo>
                    <a:pt x="9" y="12"/>
                  </a:lnTo>
                  <a:lnTo>
                    <a:pt x="9" y="15"/>
                  </a:lnTo>
                  <a:lnTo>
                    <a:pt x="9" y="31"/>
                  </a:lnTo>
                  <a:lnTo>
                    <a:pt x="9" y="24"/>
                  </a:lnTo>
                  <a:lnTo>
                    <a:pt x="10" y="29"/>
                  </a:lnTo>
                  <a:lnTo>
                    <a:pt x="10" y="18"/>
                  </a:lnTo>
                  <a:lnTo>
                    <a:pt x="10" y="24"/>
                  </a:lnTo>
                  <a:lnTo>
                    <a:pt x="10" y="27"/>
                  </a:lnTo>
                  <a:lnTo>
                    <a:pt x="10" y="11"/>
                  </a:lnTo>
                  <a:lnTo>
                    <a:pt x="10" y="30"/>
                  </a:lnTo>
                  <a:lnTo>
                    <a:pt x="10" y="20"/>
                  </a:lnTo>
                  <a:lnTo>
                    <a:pt x="10" y="15"/>
                  </a:lnTo>
                  <a:lnTo>
                    <a:pt x="10" y="14"/>
                  </a:lnTo>
                  <a:lnTo>
                    <a:pt x="10" y="25"/>
                  </a:lnTo>
                  <a:lnTo>
                    <a:pt x="10" y="31"/>
                  </a:lnTo>
                  <a:lnTo>
                    <a:pt x="10" y="19"/>
                  </a:lnTo>
                  <a:lnTo>
                    <a:pt x="10" y="25"/>
                  </a:lnTo>
                  <a:lnTo>
                    <a:pt x="10" y="24"/>
                  </a:lnTo>
                  <a:lnTo>
                    <a:pt x="11" y="23"/>
                  </a:lnTo>
                  <a:lnTo>
                    <a:pt x="11" y="15"/>
                  </a:lnTo>
                  <a:lnTo>
                    <a:pt x="11" y="28"/>
                  </a:lnTo>
                  <a:lnTo>
                    <a:pt x="11" y="29"/>
                  </a:lnTo>
                  <a:lnTo>
                    <a:pt x="11" y="34"/>
                  </a:lnTo>
                  <a:lnTo>
                    <a:pt x="11" y="43"/>
                  </a:lnTo>
                  <a:lnTo>
                    <a:pt x="11" y="30"/>
                  </a:lnTo>
                  <a:lnTo>
                    <a:pt x="11" y="22"/>
                  </a:lnTo>
                  <a:lnTo>
                    <a:pt x="11" y="14"/>
                  </a:lnTo>
                  <a:lnTo>
                    <a:pt x="11" y="19"/>
                  </a:lnTo>
                  <a:lnTo>
                    <a:pt x="11" y="11"/>
                  </a:lnTo>
                  <a:lnTo>
                    <a:pt x="11" y="22"/>
                  </a:lnTo>
                  <a:lnTo>
                    <a:pt x="11" y="15"/>
                  </a:lnTo>
                  <a:lnTo>
                    <a:pt x="11" y="25"/>
                  </a:lnTo>
                  <a:lnTo>
                    <a:pt x="11" y="8"/>
                  </a:lnTo>
                  <a:lnTo>
                    <a:pt x="11" y="22"/>
                  </a:lnTo>
                  <a:lnTo>
                    <a:pt x="11" y="27"/>
                  </a:lnTo>
                  <a:lnTo>
                    <a:pt x="11" y="31"/>
                  </a:lnTo>
                  <a:lnTo>
                    <a:pt x="11" y="33"/>
                  </a:lnTo>
                  <a:lnTo>
                    <a:pt x="11" y="28"/>
                  </a:lnTo>
                  <a:lnTo>
                    <a:pt x="11" y="27"/>
                  </a:lnTo>
                  <a:lnTo>
                    <a:pt x="11" y="24"/>
                  </a:lnTo>
                  <a:lnTo>
                    <a:pt x="11" y="25"/>
                  </a:lnTo>
                  <a:lnTo>
                    <a:pt x="11" y="20"/>
                  </a:lnTo>
                  <a:lnTo>
                    <a:pt x="11" y="27"/>
                  </a:lnTo>
                  <a:lnTo>
                    <a:pt x="11" y="16"/>
                  </a:lnTo>
                  <a:lnTo>
                    <a:pt x="11" y="20"/>
                  </a:lnTo>
                  <a:lnTo>
                    <a:pt x="11" y="25"/>
                  </a:lnTo>
                  <a:lnTo>
                    <a:pt x="11" y="15"/>
                  </a:lnTo>
                  <a:lnTo>
                    <a:pt x="12" y="16"/>
                  </a:lnTo>
                  <a:lnTo>
                    <a:pt x="12" y="18"/>
                  </a:lnTo>
                  <a:lnTo>
                    <a:pt x="12" y="14"/>
                  </a:lnTo>
                  <a:lnTo>
                    <a:pt x="12" y="19"/>
                  </a:lnTo>
                  <a:lnTo>
                    <a:pt x="12" y="9"/>
                  </a:lnTo>
                  <a:lnTo>
                    <a:pt x="12" y="19"/>
                  </a:lnTo>
                  <a:lnTo>
                    <a:pt x="12" y="23"/>
                  </a:lnTo>
                  <a:lnTo>
                    <a:pt x="12" y="27"/>
                  </a:lnTo>
                  <a:lnTo>
                    <a:pt x="12" y="19"/>
                  </a:lnTo>
                  <a:lnTo>
                    <a:pt x="12" y="30"/>
                  </a:lnTo>
                  <a:lnTo>
                    <a:pt x="12" y="24"/>
                  </a:lnTo>
                  <a:lnTo>
                    <a:pt x="12" y="30"/>
                  </a:lnTo>
                  <a:lnTo>
                    <a:pt x="12" y="16"/>
                  </a:lnTo>
                  <a:lnTo>
                    <a:pt x="12" y="23"/>
                  </a:lnTo>
                  <a:lnTo>
                    <a:pt x="12" y="5"/>
                  </a:lnTo>
                  <a:lnTo>
                    <a:pt x="13" y="18"/>
                  </a:lnTo>
                </a:path>
              </a:pathLst>
            </a:custGeom>
            <a:noFill/>
            <a:ln w="0">
              <a:solidFill>
                <a:srgbClr val="FFFF00"/>
              </a:solidFill>
              <a:prstDash val="solid"/>
              <a:round/>
              <a:headEnd/>
              <a:tailEnd/>
            </a:ln>
          </p:spPr>
          <p:txBody>
            <a:bodyPr/>
            <a:lstStyle/>
            <a:p>
              <a:endParaRPr lang="en-US" sz="2000"/>
            </a:p>
          </p:txBody>
        </p:sp>
        <p:sp>
          <p:nvSpPr>
            <p:cNvPr id="3354670" name="Freeform 46"/>
            <p:cNvSpPr>
              <a:spLocks/>
            </p:cNvSpPr>
            <p:nvPr/>
          </p:nvSpPr>
          <p:spPr bwMode="auto">
            <a:xfrm>
              <a:off x="3797" y="1408"/>
              <a:ext cx="58" cy="158"/>
            </a:xfrm>
            <a:custGeom>
              <a:avLst/>
              <a:gdLst/>
              <a:ahLst/>
              <a:cxnLst>
                <a:cxn ang="0">
                  <a:pos x="0" y="24"/>
                </a:cxn>
                <a:cxn ang="0">
                  <a:pos x="0" y="7"/>
                </a:cxn>
                <a:cxn ang="0">
                  <a:pos x="0" y="25"/>
                </a:cxn>
                <a:cxn ang="0">
                  <a:pos x="1" y="37"/>
                </a:cxn>
                <a:cxn ang="0">
                  <a:pos x="1" y="33"/>
                </a:cxn>
                <a:cxn ang="0">
                  <a:pos x="1" y="19"/>
                </a:cxn>
                <a:cxn ang="0">
                  <a:pos x="1" y="24"/>
                </a:cxn>
                <a:cxn ang="0">
                  <a:pos x="2" y="21"/>
                </a:cxn>
                <a:cxn ang="0">
                  <a:pos x="2" y="16"/>
                </a:cxn>
                <a:cxn ang="0">
                  <a:pos x="2" y="15"/>
                </a:cxn>
                <a:cxn ang="0">
                  <a:pos x="3" y="13"/>
                </a:cxn>
                <a:cxn ang="0">
                  <a:pos x="3" y="24"/>
                </a:cxn>
                <a:cxn ang="0">
                  <a:pos x="3" y="21"/>
                </a:cxn>
                <a:cxn ang="0">
                  <a:pos x="3" y="23"/>
                </a:cxn>
                <a:cxn ang="0">
                  <a:pos x="3" y="21"/>
                </a:cxn>
                <a:cxn ang="0">
                  <a:pos x="3" y="12"/>
                </a:cxn>
                <a:cxn ang="0">
                  <a:pos x="4" y="28"/>
                </a:cxn>
                <a:cxn ang="0">
                  <a:pos x="4" y="18"/>
                </a:cxn>
                <a:cxn ang="0">
                  <a:pos x="4" y="12"/>
                </a:cxn>
                <a:cxn ang="0">
                  <a:pos x="4" y="21"/>
                </a:cxn>
                <a:cxn ang="0">
                  <a:pos x="5" y="27"/>
                </a:cxn>
                <a:cxn ang="0">
                  <a:pos x="5" y="19"/>
                </a:cxn>
                <a:cxn ang="0">
                  <a:pos x="5" y="17"/>
                </a:cxn>
                <a:cxn ang="0">
                  <a:pos x="5" y="32"/>
                </a:cxn>
                <a:cxn ang="0">
                  <a:pos x="6" y="24"/>
                </a:cxn>
                <a:cxn ang="0">
                  <a:pos x="6" y="9"/>
                </a:cxn>
                <a:cxn ang="0">
                  <a:pos x="6" y="22"/>
                </a:cxn>
                <a:cxn ang="0">
                  <a:pos x="6" y="12"/>
                </a:cxn>
                <a:cxn ang="0">
                  <a:pos x="7" y="29"/>
                </a:cxn>
                <a:cxn ang="0">
                  <a:pos x="7" y="19"/>
                </a:cxn>
                <a:cxn ang="0">
                  <a:pos x="7" y="23"/>
                </a:cxn>
                <a:cxn ang="0">
                  <a:pos x="8" y="21"/>
                </a:cxn>
                <a:cxn ang="0">
                  <a:pos x="8" y="19"/>
                </a:cxn>
                <a:cxn ang="0">
                  <a:pos x="8" y="22"/>
                </a:cxn>
                <a:cxn ang="0">
                  <a:pos x="8" y="8"/>
                </a:cxn>
                <a:cxn ang="0">
                  <a:pos x="9" y="16"/>
                </a:cxn>
                <a:cxn ang="0">
                  <a:pos x="9" y="15"/>
                </a:cxn>
                <a:cxn ang="0">
                  <a:pos x="9" y="22"/>
                </a:cxn>
                <a:cxn ang="0">
                  <a:pos x="9" y="15"/>
                </a:cxn>
                <a:cxn ang="0">
                  <a:pos x="9" y="20"/>
                </a:cxn>
                <a:cxn ang="0">
                  <a:pos x="9" y="19"/>
                </a:cxn>
                <a:cxn ang="0">
                  <a:pos x="9" y="10"/>
                </a:cxn>
                <a:cxn ang="0">
                  <a:pos x="10" y="26"/>
                </a:cxn>
                <a:cxn ang="0">
                  <a:pos x="10" y="25"/>
                </a:cxn>
                <a:cxn ang="0">
                  <a:pos x="10" y="19"/>
                </a:cxn>
                <a:cxn ang="0">
                  <a:pos x="10" y="14"/>
                </a:cxn>
                <a:cxn ang="0">
                  <a:pos x="11" y="16"/>
                </a:cxn>
                <a:cxn ang="0">
                  <a:pos x="11" y="19"/>
                </a:cxn>
                <a:cxn ang="0">
                  <a:pos x="11" y="15"/>
                </a:cxn>
                <a:cxn ang="0">
                  <a:pos x="12" y="33"/>
                </a:cxn>
              </a:cxnLst>
              <a:rect l="0" t="0" r="r" b="b"/>
              <a:pathLst>
                <a:path w="12" h="37">
                  <a:moveTo>
                    <a:pt x="0" y="15"/>
                  </a:moveTo>
                  <a:lnTo>
                    <a:pt x="0" y="27"/>
                  </a:lnTo>
                  <a:lnTo>
                    <a:pt x="0" y="16"/>
                  </a:lnTo>
                  <a:lnTo>
                    <a:pt x="0" y="24"/>
                  </a:lnTo>
                  <a:lnTo>
                    <a:pt x="0" y="22"/>
                  </a:lnTo>
                  <a:lnTo>
                    <a:pt x="0" y="17"/>
                  </a:lnTo>
                  <a:lnTo>
                    <a:pt x="0" y="6"/>
                  </a:lnTo>
                  <a:lnTo>
                    <a:pt x="0" y="7"/>
                  </a:lnTo>
                  <a:lnTo>
                    <a:pt x="0" y="19"/>
                  </a:lnTo>
                  <a:lnTo>
                    <a:pt x="0" y="21"/>
                  </a:lnTo>
                  <a:lnTo>
                    <a:pt x="0" y="20"/>
                  </a:lnTo>
                  <a:lnTo>
                    <a:pt x="0" y="25"/>
                  </a:lnTo>
                  <a:lnTo>
                    <a:pt x="0" y="28"/>
                  </a:lnTo>
                  <a:lnTo>
                    <a:pt x="0" y="27"/>
                  </a:lnTo>
                  <a:lnTo>
                    <a:pt x="1" y="27"/>
                  </a:lnTo>
                  <a:lnTo>
                    <a:pt x="1" y="37"/>
                  </a:lnTo>
                  <a:lnTo>
                    <a:pt x="1" y="24"/>
                  </a:lnTo>
                  <a:lnTo>
                    <a:pt x="1" y="27"/>
                  </a:lnTo>
                  <a:lnTo>
                    <a:pt x="1" y="32"/>
                  </a:lnTo>
                  <a:lnTo>
                    <a:pt x="1" y="33"/>
                  </a:lnTo>
                  <a:lnTo>
                    <a:pt x="1" y="25"/>
                  </a:lnTo>
                  <a:lnTo>
                    <a:pt x="1" y="26"/>
                  </a:lnTo>
                  <a:lnTo>
                    <a:pt x="1" y="17"/>
                  </a:lnTo>
                  <a:lnTo>
                    <a:pt x="1" y="19"/>
                  </a:lnTo>
                  <a:lnTo>
                    <a:pt x="1" y="11"/>
                  </a:lnTo>
                  <a:lnTo>
                    <a:pt x="1" y="28"/>
                  </a:lnTo>
                  <a:lnTo>
                    <a:pt x="1" y="23"/>
                  </a:lnTo>
                  <a:lnTo>
                    <a:pt x="1" y="24"/>
                  </a:lnTo>
                  <a:lnTo>
                    <a:pt x="2" y="17"/>
                  </a:lnTo>
                  <a:lnTo>
                    <a:pt x="2" y="18"/>
                  </a:lnTo>
                  <a:lnTo>
                    <a:pt x="2" y="22"/>
                  </a:lnTo>
                  <a:lnTo>
                    <a:pt x="2" y="21"/>
                  </a:lnTo>
                  <a:lnTo>
                    <a:pt x="2" y="24"/>
                  </a:lnTo>
                  <a:lnTo>
                    <a:pt x="2" y="5"/>
                  </a:lnTo>
                  <a:lnTo>
                    <a:pt x="2" y="15"/>
                  </a:lnTo>
                  <a:lnTo>
                    <a:pt x="2" y="16"/>
                  </a:lnTo>
                  <a:lnTo>
                    <a:pt x="2" y="17"/>
                  </a:lnTo>
                  <a:lnTo>
                    <a:pt x="2" y="3"/>
                  </a:lnTo>
                  <a:lnTo>
                    <a:pt x="2" y="8"/>
                  </a:lnTo>
                  <a:lnTo>
                    <a:pt x="2" y="15"/>
                  </a:lnTo>
                  <a:lnTo>
                    <a:pt x="3" y="10"/>
                  </a:lnTo>
                  <a:lnTo>
                    <a:pt x="3" y="22"/>
                  </a:lnTo>
                  <a:lnTo>
                    <a:pt x="3" y="17"/>
                  </a:lnTo>
                  <a:lnTo>
                    <a:pt x="3" y="13"/>
                  </a:lnTo>
                  <a:lnTo>
                    <a:pt x="3" y="17"/>
                  </a:lnTo>
                  <a:lnTo>
                    <a:pt x="3" y="16"/>
                  </a:lnTo>
                  <a:lnTo>
                    <a:pt x="3" y="20"/>
                  </a:lnTo>
                  <a:lnTo>
                    <a:pt x="3" y="24"/>
                  </a:lnTo>
                  <a:lnTo>
                    <a:pt x="3" y="15"/>
                  </a:lnTo>
                  <a:lnTo>
                    <a:pt x="3" y="12"/>
                  </a:lnTo>
                  <a:lnTo>
                    <a:pt x="3" y="22"/>
                  </a:lnTo>
                  <a:lnTo>
                    <a:pt x="3" y="21"/>
                  </a:lnTo>
                  <a:lnTo>
                    <a:pt x="3" y="31"/>
                  </a:lnTo>
                  <a:lnTo>
                    <a:pt x="3" y="26"/>
                  </a:lnTo>
                  <a:lnTo>
                    <a:pt x="3" y="21"/>
                  </a:lnTo>
                  <a:lnTo>
                    <a:pt x="3" y="23"/>
                  </a:lnTo>
                  <a:lnTo>
                    <a:pt x="3" y="15"/>
                  </a:lnTo>
                  <a:lnTo>
                    <a:pt x="3" y="12"/>
                  </a:lnTo>
                  <a:lnTo>
                    <a:pt x="3" y="18"/>
                  </a:lnTo>
                  <a:lnTo>
                    <a:pt x="3" y="21"/>
                  </a:lnTo>
                  <a:lnTo>
                    <a:pt x="3" y="11"/>
                  </a:lnTo>
                  <a:lnTo>
                    <a:pt x="3" y="15"/>
                  </a:lnTo>
                  <a:lnTo>
                    <a:pt x="3" y="20"/>
                  </a:lnTo>
                  <a:lnTo>
                    <a:pt x="3" y="12"/>
                  </a:lnTo>
                  <a:lnTo>
                    <a:pt x="3" y="22"/>
                  </a:lnTo>
                  <a:lnTo>
                    <a:pt x="3" y="23"/>
                  </a:lnTo>
                  <a:lnTo>
                    <a:pt x="3" y="28"/>
                  </a:lnTo>
                  <a:lnTo>
                    <a:pt x="4" y="28"/>
                  </a:lnTo>
                  <a:lnTo>
                    <a:pt x="4" y="24"/>
                  </a:lnTo>
                  <a:lnTo>
                    <a:pt x="4" y="21"/>
                  </a:lnTo>
                  <a:lnTo>
                    <a:pt x="4" y="17"/>
                  </a:lnTo>
                  <a:lnTo>
                    <a:pt x="4" y="18"/>
                  </a:lnTo>
                  <a:lnTo>
                    <a:pt x="4" y="19"/>
                  </a:lnTo>
                  <a:lnTo>
                    <a:pt x="4" y="18"/>
                  </a:lnTo>
                  <a:lnTo>
                    <a:pt x="4" y="3"/>
                  </a:lnTo>
                  <a:lnTo>
                    <a:pt x="4" y="12"/>
                  </a:lnTo>
                  <a:lnTo>
                    <a:pt x="4" y="33"/>
                  </a:lnTo>
                  <a:lnTo>
                    <a:pt x="4" y="12"/>
                  </a:lnTo>
                  <a:lnTo>
                    <a:pt x="4" y="0"/>
                  </a:lnTo>
                  <a:lnTo>
                    <a:pt x="4" y="21"/>
                  </a:lnTo>
                  <a:lnTo>
                    <a:pt x="4" y="7"/>
                  </a:lnTo>
                  <a:lnTo>
                    <a:pt x="4" y="21"/>
                  </a:lnTo>
                  <a:lnTo>
                    <a:pt x="5" y="15"/>
                  </a:lnTo>
                  <a:lnTo>
                    <a:pt x="5" y="27"/>
                  </a:lnTo>
                  <a:lnTo>
                    <a:pt x="5" y="16"/>
                  </a:lnTo>
                  <a:lnTo>
                    <a:pt x="5" y="30"/>
                  </a:lnTo>
                  <a:lnTo>
                    <a:pt x="5" y="28"/>
                  </a:lnTo>
                  <a:lnTo>
                    <a:pt x="5" y="19"/>
                  </a:lnTo>
                  <a:lnTo>
                    <a:pt x="5" y="24"/>
                  </a:lnTo>
                  <a:lnTo>
                    <a:pt x="5" y="12"/>
                  </a:lnTo>
                  <a:lnTo>
                    <a:pt x="5" y="15"/>
                  </a:lnTo>
                  <a:lnTo>
                    <a:pt x="5" y="17"/>
                  </a:lnTo>
                  <a:lnTo>
                    <a:pt x="5" y="24"/>
                  </a:lnTo>
                  <a:lnTo>
                    <a:pt x="5" y="16"/>
                  </a:lnTo>
                  <a:lnTo>
                    <a:pt x="5" y="17"/>
                  </a:lnTo>
                  <a:lnTo>
                    <a:pt x="5" y="32"/>
                  </a:lnTo>
                  <a:lnTo>
                    <a:pt x="5" y="28"/>
                  </a:lnTo>
                  <a:lnTo>
                    <a:pt x="6" y="24"/>
                  </a:lnTo>
                  <a:lnTo>
                    <a:pt x="6" y="13"/>
                  </a:lnTo>
                  <a:lnTo>
                    <a:pt x="6" y="24"/>
                  </a:lnTo>
                  <a:lnTo>
                    <a:pt x="6" y="5"/>
                  </a:lnTo>
                  <a:lnTo>
                    <a:pt x="6" y="22"/>
                  </a:lnTo>
                  <a:lnTo>
                    <a:pt x="6" y="18"/>
                  </a:lnTo>
                  <a:lnTo>
                    <a:pt x="6" y="9"/>
                  </a:lnTo>
                  <a:lnTo>
                    <a:pt x="6" y="24"/>
                  </a:lnTo>
                  <a:lnTo>
                    <a:pt x="6" y="22"/>
                  </a:lnTo>
                  <a:lnTo>
                    <a:pt x="6" y="17"/>
                  </a:lnTo>
                  <a:lnTo>
                    <a:pt x="6" y="22"/>
                  </a:lnTo>
                  <a:lnTo>
                    <a:pt x="6" y="24"/>
                  </a:lnTo>
                  <a:lnTo>
                    <a:pt x="6" y="10"/>
                  </a:lnTo>
                  <a:lnTo>
                    <a:pt x="6" y="26"/>
                  </a:lnTo>
                  <a:lnTo>
                    <a:pt x="6" y="12"/>
                  </a:lnTo>
                  <a:lnTo>
                    <a:pt x="7" y="9"/>
                  </a:lnTo>
                  <a:lnTo>
                    <a:pt x="7" y="15"/>
                  </a:lnTo>
                  <a:lnTo>
                    <a:pt x="7" y="22"/>
                  </a:lnTo>
                  <a:lnTo>
                    <a:pt x="7" y="29"/>
                  </a:lnTo>
                  <a:lnTo>
                    <a:pt x="7" y="25"/>
                  </a:lnTo>
                  <a:lnTo>
                    <a:pt x="7" y="22"/>
                  </a:lnTo>
                  <a:lnTo>
                    <a:pt x="7" y="17"/>
                  </a:lnTo>
                  <a:lnTo>
                    <a:pt x="7" y="19"/>
                  </a:lnTo>
                  <a:lnTo>
                    <a:pt x="7" y="15"/>
                  </a:lnTo>
                  <a:lnTo>
                    <a:pt x="7" y="18"/>
                  </a:lnTo>
                  <a:lnTo>
                    <a:pt x="7" y="25"/>
                  </a:lnTo>
                  <a:lnTo>
                    <a:pt x="7" y="23"/>
                  </a:lnTo>
                  <a:lnTo>
                    <a:pt x="7" y="9"/>
                  </a:lnTo>
                  <a:lnTo>
                    <a:pt x="7" y="13"/>
                  </a:lnTo>
                  <a:lnTo>
                    <a:pt x="8" y="24"/>
                  </a:lnTo>
                  <a:lnTo>
                    <a:pt x="8" y="21"/>
                  </a:lnTo>
                  <a:lnTo>
                    <a:pt x="8" y="22"/>
                  </a:lnTo>
                  <a:lnTo>
                    <a:pt x="8" y="26"/>
                  </a:lnTo>
                  <a:lnTo>
                    <a:pt x="8" y="21"/>
                  </a:lnTo>
                  <a:lnTo>
                    <a:pt x="8" y="19"/>
                  </a:lnTo>
                  <a:lnTo>
                    <a:pt x="8" y="24"/>
                  </a:lnTo>
                  <a:lnTo>
                    <a:pt x="8" y="13"/>
                  </a:lnTo>
                  <a:lnTo>
                    <a:pt x="8" y="7"/>
                  </a:lnTo>
                  <a:lnTo>
                    <a:pt x="8" y="22"/>
                  </a:lnTo>
                  <a:lnTo>
                    <a:pt x="8" y="20"/>
                  </a:lnTo>
                  <a:lnTo>
                    <a:pt x="8" y="17"/>
                  </a:lnTo>
                  <a:lnTo>
                    <a:pt x="8" y="18"/>
                  </a:lnTo>
                  <a:lnTo>
                    <a:pt x="8" y="8"/>
                  </a:lnTo>
                  <a:lnTo>
                    <a:pt x="9" y="7"/>
                  </a:lnTo>
                  <a:lnTo>
                    <a:pt x="9" y="6"/>
                  </a:lnTo>
                  <a:lnTo>
                    <a:pt x="9" y="19"/>
                  </a:lnTo>
                  <a:lnTo>
                    <a:pt x="9" y="16"/>
                  </a:lnTo>
                  <a:lnTo>
                    <a:pt x="9" y="19"/>
                  </a:lnTo>
                  <a:lnTo>
                    <a:pt x="9" y="15"/>
                  </a:lnTo>
                  <a:lnTo>
                    <a:pt x="9" y="23"/>
                  </a:lnTo>
                  <a:lnTo>
                    <a:pt x="9" y="15"/>
                  </a:lnTo>
                  <a:lnTo>
                    <a:pt x="9" y="24"/>
                  </a:lnTo>
                  <a:lnTo>
                    <a:pt x="9" y="10"/>
                  </a:lnTo>
                  <a:lnTo>
                    <a:pt x="9" y="16"/>
                  </a:lnTo>
                  <a:lnTo>
                    <a:pt x="9" y="22"/>
                  </a:lnTo>
                  <a:lnTo>
                    <a:pt x="9" y="19"/>
                  </a:lnTo>
                  <a:lnTo>
                    <a:pt x="9" y="5"/>
                  </a:lnTo>
                  <a:lnTo>
                    <a:pt x="9" y="14"/>
                  </a:lnTo>
                  <a:lnTo>
                    <a:pt x="9" y="15"/>
                  </a:lnTo>
                  <a:lnTo>
                    <a:pt x="9" y="6"/>
                  </a:lnTo>
                  <a:lnTo>
                    <a:pt x="9" y="15"/>
                  </a:lnTo>
                  <a:lnTo>
                    <a:pt x="9" y="22"/>
                  </a:lnTo>
                  <a:lnTo>
                    <a:pt x="9" y="20"/>
                  </a:lnTo>
                  <a:lnTo>
                    <a:pt x="9" y="16"/>
                  </a:lnTo>
                  <a:lnTo>
                    <a:pt x="9" y="17"/>
                  </a:lnTo>
                  <a:lnTo>
                    <a:pt x="9" y="22"/>
                  </a:lnTo>
                  <a:lnTo>
                    <a:pt x="9" y="19"/>
                  </a:lnTo>
                  <a:lnTo>
                    <a:pt x="9" y="13"/>
                  </a:lnTo>
                  <a:lnTo>
                    <a:pt x="9" y="20"/>
                  </a:lnTo>
                  <a:lnTo>
                    <a:pt x="9" y="3"/>
                  </a:lnTo>
                  <a:lnTo>
                    <a:pt x="9" y="10"/>
                  </a:lnTo>
                  <a:lnTo>
                    <a:pt x="9" y="24"/>
                  </a:lnTo>
                  <a:lnTo>
                    <a:pt x="9" y="27"/>
                  </a:lnTo>
                  <a:lnTo>
                    <a:pt x="10" y="27"/>
                  </a:lnTo>
                  <a:lnTo>
                    <a:pt x="10" y="26"/>
                  </a:lnTo>
                  <a:lnTo>
                    <a:pt x="10" y="21"/>
                  </a:lnTo>
                  <a:lnTo>
                    <a:pt x="10" y="15"/>
                  </a:lnTo>
                  <a:lnTo>
                    <a:pt x="10" y="24"/>
                  </a:lnTo>
                  <a:lnTo>
                    <a:pt x="10" y="25"/>
                  </a:lnTo>
                  <a:lnTo>
                    <a:pt x="10" y="23"/>
                  </a:lnTo>
                  <a:lnTo>
                    <a:pt x="10" y="19"/>
                  </a:lnTo>
                  <a:lnTo>
                    <a:pt x="10" y="15"/>
                  </a:lnTo>
                  <a:lnTo>
                    <a:pt x="10" y="19"/>
                  </a:lnTo>
                  <a:lnTo>
                    <a:pt x="10" y="17"/>
                  </a:lnTo>
                  <a:lnTo>
                    <a:pt x="10" y="10"/>
                  </a:lnTo>
                  <a:lnTo>
                    <a:pt x="10" y="11"/>
                  </a:lnTo>
                  <a:lnTo>
                    <a:pt x="10" y="14"/>
                  </a:lnTo>
                  <a:lnTo>
                    <a:pt x="11" y="19"/>
                  </a:lnTo>
                  <a:lnTo>
                    <a:pt x="11" y="15"/>
                  </a:lnTo>
                  <a:lnTo>
                    <a:pt x="11" y="10"/>
                  </a:lnTo>
                  <a:lnTo>
                    <a:pt x="11" y="16"/>
                  </a:lnTo>
                  <a:lnTo>
                    <a:pt x="11" y="25"/>
                  </a:lnTo>
                  <a:lnTo>
                    <a:pt x="11" y="8"/>
                  </a:lnTo>
                  <a:lnTo>
                    <a:pt x="11" y="23"/>
                  </a:lnTo>
                  <a:lnTo>
                    <a:pt x="11" y="19"/>
                  </a:lnTo>
                  <a:lnTo>
                    <a:pt x="11" y="22"/>
                  </a:lnTo>
                  <a:lnTo>
                    <a:pt x="11" y="32"/>
                  </a:lnTo>
                  <a:lnTo>
                    <a:pt x="11" y="25"/>
                  </a:lnTo>
                  <a:lnTo>
                    <a:pt x="11" y="15"/>
                  </a:lnTo>
                  <a:lnTo>
                    <a:pt x="11" y="18"/>
                  </a:lnTo>
                  <a:lnTo>
                    <a:pt x="11" y="22"/>
                  </a:lnTo>
                  <a:lnTo>
                    <a:pt x="11" y="22"/>
                  </a:lnTo>
                  <a:lnTo>
                    <a:pt x="12" y="33"/>
                  </a:lnTo>
                  <a:lnTo>
                    <a:pt x="12" y="33"/>
                  </a:lnTo>
                  <a:lnTo>
                    <a:pt x="12" y="33"/>
                  </a:lnTo>
                </a:path>
              </a:pathLst>
            </a:custGeom>
            <a:noFill/>
            <a:ln w="0">
              <a:solidFill>
                <a:srgbClr val="FFFF00"/>
              </a:solidFill>
              <a:prstDash val="solid"/>
              <a:round/>
              <a:headEnd/>
              <a:tailEnd/>
            </a:ln>
          </p:spPr>
          <p:txBody>
            <a:bodyPr/>
            <a:lstStyle/>
            <a:p>
              <a:endParaRPr lang="en-US" sz="2000"/>
            </a:p>
          </p:txBody>
        </p:sp>
        <p:sp>
          <p:nvSpPr>
            <p:cNvPr id="3354671" name="Freeform 47"/>
            <p:cNvSpPr>
              <a:spLocks/>
            </p:cNvSpPr>
            <p:nvPr/>
          </p:nvSpPr>
          <p:spPr bwMode="auto">
            <a:xfrm>
              <a:off x="3855" y="1416"/>
              <a:ext cx="4" cy="134"/>
            </a:xfrm>
            <a:custGeom>
              <a:avLst/>
              <a:gdLst/>
              <a:ahLst/>
              <a:cxnLst>
                <a:cxn ang="0">
                  <a:pos x="0" y="31"/>
                </a:cxn>
                <a:cxn ang="0">
                  <a:pos x="0" y="22"/>
                </a:cxn>
                <a:cxn ang="0">
                  <a:pos x="0" y="23"/>
                </a:cxn>
                <a:cxn ang="0">
                  <a:pos x="0" y="20"/>
                </a:cxn>
                <a:cxn ang="0">
                  <a:pos x="0" y="17"/>
                </a:cxn>
                <a:cxn ang="0">
                  <a:pos x="0" y="20"/>
                </a:cxn>
                <a:cxn ang="0">
                  <a:pos x="0" y="28"/>
                </a:cxn>
                <a:cxn ang="0">
                  <a:pos x="0" y="21"/>
                </a:cxn>
                <a:cxn ang="0">
                  <a:pos x="0" y="8"/>
                </a:cxn>
                <a:cxn ang="0">
                  <a:pos x="0" y="13"/>
                </a:cxn>
                <a:cxn ang="0">
                  <a:pos x="0" y="10"/>
                </a:cxn>
                <a:cxn ang="0">
                  <a:pos x="1" y="8"/>
                </a:cxn>
                <a:cxn ang="0">
                  <a:pos x="1" y="24"/>
                </a:cxn>
                <a:cxn ang="0">
                  <a:pos x="1" y="20"/>
                </a:cxn>
                <a:cxn ang="0">
                  <a:pos x="1" y="16"/>
                </a:cxn>
                <a:cxn ang="0">
                  <a:pos x="1" y="26"/>
                </a:cxn>
                <a:cxn ang="0">
                  <a:pos x="1" y="15"/>
                </a:cxn>
                <a:cxn ang="0">
                  <a:pos x="1" y="16"/>
                </a:cxn>
                <a:cxn ang="0">
                  <a:pos x="1" y="0"/>
                </a:cxn>
                <a:cxn ang="0">
                  <a:pos x="1" y="9"/>
                </a:cxn>
                <a:cxn ang="0">
                  <a:pos x="1" y="4"/>
                </a:cxn>
                <a:cxn ang="0">
                  <a:pos x="1" y="15"/>
                </a:cxn>
                <a:cxn ang="0">
                  <a:pos x="1" y="10"/>
                </a:cxn>
                <a:cxn ang="0">
                  <a:pos x="1" y="14"/>
                </a:cxn>
                <a:cxn ang="0">
                  <a:pos x="1" y="17"/>
                </a:cxn>
              </a:cxnLst>
              <a:rect l="0" t="0" r="r" b="b"/>
              <a:pathLst>
                <a:path w="1" h="31">
                  <a:moveTo>
                    <a:pt x="0" y="31"/>
                  </a:moveTo>
                  <a:lnTo>
                    <a:pt x="0" y="22"/>
                  </a:lnTo>
                  <a:lnTo>
                    <a:pt x="0" y="23"/>
                  </a:lnTo>
                  <a:lnTo>
                    <a:pt x="0" y="20"/>
                  </a:lnTo>
                  <a:lnTo>
                    <a:pt x="0" y="17"/>
                  </a:lnTo>
                  <a:lnTo>
                    <a:pt x="0" y="20"/>
                  </a:lnTo>
                  <a:lnTo>
                    <a:pt x="0" y="28"/>
                  </a:lnTo>
                  <a:lnTo>
                    <a:pt x="0" y="21"/>
                  </a:lnTo>
                  <a:lnTo>
                    <a:pt x="0" y="8"/>
                  </a:lnTo>
                  <a:lnTo>
                    <a:pt x="0" y="13"/>
                  </a:lnTo>
                  <a:lnTo>
                    <a:pt x="0" y="10"/>
                  </a:lnTo>
                  <a:lnTo>
                    <a:pt x="1" y="8"/>
                  </a:lnTo>
                  <a:lnTo>
                    <a:pt x="1" y="24"/>
                  </a:lnTo>
                  <a:lnTo>
                    <a:pt x="1" y="20"/>
                  </a:lnTo>
                  <a:lnTo>
                    <a:pt x="1" y="16"/>
                  </a:lnTo>
                  <a:lnTo>
                    <a:pt x="1" y="26"/>
                  </a:lnTo>
                  <a:lnTo>
                    <a:pt x="1" y="15"/>
                  </a:lnTo>
                  <a:lnTo>
                    <a:pt x="1" y="16"/>
                  </a:lnTo>
                  <a:lnTo>
                    <a:pt x="1" y="0"/>
                  </a:lnTo>
                  <a:lnTo>
                    <a:pt x="1" y="9"/>
                  </a:lnTo>
                  <a:lnTo>
                    <a:pt x="1" y="4"/>
                  </a:lnTo>
                  <a:lnTo>
                    <a:pt x="1" y="15"/>
                  </a:lnTo>
                  <a:lnTo>
                    <a:pt x="1" y="10"/>
                  </a:lnTo>
                  <a:lnTo>
                    <a:pt x="1" y="14"/>
                  </a:lnTo>
                  <a:lnTo>
                    <a:pt x="1" y="17"/>
                  </a:lnTo>
                </a:path>
              </a:pathLst>
            </a:custGeom>
            <a:noFill/>
            <a:ln w="0">
              <a:solidFill>
                <a:srgbClr val="FFFF00"/>
              </a:solidFill>
              <a:prstDash val="solid"/>
              <a:round/>
              <a:headEnd/>
              <a:tailEnd/>
            </a:ln>
          </p:spPr>
          <p:txBody>
            <a:bodyPr/>
            <a:lstStyle/>
            <a:p>
              <a:endParaRPr lang="en-US" sz="2000"/>
            </a:p>
          </p:txBody>
        </p:sp>
      </p:grpSp>
      <p:sp>
        <p:nvSpPr>
          <p:cNvPr id="3354672" name="Rectangle 48"/>
          <p:cNvSpPr>
            <a:spLocks noChangeArrowheads="1"/>
          </p:cNvSpPr>
          <p:nvPr/>
        </p:nvSpPr>
        <p:spPr bwMode="auto">
          <a:xfrm>
            <a:off x="6892925" y="1990725"/>
            <a:ext cx="61913" cy="4763"/>
          </a:xfrm>
          <a:prstGeom prst="rect">
            <a:avLst/>
          </a:prstGeom>
          <a:solidFill>
            <a:schemeClr val="accent2"/>
          </a:solidFill>
          <a:ln w="9525">
            <a:noFill/>
            <a:miter lim="800000"/>
            <a:headEnd/>
            <a:tailEnd/>
          </a:ln>
        </p:spPr>
        <p:txBody>
          <a:bodyPr/>
          <a:lstStyle/>
          <a:p>
            <a:endParaRPr lang="en-US" sz="2000"/>
          </a:p>
        </p:txBody>
      </p:sp>
      <p:sp>
        <p:nvSpPr>
          <p:cNvPr id="3354673" name="Rectangle 49"/>
          <p:cNvSpPr>
            <a:spLocks noChangeArrowheads="1"/>
          </p:cNvSpPr>
          <p:nvPr/>
        </p:nvSpPr>
        <p:spPr bwMode="auto">
          <a:xfrm>
            <a:off x="6970713" y="1941513"/>
            <a:ext cx="52387" cy="7937"/>
          </a:xfrm>
          <a:prstGeom prst="rect">
            <a:avLst/>
          </a:prstGeom>
          <a:solidFill>
            <a:schemeClr val="accent2"/>
          </a:solidFill>
          <a:ln w="9525">
            <a:noFill/>
            <a:miter lim="800000"/>
            <a:headEnd/>
            <a:tailEnd/>
          </a:ln>
        </p:spPr>
        <p:txBody>
          <a:bodyPr/>
          <a:lstStyle/>
          <a:p>
            <a:pPr eaLnBrk="1" hangingPunct="1"/>
            <a:endParaRPr lang="en-US" sz="1800">
              <a:solidFill>
                <a:srgbClr val="000000"/>
              </a:solidFill>
              <a:effectLst/>
              <a:latin typeface="Arial" charset="0"/>
            </a:endParaRPr>
          </a:p>
        </p:txBody>
      </p:sp>
      <p:sp>
        <p:nvSpPr>
          <p:cNvPr id="3354674" name="Line 50"/>
          <p:cNvSpPr>
            <a:spLocks noChangeShapeType="1"/>
          </p:cNvSpPr>
          <p:nvPr/>
        </p:nvSpPr>
        <p:spPr bwMode="auto">
          <a:xfrm flipV="1">
            <a:off x="6962775" y="1920875"/>
            <a:ext cx="1588" cy="61913"/>
          </a:xfrm>
          <a:prstGeom prst="line">
            <a:avLst/>
          </a:prstGeom>
          <a:noFill/>
          <a:ln w="0">
            <a:solidFill>
              <a:srgbClr val="FFFF00"/>
            </a:solidFill>
            <a:round/>
            <a:headEnd/>
            <a:tailEnd/>
          </a:ln>
        </p:spPr>
        <p:txBody>
          <a:bodyPr/>
          <a:lstStyle/>
          <a:p>
            <a:endParaRPr lang="en-US" sz="2000"/>
          </a:p>
        </p:txBody>
      </p:sp>
      <p:sp>
        <p:nvSpPr>
          <p:cNvPr id="3354675" name="Line 51"/>
          <p:cNvSpPr>
            <a:spLocks noChangeShapeType="1"/>
          </p:cNvSpPr>
          <p:nvPr/>
        </p:nvSpPr>
        <p:spPr bwMode="auto">
          <a:xfrm>
            <a:off x="6892925" y="1982788"/>
            <a:ext cx="69850" cy="1587"/>
          </a:xfrm>
          <a:prstGeom prst="line">
            <a:avLst/>
          </a:prstGeom>
          <a:noFill/>
          <a:ln w="0">
            <a:solidFill>
              <a:srgbClr val="FFFF00"/>
            </a:solidFill>
            <a:round/>
            <a:headEnd/>
            <a:tailEnd/>
          </a:ln>
        </p:spPr>
        <p:txBody>
          <a:bodyPr/>
          <a:lstStyle/>
          <a:p>
            <a:endParaRPr lang="en-US" sz="2000"/>
          </a:p>
        </p:txBody>
      </p:sp>
      <p:sp>
        <p:nvSpPr>
          <p:cNvPr id="3354676" name="Freeform 52"/>
          <p:cNvSpPr>
            <a:spLocks/>
          </p:cNvSpPr>
          <p:nvPr/>
        </p:nvSpPr>
        <p:spPr bwMode="auto">
          <a:xfrm>
            <a:off x="6181725" y="1314450"/>
            <a:ext cx="873125" cy="546100"/>
          </a:xfrm>
          <a:custGeom>
            <a:avLst/>
            <a:gdLst/>
            <a:ahLst/>
            <a:cxnLst>
              <a:cxn ang="0">
                <a:pos x="2" y="44"/>
              </a:cxn>
              <a:cxn ang="0">
                <a:pos x="4" y="46"/>
              </a:cxn>
              <a:cxn ang="0">
                <a:pos x="7" y="50"/>
              </a:cxn>
              <a:cxn ang="0">
                <a:pos x="9" y="44"/>
              </a:cxn>
              <a:cxn ang="0">
                <a:pos x="12" y="48"/>
              </a:cxn>
              <a:cxn ang="0">
                <a:pos x="14" y="44"/>
              </a:cxn>
              <a:cxn ang="0">
                <a:pos x="17" y="47"/>
              </a:cxn>
              <a:cxn ang="0">
                <a:pos x="19" y="45"/>
              </a:cxn>
              <a:cxn ang="0">
                <a:pos x="22" y="52"/>
              </a:cxn>
              <a:cxn ang="0">
                <a:pos x="25" y="49"/>
              </a:cxn>
              <a:cxn ang="0">
                <a:pos x="27" y="46"/>
              </a:cxn>
              <a:cxn ang="0">
                <a:pos x="30" y="47"/>
              </a:cxn>
              <a:cxn ang="0">
                <a:pos x="32" y="46"/>
              </a:cxn>
              <a:cxn ang="0">
                <a:pos x="35" y="49"/>
              </a:cxn>
              <a:cxn ang="0">
                <a:pos x="37" y="49"/>
              </a:cxn>
              <a:cxn ang="0">
                <a:pos x="40" y="44"/>
              </a:cxn>
              <a:cxn ang="0">
                <a:pos x="42" y="44"/>
              </a:cxn>
              <a:cxn ang="0">
                <a:pos x="45" y="45"/>
              </a:cxn>
              <a:cxn ang="0">
                <a:pos x="47" y="22"/>
              </a:cxn>
              <a:cxn ang="0">
                <a:pos x="50" y="0"/>
              </a:cxn>
              <a:cxn ang="0">
                <a:pos x="52" y="53"/>
              </a:cxn>
              <a:cxn ang="0">
                <a:pos x="55" y="80"/>
              </a:cxn>
              <a:cxn ang="0">
                <a:pos x="58" y="77"/>
              </a:cxn>
              <a:cxn ang="0">
                <a:pos x="60" y="58"/>
              </a:cxn>
              <a:cxn ang="0">
                <a:pos x="63" y="52"/>
              </a:cxn>
              <a:cxn ang="0">
                <a:pos x="65" y="49"/>
              </a:cxn>
              <a:cxn ang="0">
                <a:pos x="68" y="47"/>
              </a:cxn>
              <a:cxn ang="0">
                <a:pos x="70" y="52"/>
              </a:cxn>
              <a:cxn ang="0">
                <a:pos x="73" y="48"/>
              </a:cxn>
              <a:cxn ang="0">
                <a:pos x="75" y="47"/>
              </a:cxn>
              <a:cxn ang="0">
                <a:pos x="78" y="48"/>
              </a:cxn>
              <a:cxn ang="0">
                <a:pos x="80" y="43"/>
              </a:cxn>
              <a:cxn ang="0">
                <a:pos x="83" y="42"/>
              </a:cxn>
              <a:cxn ang="0">
                <a:pos x="85" y="46"/>
              </a:cxn>
              <a:cxn ang="0">
                <a:pos x="88" y="41"/>
              </a:cxn>
              <a:cxn ang="0">
                <a:pos x="90" y="44"/>
              </a:cxn>
              <a:cxn ang="0">
                <a:pos x="93" y="46"/>
              </a:cxn>
              <a:cxn ang="0">
                <a:pos x="96" y="44"/>
              </a:cxn>
              <a:cxn ang="0">
                <a:pos x="98" y="49"/>
              </a:cxn>
              <a:cxn ang="0">
                <a:pos x="101" y="47"/>
              </a:cxn>
              <a:cxn ang="0">
                <a:pos x="103" y="48"/>
              </a:cxn>
              <a:cxn ang="0">
                <a:pos x="106" y="47"/>
              </a:cxn>
              <a:cxn ang="0">
                <a:pos x="108" y="46"/>
              </a:cxn>
              <a:cxn ang="0">
                <a:pos x="111" y="48"/>
              </a:cxn>
              <a:cxn ang="0">
                <a:pos x="113" y="46"/>
              </a:cxn>
            </a:cxnLst>
            <a:rect l="0" t="0" r="r" b="b"/>
            <a:pathLst>
              <a:path w="114" h="80">
                <a:moveTo>
                  <a:pt x="0" y="49"/>
                </a:moveTo>
                <a:lnTo>
                  <a:pt x="1" y="45"/>
                </a:lnTo>
                <a:lnTo>
                  <a:pt x="2" y="44"/>
                </a:lnTo>
                <a:lnTo>
                  <a:pt x="3" y="41"/>
                </a:lnTo>
                <a:lnTo>
                  <a:pt x="3" y="43"/>
                </a:lnTo>
                <a:lnTo>
                  <a:pt x="4" y="46"/>
                </a:lnTo>
                <a:lnTo>
                  <a:pt x="5" y="49"/>
                </a:lnTo>
                <a:lnTo>
                  <a:pt x="6" y="49"/>
                </a:lnTo>
                <a:lnTo>
                  <a:pt x="7" y="50"/>
                </a:lnTo>
                <a:lnTo>
                  <a:pt x="8" y="49"/>
                </a:lnTo>
                <a:lnTo>
                  <a:pt x="8" y="45"/>
                </a:lnTo>
                <a:lnTo>
                  <a:pt x="9" y="44"/>
                </a:lnTo>
                <a:lnTo>
                  <a:pt x="10" y="48"/>
                </a:lnTo>
                <a:lnTo>
                  <a:pt x="11" y="45"/>
                </a:lnTo>
                <a:lnTo>
                  <a:pt x="12" y="48"/>
                </a:lnTo>
                <a:lnTo>
                  <a:pt x="13" y="47"/>
                </a:lnTo>
                <a:lnTo>
                  <a:pt x="14" y="45"/>
                </a:lnTo>
                <a:lnTo>
                  <a:pt x="14" y="44"/>
                </a:lnTo>
                <a:lnTo>
                  <a:pt x="15" y="45"/>
                </a:lnTo>
                <a:lnTo>
                  <a:pt x="16" y="47"/>
                </a:lnTo>
                <a:lnTo>
                  <a:pt x="17" y="47"/>
                </a:lnTo>
                <a:lnTo>
                  <a:pt x="18" y="46"/>
                </a:lnTo>
                <a:lnTo>
                  <a:pt x="19" y="45"/>
                </a:lnTo>
                <a:lnTo>
                  <a:pt x="19" y="45"/>
                </a:lnTo>
                <a:lnTo>
                  <a:pt x="20" y="45"/>
                </a:lnTo>
                <a:lnTo>
                  <a:pt x="21" y="44"/>
                </a:lnTo>
                <a:lnTo>
                  <a:pt x="22" y="52"/>
                </a:lnTo>
                <a:lnTo>
                  <a:pt x="23" y="49"/>
                </a:lnTo>
                <a:lnTo>
                  <a:pt x="24" y="51"/>
                </a:lnTo>
                <a:lnTo>
                  <a:pt x="25" y="49"/>
                </a:lnTo>
                <a:lnTo>
                  <a:pt x="25" y="47"/>
                </a:lnTo>
                <a:lnTo>
                  <a:pt x="26" y="49"/>
                </a:lnTo>
                <a:lnTo>
                  <a:pt x="27" y="46"/>
                </a:lnTo>
                <a:lnTo>
                  <a:pt x="28" y="46"/>
                </a:lnTo>
                <a:lnTo>
                  <a:pt x="29" y="47"/>
                </a:lnTo>
                <a:lnTo>
                  <a:pt x="30" y="47"/>
                </a:lnTo>
                <a:lnTo>
                  <a:pt x="30" y="46"/>
                </a:lnTo>
                <a:lnTo>
                  <a:pt x="31" y="45"/>
                </a:lnTo>
                <a:lnTo>
                  <a:pt x="32" y="46"/>
                </a:lnTo>
                <a:lnTo>
                  <a:pt x="33" y="48"/>
                </a:lnTo>
                <a:lnTo>
                  <a:pt x="34" y="47"/>
                </a:lnTo>
                <a:lnTo>
                  <a:pt x="35" y="49"/>
                </a:lnTo>
                <a:lnTo>
                  <a:pt x="36" y="48"/>
                </a:lnTo>
                <a:lnTo>
                  <a:pt x="36" y="50"/>
                </a:lnTo>
                <a:lnTo>
                  <a:pt x="37" y="49"/>
                </a:lnTo>
                <a:lnTo>
                  <a:pt x="38" y="46"/>
                </a:lnTo>
                <a:lnTo>
                  <a:pt x="39" y="46"/>
                </a:lnTo>
                <a:lnTo>
                  <a:pt x="40" y="44"/>
                </a:lnTo>
                <a:lnTo>
                  <a:pt x="41" y="47"/>
                </a:lnTo>
                <a:lnTo>
                  <a:pt x="41" y="46"/>
                </a:lnTo>
                <a:lnTo>
                  <a:pt x="42" y="44"/>
                </a:lnTo>
                <a:lnTo>
                  <a:pt x="43" y="46"/>
                </a:lnTo>
                <a:lnTo>
                  <a:pt x="44" y="45"/>
                </a:lnTo>
                <a:lnTo>
                  <a:pt x="45" y="45"/>
                </a:lnTo>
                <a:lnTo>
                  <a:pt x="46" y="43"/>
                </a:lnTo>
                <a:lnTo>
                  <a:pt x="47" y="33"/>
                </a:lnTo>
                <a:lnTo>
                  <a:pt x="47" y="22"/>
                </a:lnTo>
                <a:lnTo>
                  <a:pt x="48" y="21"/>
                </a:lnTo>
                <a:lnTo>
                  <a:pt x="49" y="20"/>
                </a:lnTo>
                <a:lnTo>
                  <a:pt x="50" y="0"/>
                </a:lnTo>
                <a:lnTo>
                  <a:pt x="51" y="6"/>
                </a:lnTo>
                <a:lnTo>
                  <a:pt x="52" y="35"/>
                </a:lnTo>
                <a:lnTo>
                  <a:pt x="52" y="53"/>
                </a:lnTo>
                <a:lnTo>
                  <a:pt x="53" y="64"/>
                </a:lnTo>
                <a:lnTo>
                  <a:pt x="54" y="74"/>
                </a:lnTo>
                <a:lnTo>
                  <a:pt x="55" y="80"/>
                </a:lnTo>
                <a:lnTo>
                  <a:pt x="56" y="79"/>
                </a:lnTo>
                <a:lnTo>
                  <a:pt x="57" y="78"/>
                </a:lnTo>
                <a:lnTo>
                  <a:pt x="58" y="77"/>
                </a:lnTo>
                <a:lnTo>
                  <a:pt x="58" y="70"/>
                </a:lnTo>
                <a:lnTo>
                  <a:pt x="59" y="62"/>
                </a:lnTo>
                <a:lnTo>
                  <a:pt x="60" y="58"/>
                </a:lnTo>
                <a:lnTo>
                  <a:pt x="61" y="55"/>
                </a:lnTo>
                <a:lnTo>
                  <a:pt x="62" y="54"/>
                </a:lnTo>
                <a:lnTo>
                  <a:pt x="63" y="52"/>
                </a:lnTo>
                <a:lnTo>
                  <a:pt x="63" y="51"/>
                </a:lnTo>
                <a:lnTo>
                  <a:pt x="64" y="52"/>
                </a:lnTo>
                <a:lnTo>
                  <a:pt x="65" y="49"/>
                </a:lnTo>
                <a:lnTo>
                  <a:pt x="66" y="49"/>
                </a:lnTo>
                <a:lnTo>
                  <a:pt x="67" y="51"/>
                </a:lnTo>
                <a:lnTo>
                  <a:pt x="68" y="47"/>
                </a:lnTo>
                <a:lnTo>
                  <a:pt x="69" y="50"/>
                </a:lnTo>
                <a:lnTo>
                  <a:pt x="69" y="52"/>
                </a:lnTo>
                <a:lnTo>
                  <a:pt x="70" y="52"/>
                </a:lnTo>
                <a:lnTo>
                  <a:pt x="71" y="50"/>
                </a:lnTo>
                <a:lnTo>
                  <a:pt x="72" y="51"/>
                </a:lnTo>
                <a:lnTo>
                  <a:pt x="73" y="48"/>
                </a:lnTo>
                <a:lnTo>
                  <a:pt x="74" y="45"/>
                </a:lnTo>
                <a:lnTo>
                  <a:pt x="74" y="43"/>
                </a:lnTo>
                <a:lnTo>
                  <a:pt x="75" y="47"/>
                </a:lnTo>
                <a:lnTo>
                  <a:pt x="76" y="46"/>
                </a:lnTo>
                <a:lnTo>
                  <a:pt x="77" y="50"/>
                </a:lnTo>
                <a:lnTo>
                  <a:pt x="78" y="48"/>
                </a:lnTo>
                <a:lnTo>
                  <a:pt x="79" y="46"/>
                </a:lnTo>
                <a:lnTo>
                  <a:pt x="80" y="44"/>
                </a:lnTo>
                <a:lnTo>
                  <a:pt x="80" y="43"/>
                </a:lnTo>
                <a:lnTo>
                  <a:pt x="81" y="41"/>
                </a:lnTo>
                <a:lnTo>
                  <a:pt x="82" y="42"/>
                </a:lnTo>
                <a:lnTo>
                  <a:pt x="83" y="42"/>
                </a:lnTo>
                <a:lnTo>
                  <a:pt x="84" y="45"/>
                </a:lnTo>
                <a:lnTo>
                  <a:pt x="85" y="46"/>
                </a:lnTo>
                <a:lnTo>
                  <a:pt x="85" y="46"/>
                </a:lnTo>
                <a:lnTo>
                  <a:pt x="86" y="44"/>
                </a:lnTo>
                <a:lnTo>
                  <a:pt x="87" y="42"/>
                </a:lnTo>
                <a:lnTo>
                  <a:pt x="88" y="41"/>
                </a:lnTo>
                <a:lnTo>
                  <a:pt x="89" y="43"/>
                </a:lnTo>
                <a:lnTo>
                  <a:pt x="90" y="42"/>
                </a:lnTo>
                <a:lnTo>
                  <a:pt x="90" y="44"/>
                </a:lnTo>
                <a:lnTo>
                  <a:pt x="91" y="43"/>
                </a:lnTo>
                <a:lnTo>
                  <a:pt x="92" y="43"/>
                </a:lnTo>
                <a:lnTo>
                  <a:pt x="93" y="46"/>
                </a:lnTo>
                <a:lnTo>
                  <a:pt x="94" y="46"/>
                </a:lnTo>
                <a:lnTo>
                  <a:pt x="95" y="46"/>
                </a:lnTo>
                <a:lnTo>
                  <a:pt x="96" y="44"/>
                </a:lnTo>
                <a:lnTo>
                  <a:pt x="96" y="46"/>
                </a:lnTo>
                <a:lnTo>
                  <a:pt x="97" y="47"/>
                </a:lnTo>
                <a:lnTo>
                  <a:pt x="98" y="49"/>
                </a:lnTo>
                <a:lnTo>
                  <a:pt x="99" y="50"/>
                </a:lnTo>
                <a:lnTo>
                  <a:pt x="100" y="49"/>
                </a:lnTo>
                <a:lnTo>
                  <a:pt x="101" y="47"/>
                </a:lnTo>
                <a:lnTo>
                  <a:pt x="101" y="47"/>
                </a:lnTo>
                <a:lnTo>
                  <a:pt x="102" y="47"/>
                </a:lnTo>
                <a:lnTo>
                  <a:pt x="103" y="48"/>
                </a:lnTo>
                <a:lnTo>
                  <a:pt x="104" y="47"/>
                </a:lnTo>
                <a:lnTo>
                  <a:pt x="105" y="46"/>
                </a:lnTo>
                <a:lnTo>
                  <a:pt x="106" y="47"/>
                </a:lnTo>
                <a:lnTo>
                  <a:pt x="107" y="47"/>
                </a:lnTo>
                <a:lnTo>
                  <a:pt x="107" y="46"/>
                </a:lnTo>
                <a:lnTo>
                  <a:pt x="108" y="46"/>
                </a:lnTo>
                <a:lnTo>
                  <a:pt x="109" y="47"/>
                </a:lnTo>
                <a:lnTo>
                  <a:pt x="110" y="46"/>
                </a:lnTo>
                <a:lnTo>
                  <a:pt x="111" y="48"/>
                </a:lnTo>
                <a:lnTo>
                  <a:pt x="112" y="49"/>
                </a:lnTo>
                <a:lnTo>
                  <a:pt x="112" y="51"/>
                </a:lnTo>
                <a:lnTo>
                  <a:pt x="113" y="46"/>
                </a:lnTo>
                <a:lnTo>
                  <a:pt x="114" y="49"/>
                </a:lnTo>
              </a:path>
            </a:pathLst>
          </a:custGeom>
          <a:noFill/>
          <a:ln w="0">
            <a:solidFill>
              <a:srgbClr val="FFFF00"/>
            </a:solidFill>
            <a:prstDash val="solid"/>
            <a:round/>
            <a:headEnd/>
            <a:tailEnd/>
          </a:ln>
        </p:spPr>
        <p:txBody>
          <a:bodyPr/>
          <a:lstStyle/>
          <a:p>
            <a:endParaRPr lang="en-US" sz="2000"/>
          </a:p>
        </p:txBody>
      </p:sp>
      <p:sp>
        <p:nvSpPr>
          <p:cNvPr id="3354677" name="Rectangle 53"/>
          <p:cNvSpPr>
            <a:spLocks noChangeArrowheads="1"/>
          </p:cNvSpPr>
          <p:nvPr/>
        </p:nvSpPr>
        <p:spPr bwMode="auto">
          <a:xfrm>
            <a:off x="6051550" y="1212850"/>
            <a:ext cx="1141413" cy="844550"/>
          </a:xfrm>
          <a:prstGeom prst="rect">
            <a:avLst/>
          </a:prstGeom>
          <a:noFill/>
          <a:ln w="0">
            <a:noFill/>
            <a:miter lim="800000"/>
            <a:headEnd/>
            <a:tailEnd/>
          </a:ln>
        </p:spPr>
        <p:txBody>
          <a:bodyPr/>
          <a:lstStyle/>
          <a:p>
            <a:endParaRPr lang="en-US" sz="2000"/>
          </a:p>
        </p:txBody>
      </p:sp>
      <p:sp>
        <p:nvSpPr>
          <p:cNvPr id="3354678" name="Rectangle 54"/>
          <p:cNvSpPr>
            <a:spLocks noChangeArrowheads="1"/>
          </p:cNvSpPr>
          <p:nvPr/>
        </p:nvSpPr>
        <p:spPr bwMode="auto">
          <a:xfrm>
            <a:off x="6051550" y="4114800"/>
            <a:ext cx="1141413" cy="844550"/>
          </a:xfrm>
          <a:prstGeom prst="rect">
            <a:avLst/>
          </a:prstGeom>
          <a:noFill/>
          <a:ln w="0">
            <a:noFill/>
            <a:miter lim="800000"/>
            <a:headEnd/>
            <a:tailEnd/>
          </a:ln>
        </p:spPr>
        <p:txBody>
          <a:bodyPr/>
          <a:lstStyle/>
          <a:p>
            <a:endParaRPr lang="en-US" sz="2000"/>
          </a:p>
        </p:txBody>
      </p:sp>
      <p:sp>
        <p:nvSpPr>
          <p:cNvPr id="3354679" name="Rectangle 55"/>
          <p:cNvSpPr>
            <a:spLocks noChangeArrowheads="1"/>
          </p:cNvSpPr>
          <p:nvPr/>
        </p:nvSpPr>
        <p:spPr bwMode="auto">
          <a:xfrm>
            <a:off x="3900488" y="3817938"/>
            <a:ext cx="1212850" cy="274637"/>
          </a:xfrm>
          <a:prstGeom prst="rect">
            <a:avLst/>
          </a:prstGeom>
          <a:noFill/>
          <a:ln w="9525">
            <a:noFill/>
            <a:miter lim="800000"/>
            <a:headEnd/>
            <a:tailEnd/>
          </a:ln>
        </p:spPr>
        <p:txBody>
          <a:bodyPr wrap="none" lIns="0" tIns="0" rIns="0" bIns="0">
            <a:spAutoFit/>
          </a:bodyPr>
          <a:lstStyle/>
          <a:p>
            <a:pPr eaLnBrk="1" hangingPunct="1"/>
            <a:r>
              <a:rPr lang="en-US" sz="1800" b="1">
                <a:solidFill>
                  <a:srgbClr val="FFFF00"/>
                </a:solidFill>
                <a:effectLst/>
              </a:rPr>
              <a:t>Burst Firing</a:t>
            </a:r>
          </a:p>
        </p:txBody>
      </p:sp>
      <p:sp>
        <p:nvSpPr>
          <p:cNvPr id="3354680" name="Rectangle 56"/>
          <p:cNvSpPr>
            <a:spLocks noChangeArrowheads="1"/>
          </p:cNvSpPr>
          <p:nvPr/>
        </p:nvSpPr>
        <p:spPr bwMode="auto">
          <a:xfrm>
            <a:off x="3719513" y="904875"/>
            <a:ext cx="1581150" cy="274638"/>
          </a:xfrm>
          <a:prstGeom prst="rect">
            <a:avLst/>
          </a:prstGeom>
          <a:noFill/>
          <a:ln w="9525">
            <a:noFill/>
            <a:miter lim="800000"/>
            <a:headEnd/>
            <a:tailEnd/>
          </a:ln>
        </p:spPr>
        <p:txBody>
          <a:bodyPr wrap="none" lIns="0" tIns="0" rIns="0" bIns="0">
            <a:spAutoFit/>
          </a:bodyPr>
          <a:lstStyle/>
          <a:p>
            <a:pPr eaLnBrk="1" hangingPunct="1"/>
            <a:r>
              <a:rPr lang="en-US" sz="1800" b="1">
                <a:solidFill>
                  <a:srgbClr val="FFFF00"/>
                </a:solidFill>
                <a:effectLst/>
              </a:rPr>
              <a:t>Irregular Firing</a:t>
            </a:r>
          </a:p>
        </p:txBody>
      </p:sp>
      <p:grpSp>
        <p:nvGrpSpPr>
          <p:cNvPr id="4" name="Group 57"/>
          <p:cNvGrpSpPr>
            <a:grpSpLocks/>
          </p:cNvGrpSpPr>
          <p:nvPr/>
        </p:nvGrpSpPr>
        <p:grpSpPr bwMode="auto">
          <a:xfrm>
            <a:off x="2493963" y="4243388"/>
            <a:ext cx="3970337" cy="2173287"/>
            <a:chOff x="1571" y="2673"/>
            <a:chExt cx="2501" cy="1369"/>
          </a:xfrm>
        </p:grpSpPr>
        <p:sp>
          <p:nvSpPr>
            <p:cNvPr id="3354682" name="Freeform 58"/>
            <p:cNvSpPr>
              <a:spLocks/>
            </p:cNvSpPr>
            <p:nvPr/>
          </p:nvSpPr>
          <p:spPr bwMode="auto">
            <a:xfrm>
              <a:off x="1571" y="3412"/>
              <a:ext cx="72" cy="90"/>
            </a:xfrm>
            <a:custGeom>
              <a:avLst/>
              <a:gdLst/>
              <a:ahLst/>
              <a:cxnLst>
                <a:cxn ang="0">
                  <a:pos x="0" y="10"/>
                </a:cxn>
                <a:cxn ang="0">
                  <a:pos x="0" y="9"/>
                </a:cxn>
                <a:cxn ang="0">
                  <a:pos x="1" y="13"/>
                </a:cxn>
                <a:cxn ang="0">
                  <a:pos x="1" y="10"/>
                </a:cxn>
                <a:cxn ang="0">
                  <a:pos x="1" y="13"/>
                </a:cxn>
                <a:cxn ang="0">
                  <a:pos x="2" y="6"/>
                </a:cxn>
                <a:cxn ang="0">
                  <a:pos x="2" y="2"/>
                </a:cxn>
                <a:cxn ang="0">
                  <a:pos x="2" y="14"/>
                </a:cxn>
                <a:cxn ang="0">
                  <a:pos x="3" y="16"/>
                </a:cxn>
                <a:cxn ang="0">
                  <a:pos x="3" y="8"/>
                </a:cxn>
                <a:cxn ang="0">
                  <a:pos x="3" y="5"/>
                </a:cxn>
                <a:cxn ang="0">
                  <a:pos x="4" y="12"/>
                </a:cxn>
                <a:cxn ang="0">
                  <a:pos x="4" y="12"/>
                </a:cxn>
                <a:cxn ang="0">
                  <a:pos x="4" y="20"/>
                </a:cxn>
                <a:cxn ang="0">
                  <a:pos x="5" y="13"/>
                </a:cxn>
                <a:cxn ang="0">
                  <a:pos x="5" y="10"/>
                </a:cxn>
                <a:cxn ang="0">
                  <a:pos x="5" y="17"/>
                </a:cxn>
                <a:cxn ang="0">
                  <a:pos x="5" y="11"/>
                </a:cxn>
                <a:cxn ang="0">
                  <a:pos x="5" y="12"/>
                </a:cxn>
                <a:cxn ang="0">
                  <a:pos x="5" y="12"/>
                </a:cxn>
                <a:cxn ang="0">
                  <a:pos x="6" y="18"/>
                </a:cxn>
                <a:cxn ang="0">
                  <a:pos x="6" y="8"/>
                </a:cxn>
                <a:cxn ang="0">
                  <a:pos x="6" y="6"/>
                </a:cxn>
                <a:cxn ang="0">
                  <a:pos x="7" y="19"/>
                </a:cxn>
                <a:cxn ang="0">
                  <a:pos x="7" y="13"/>
                </a:cxn>
                <a:cxn ang="0">
                  <a:pos x="7" y="14"/>
                </a:cxn>
                <a:cxn ang="0">
                  <a:pos x="8" y="14"/>
                </a:cxn>
                <a:cxn ang="0">
                  <a:pos x="8" y="11"/>
                </a:cxn>
                <a:cxn ang="0">
                  <a:pos x="8" y="9"/>
                </a:cxn>
                <a:cxn ang="0">
                  <a:pos x="9" y="12"/>
                </a:cxn>
                <a:cxn ang="0">
                  <a:pos x="9" y="12"/>
                </a:cxn>
                <a:cxn ang="0">
                  <a:pos x="10" y="9"/>
                </a:cxn>
                <a:cxn ang="0">
                  <a:pos x="10" y="12"/>
                </a:cxn>
                <a:cxn ang="0">
                  <a:pos x="10" y="14"/>
                </a:cxn>
                <a:cxn ang="0">
                  <a:pos x="10" y="9"/>
                </a:cxn>
                <a:cxn ang="0">
                  <a:pos x="10" y="10"/>
                </a:cxn>
                <a:cxn ang="0">
                  <a:pos x="10" y="10"/>
                </a:cxn>
                <a:cxn ang="0">
                  <a:pos x="11" y="17"/>
                </a:cxn>
                <a:cxn ang="0">
                  <a:pos x="11" y="13"/>
                </a:cxn>
                <a:cxn ang="0">
                  <a:pos x="11" y="9"/>
                </a:cxn>
                <a:cxn ang="0">
                  <a:pos x="12" y="9"/>
                </a:cxn>
                <a:cxn ang="0">
                  <a:pos x="12" y="10"/>
                </a:cxn>
                <a:cxn ang="0">
                  <a:pos x="12" y="12"/>
                </a:cxn>
                <a:cxn ang="0">
                  <a:pos x="13" y="11"/>
                </a:cxn>
                <a:cxn ang="0">
                  <a:pos x="13" y="16"/>
                </a:cxn>
                <a:cxn ang="0">
                  <a:pos x="13" y="15"/>
                </a:cxn>
                <a:cxn ang="0">
                  <a:pos x="14" y="19"/>
                </a:cxn>
                <a:cxn ang="0">
                  <a:pos x="14" y="12"/>
                </a:cxn>
                <a:cxn ang="0">
                  <a:pos x="14" y="17"/>
                </a:cxn>
                <a:cxn ang="0">
                  <a:pos x="15" y="10"/>
                </a:cxn>
              </a:cxnLst>
              <a:rect l="0" t="0" r="r" b="b"/>
              <a:pathLst>
                <a:path w="15" h="21">
                  <a:moveTo>
                    <a:pt x="0" y="9"/>
                  </a:moveTo>
                  <a:lnTo>
                    <a:pt x="0" y="8"/>
                  </a:lnTo>
                  <a:lnTo>
                    <a:pt x="0" y="9"/>
                  </a:lnTo>
                  <a:lnTo>
                    <a:pt x="0" y="10"/>
                  </a:lnTo>
                  <a:lnTo>
                    <a:pt x="0" y="12"/>
                  </a:lnTo>
                  <a:lnTo>
                    <a:pt x="0" y="5"/>
                  </a:lnTo>
                  <a:lnTo>
                    <a:pt x="0" y="3"/>
                  </a:lnTo>
                  <a:lnTo>
                    <a:pt x="0" y="9"/>
                  </a:lnTo>
                  <a:lnTo>
                    <a:pt x="0" y="6"/>
                  </a:lnTo>
                  <a:lnTo>
                    <a:pt x="0" y="9"/>
                  </a:lnTo>
                  <a:lnTo>
                    <a:pt x="0" y="12"/>
                  </a:lnTo>
                  <a:lnTo>
                    <a:pt x="1" y="13"/>
                  </a:lnTo>
                  <a:lnTo>
                    <a:pt x="1" y="11"/>
                  </a:lnTo>
                  <a:lnTo>
                    <a:pt x="1" y="14"/>
                  </a:lnTo>
                  <a:lnTo>
                    <a:pt x="1" y="9"/>
                  </a:lnTo>
                  <a:lnTo>
                    <a:pt x="1" y="10"/>
                  </a:lnTo>
                  <a:lnTo>
                    <a:pt x="1" y="9"/>
                  </a:lnTo>
                  <a:lnTo>
                    <a:pt x="1" y="12"/>
                  </a:lnTo>
                  <a:lnTo>
                    <a:pt x="1" y="14"/>
                  </a:lnTo>
                  <a:lnTo>
                    <a:pt x="1" y="13"/>
                  </a:lnTo>
                  <a:lnTo>
                    <a:pt x="1" y="10"/>
                  </a:lnTo>
                  <a:lnTo>
                    <a:pt x="1" y="14"/>
                  </a:lnTo>
                  <a:lnTo>
                    <a:pt x="2" y="13"/>
                  </a:lnTo>
                  <a:lnTo>
                    <a:pt x="2" y="6"/>
                  </a:lnTo>
                  <a:lnTo>
                    <a:pt x="2" y="10"/>
                  </a:lnTo>
                  <a:lnTo>
                    <a:pt x="2" y="11"/>
                  </a:lnTo>
                  <a:lnTo>
                    <a:pt x="2" y="8"/>
                  </a:lnTo>
                  <a:lnTo>
                    <a:pt x="2" y="2"/>
                  </a:lnTo>
                  <a:lnTo>
                    <a:pt x="2" y="9"/>
                  </a:lnTo>
                  <a:lnTo>
                    <a:pt x="2" y="5"/>
                  </a:lnTo>
                  <a:lnTo>
                    <a:pt x="2" y="13"/>
                  </a:lnTo>
                  <a:lnTo>
                    <a:pt x="2" y="14"/>
                  </a:lnTo>
                  <a:lnTo>
                    <a:pt x="2" y="13"/>
                  </a:lnTo>
                  <a:lnTo>
                    <a:pt x="2" y="9"/>
                  </a:lnTo>
                  <a:lnTo>
                    <a:pt x="2" y="9"/>
                  </a:lnTo>
                  <a:lnTo>
                    <a:pt x="3" y="16"/>
                  </a:lnTo>
                  <a:lnTo>
                    <a:pt x="3" y="9"/>
                  </a:lnTo>
                  <a:lnTo>
                    <a:pt x="3" y="11"/>
                  </a:lnTo>
                  <a:lnTo>
                    <a:pt x="3" y="9"/>
                  </a:lnTo>
                  <a:lnTo>
                    <a:pt x="3" y="8"/>
                  </a:lnTo>
                  <a:lnTo>
                    <a:pt x="3" y="7"/>
                  </a:lnTo>
                  <a:lnTo>
                    <a:pt x="3" y="13"/>
                  </a:lnTo>
                  <a:lnTo>
                    <a:pt x="3" y="10"/>
                  </a:lnTo>
                  <a:lnTo>
                    <a:pt x="3" y="5"/>
                  </a:lnTo>
                  <a:lnTo>
                    <a:pt x="3" y="0"/>
                  </a:lnTo>
                  <a:lnTo>
                    <a:pt x="3" y="2"/>
                  </a:lnTo>
                  <a:lnTo>
                    <a:pt x="4" y="5"/>
                  </a:lnTo>
                  <a:lnTo>
                    <a:pt x="4" y="12"/>
                  </a:lnTo>
                  <a:lnTo>
                    <a:pt x="4" y="11"/>
                  </a:lnTo>
                  <a:lnTo>
                    <a:pt x="4" y="15"/>
                  </a:lnTo>
                  <a:lnTo>
                    <a:pt x="4" y="10"/>
                  </a:lnTo>
                  <a:lnTo>
                    <a:pt x="4" y="12"/>
                  </a:lnTo>
                  <a:lnTo>
                    <a:pt x="4" y="11"/>
                  </a:lnTo>
                  <a:lnTo>
                    <a:pt x="4" y="11"/>
                  </a:lnTo>
                  <a:lnTo>
                    <a:pt x="4" y="14"/>
                  </a:lnTo>
                  <a:lnTo>
                    <a:pt x="4" y="20"/>
                  </a:lnTo>
                  <a:lnTo>
                    <a:pt x="4" y="13"/>
                  </a:lnTo>
                  <a:lnTo>
                    <a:pt x="4" y="16"/>
                  </a:lnTo>
                  <a:lnTo>
                    <a:pt x="5" y="10"/>
                  </a:lnTo>
                  <a:lnTo>
                    <a:pt x="5" y="13"/>
                  </a:lnTo>
                  <a:lnTo>
                    <a:pt x="5" y="11"/>
                  </a:lnTo>
                  <a:lnTo>
                    <a:pt x="5" y="14"/>
                  </a:lnTo>
                  <a:lnTo>
                    <a:pt x="5" y="12"/>
                  </a:lnTo>
                  <a:lnTo>
                    <a:pt x="5" y="10"/>
                  </a:lnTo>
                  <a:lnTo>
                    <a:pt x="5" y="12"/>
                  </a:lnTo>
                  <a:lnTo>
                    <a:pt x="5" y="10"/>
                  </a:lnTo>
                  <a:lnTo>
                    <a:pt x="5" y="15"/>
                  </a:lnTo>
                  <a:lnTo>
                    <a:pt x="5" y="17"/>
                  </a:lnTo>
                  <a:lnTo>
                    <a:pt x="5" y="15"/>
                  </a:lnTo>
                  <a:lnTo>
                    <a:pt x="5" y="10"/>
                  </a:lnTo>
                  <a:lnTo>
                    <a:pt x="5" y="13"/>
                  </a:lnTo>
                  <a:lnTo>
                    <a:pt x="5" y="11"/>
                  </a:lnTo>
                  <a:lnTo>
                    <a:pt x="5" y="3"/>
                  </a:lnTo>
                  <a:lnTo>
                    <a:pt x="5" y="8"/>
                  </a:lnTo>
                  <a:lnTo>
                    <a:pt x="5" y="14"/>
                  </a:lnTo>
                  <a:lnTo>
                    <a:pt x="5" y="12"/>
                  </a:lnTo>
                  <a:lnTo>
                    <a:pt x="5" y="18"/>
                  </a:lnTo>
                  <a:lnTo>
                    <a:pt x="5" y="13"/>
                  </a:lnTo>
                  <a:lnTo>
                    <a:pt x="5" y="14"/>
                  </a:lnTo>
                  <a:lnTo>
                    <a:pt x="5" y="12"/>
                  </a:lnTo>
                  <a:lnTo>
                    <a:pt x="6" y="18"/>
                  </a:lnTo>
                  <a:lnTo>
                    <a:pt x="6" y="13"/>
                  </a:lnTo>
                  <a:lnTo>
                    <a:pt x="6" y="16"/>
                  </a:lnTo>
                  <a:lnTo>
                    <a:pt x="6" y="18"/>
                  </a:lnTo>
                  <a:lnTo>
                    <a:pt x="6" y="12"/>
                  </a:lnTo>
                  <a:lnTo>
                    <a:pt x="6" y="10"/>
                  </a:lnTo>
                  <a:lnTo>
                    <a:pt x="6" y="7"/>
                  </a:lnTo>
                  <a:lnTo>
                    <a:pt x="6" y="8"/>
                  </a:lnTo>
                  <a:lnTo>
                    <a:pt x="6" y="9"/>
                  </a:lnTo>
                  <a:lnTo>
                    <a:pt x="6" y="14"/>
                  </a:lnTo>
                  <a:lnTo>
                    <a:pt x="6" y="11"/>
                  </a:lnTo>
                  <a:lnTo>
                    <a:pt x="6" y="6"/>
                  </a:lnTo>
                  <a:lnTo>
                    <a:pt x="7" y="6"/>
                  </a:lnTo>
                  <a:lnTo>
                    <a:pt x="7" y="10"/>
                  </a:lnTo>
                  <a:lnTo>
                    <a:pt x="7" y="14"/>
                  </a:lnTo>
                  <a:lnTo>
                    <a:pt x="7" y="19"/>
                  </a:lnTo>
                  <a:lnTo>
                    <a:pt x="7" y="10"/>
                  </a:lnTo>
                  <a:lnTo>
                    <a:pt x="7" y="11"/>
                  </a:lnTo>
                  <a:lnTo>
                    <a:pt x="7" y="9"/>
                  </a:lnTo>
                  <a:lnTo>
                    <a:pt x="7" y="13"/>
                  </a:lnTo>
                  <a:lnTo>
                    <a:pt x="7" y="12"/>
                  </a:lnTo>
                  <a:lnTo>
                    <a:pt x="7" y="13"/>
                  </a:lnTo>
                  <a:lnTo>
                    <a:pt x="7" y="11"/>
                  </a:lnTo>
                  <a:lnTo>
                    <a:pt x="7" y="14"/>
                  </a:lnTo>
                  <a:lnTo>
                    <a:pt x="8" y="12"/>
                  </a:lnTo>
                  <a:lnTo>
                    <a:pt x="8" y="11"/>
                  </a:lnTo>
                  <a:lnTo>
                    <a:pt x="8" y="13"/>
                  </a:lnTo>
                  <a:lnTo>
                    <a:pt x="8" y="14"/>
                  </a:lnTo>
                  <a:lnTo>
                    <a:pt x="8" y="14"/>
                  </a:lnTo>
                  <a:lnTo>
                    <a:pt x="8" y="12"/>
                  </a:lnTo>
                  <a:lnTo>
                    <a:pt x="8" y="12"/>
                  </a:lnTo>
                  <a:lnTo>
                    <a:pt x="8" y="11"/>
                  </a:lnTo>
                  <a:lnTo>
                    <a:pt x="8" y="9"/>
                  </a:lnTo>
                  <a:lnTo>
                    <a:pt x="8" y="9"/>
                  </a:lnTo>
                  <a:lnTo>
                    <a:pt x="8" y="4"/>
                  </a:lnTo>
                  <a:lnTo>
                    <a:pt x="8" y="9"/>
                  </a:lnTo>
                  <a:lnTo>
                    <a:pt x="9" y="7"/>
                  </a:lnTo>
                  <a:lnTo>
                    <a:pt x="9" y="8"/>
                  </a:lnTo>
                  <a:lnTo>
                    <a:pt x="9" y="6"/>
                  </a:lnTo>
                  <a:lnTo>
                    <a:pt x="9" y="12"/>
                  </a:lnTo>
                  <a:lnTo>
                    <a:pt x="9" y="10"/>
                  </a:lnTo>
                  <a:lnTo>
                    <a:pt x="9" y="12"/>
                  </a:lnTo>
                  <a:lnTo>
                    <a:pt x="9" y="8"/>
                  </a:lnTo>
                  <a:lnTo>
                    <a:pt x="9" y="12"/>
                  </a:lnTo>
                  <a:lnTo>
                    <a:pt x="9" y="7"/>
                  </a:lnTo>
                  <a:lnTo>
                    <a:pt x="9" y="13"/>
                  </a:lnTo>
                  <a:lnTo>
                    <a:pt x="9" y="11"/>
                  </a:lnTo>
                  <a:lnTo>
                    <a:pt x="10" y="9"/>
                  </a:lnTo>
                  <a:lnTo>
                    <a:pt x="10" y="12"/>
                  </a:lnTo>
                  <a:lnTo>
                    <a:pt x="10" y="9"/>
                  </a:lnTo>
                  <a:lnTo>
                    <a:pt x="10" y="11"/>
                  </a:lnTo>
                  <a:lnTo>
                    <a:pt x="10" y="12"/>
                  </a:lnTo>
                  <a:lnTo>
                    <a:pt x="10" y="13"/>
                  </a:lnTo>
                  <a:lnTo>
                    <a:pt x="10" y="16"/>
                  </a:lnTo>
                  <a:lnTo>
                    <a:pt x="10" y="15"/>
                  </a:lnTo>
                  <a:lnTo>
                    <a:pt x="10" y="14"/>
                  </a:lnTo>
                  <a:lnTo>
                    <a:pt x="10" y="17"/>
                  </a:lnTo>
                  <a:lnTo>
                    <a:pt x="10" y="13"/>
                  </a:lnTo>
                  <a:lnTo>
                    <a:pt x="10" y="8"/>
                  </a:lnTo>
                  <a:lnTo>
                    <a:pt x="10" y="9"/>
                  </a:lnTo>
                  <a:lnTo>
                    <a:pt x="10" y="11"/>
                  </a:lnTo>
                  <a:lnTo>
                    <a:pt x="10" y="9"/>
                  </a:lnTo>
                  <a:lnTo>
                    <a:pt x="10" y="13"/>
                  </a:lnTo>
                  <a:lnTo>
                    <a:pt x="10" y="10"/>
                  </a:lnTo>
                  <a:lnTo>
                    <a:pt x="10" y="9"/>
                  </a:lnTo>
                  <a:lnTo>
                    <a:pt x="10" y="10"/>
                  </a:lnTo>
                  <a:lnTo>
                    <a:pt x="10" y="11"/>
                  </a:lnTo>
                  <a:lnTo>
                    <a:pt x="10" y="10"/>
                  </a:lnTo>
                  <a:lnTo>
                    <a:pt x="10" y="10"/>
                  </a:lnTo>
                  <a:lnTo>
                    <a:pt x="10" y="10"/>
                  </a:lnTo>
                  <a:lnTo>
                    <a:pt x="10" y="21"/>
                  </a:lnTo>
                  <a:lnTo>
                    <a:pt x="11" y="17"/>
                  </a:lnTo>
                  <a:lnTo>
                    <a:pt x="11" y="14"/>
                  </a:lnTo>
                  <a:lnTo>
                    <a:pt x="11" y="6"/>
                  </a:lnTo>
                  <a:lnTo>
                    <a:pt x="11" y="14"/>
                  </a:lnTo>
                  <a:lnTo>
                    <a:pt x="11" y="13"/>
                  </a:lnTo>
                  <a:lnTo>
                    <a:pt x="11" y="11"/>
                  </a:lnTo>
                  <a:lnTo>
                    <a:pt x="11" y="15"/>
                  </a:lnTo>
                  <a:lnTo>
                    <a:pt x="11" y="10"/>
                  </a:lnTo>
                  <a:lnTo>
                    <a:pt x="11" y="9"/>
                  </a:lnTo>
                  <a:lnTo>
                    <a:pt x="11" y="13"/>
                  </a:lnTo>
                  <a:lnTo>
                    <a:pt x="12" y="12"/>
                  </a:lnTo>
                  <a:lnTo>
                    <a:pt x="12" y="13"/>
                  </a:lnTo>
                  <a:lnTo>
                    <a:pt x="12" y="9"/>
                  </a:lnTo>
                  <a:lnTo>
                    <a:pt x="12" y="18"/>
                  </a:lnTo>
                  <a:lnTo>
                    <a:pt x="12" y="13"/>
                  </a:lnTo>
                  <a:lnTo>
                    <a:pt x="12" y="9"/>
                  </a:lnTo>
                  <a:lnTo>
                    <a:pt x="12" y="10"/>
                  </a:lnTo>
                  <a:lnTo>
                    <a:pt x="12" y="11"/>
                  </a:lnTo>
                  <a:lnTo>
                    <a:pt x="12" y="5"/>
                  </a:lnTo>
                  <a:lnTo>
                    <a:pt x="12" y="12"/>
                  </a:lnTo>
                  <a:lnTo>
                    <a:pt x="12" y="12"/>
                  </a:lnTo>
                  <a:lnTo>
                    <a:pt x="12" y="10"/>
                  </a:lnTo>
                  <a:lnTo>
                    <a:pt x="13" y="9"/>
                  </a:lnTo>
                  <a:lnTo>
                    <a:pt x="13" y="10"/>
                  </a:lnTo>
                  <a:lnTo>
                    <a:pt x="13" y="11"/>
                  </a:lnTo>
                  <a:lnTo>
                    <a:pt x="13" y="8"/>
                  </a:lnTo>
                  <a:lnTo>
                    <a:pt x="13" y="13"/>
                  </a:lnTo>
                  <a:lnTo>
                    <a:pt x="13" y="9"/>
                  </a:lnTo>
                  <a:lnTo>
                    <a:pt x="13" y="16"/>
                  </a:lnTo>
                  <a:lnTo>
                    <a:pt x="13" y="14"/>
                  </a:lnTo>
                  <a:lnTo>
                    <a:pt x="13" y="12"/>
                  </a:lnTo>
                  <a:lnTo>
                    <a:pt x="13" y="9"/>
                  </a:lnTo>
                  <a:lnTo>
                    <a:pt x="13" y="15"/>
                  </a:lnTo>
                  <a:lnTo>
                    <a:pt x="13" y="14"/>
                  </a:lnTo>
                  <a:lnTo>
                    <a:pt x="14" y="15"/>
                  </a:lnTo>
                  <a:lnTo>
                    <a:pt x="14" y="20"/>
                  </a:lnTo>
                  <a:lnTo>
                    <a:pt x="14" y="19"/>
                  </a:lnTo>
                  <a:lnTo>
                    <a:pt x="14" y="12"/>
                  </a:lnTo>
                  <a:lnTo>
                    <a:pt x="14" y="10"/>
                  </a:lnTo>
                  <a:lnTo>
                    <a:pt x="14" y="11"/>
                  </a:lnTo>
                  <a:lnTo>
                    <a:pt x="14" y="12"/>
                  </a:lnTo>
                  <a:lnTo>
                    <a:pt x="14" y="14"/>
                  </a:lnTo>
                  <a:lnTo>
                    <a:pt x="14" y="14"/>
                  </a:lnTo>
                  <a:lnTo>
                    <a:pt x="14" y="13"/>
                  </a:lnTo>
                  <a:lnTo>
                    <a:pt x="14" y="17"/>
                  </a:lnTo>
                  <a:lnTo>
                    <a:pt x="14" y="11"/>
                  </a:lnTo>
                  <a:lnTo>
                    <a:pt x="14" y="11"/>
                  </a:lnTo>
                  <a:lnTo>
                    <a:pt x="15" y="11"/>
                  </a:lnTo>
                  <a:lnTo>
                    <a:pt x="15" y="10"/>
                  </a:lnTo>
                  <a:lnTo>
                    <a:pt x="15" y="10"/>
                  </a:lnTo>
                  <a:lnTo>
                    <a:pt x="15" y="7"/>
                  </a:lnTo>
                  <a:lnTo>
                    <a:pt x="15" y="10"/>
                  </a:lnTo>
                </a:path>
              </a:pathLst>
            </a:custGeom>
            <a:noFill/>
            <a:ln w="0">
              <a:solidFill>
                <a:srgbClr val="FFFF00"/>
              </a:solidFill>
              <a:prstDash val="solid"/>
              <a:round/>
              <a:headEnd/>
              <a:tailEnd/>
            </a:ln>
          </p:spPr>
          <p:txBody>
            <a:bodyPr/>
            <a:lstStyle/>
            <a:p>
              <a:endParaRPr lang="en-US" sz="2000"/>
            </a:p>
          </p:txBody>
        </p:sp>
        <p:sp>
          <p:nvSpPr>
            <p:cNvPr id="3354683" name="Freeform 59"/>
            <p:cNvSpPr>
              <a:spLocks/>
            </p:cNvSpPr>
            <p:nvPr/>
          </p:nvSpPr>
          <p:spPr bwMode="auto">
            <a:xfrm>
              <a:off x="1643" y="3416"/>
              <a:ext cx="68" cy="90"/>
            </a:xfrm>
            <a:custGeom>
              <a:avLst/>
              <a:gdLst/>
              <a:ahLst/>
              <a:cxnLst>
                <a:cxn ang="0">
                  <a:pos x="0" y="9"/>
                </a:cxn>
                <a:cxn ang="0">
                  <a:pos x="0" y="7"/>
                </a:cxn>
                <a:cxn ang="0">
                  <a:pos x="1" y="18"/>
                </a:cxn>
                <a:cxn ang="0">
                  <a:pos x="1" y="16"/>
                </a:cxn>
                <a:cxn ang="0">
                  <a:pos x="1" y="12"/>
                </a:cxn>
                <a:cxn ang="0">
                  <a:pos x="1" y="6"/>
                </a:cxn>
                <a:cxn ang="0">
                  <a:pos x="1" y="8"/>
                </a:cxn>
                <a:cxn ang="0">
                  <a:pos x="1" y="10"/>
                </a:cxn>
                <a:cxn ang="0">
                  <a:pos x="2" y="9"/>
                </a:cxn>
                <a:cxn ang="0">
                  <a:pos x="2" y="9"/>
                </a:cxn>
                <a:cxn ang="0">
                  <a:pos x="3" y="8"/>
                </a:cxn>
                <a:cxn ang="0">
                  <a:pos x="3" y="6"/>
                </a:cxn>
                <a:cxn ang="0">
                  <a:pos x="3" y="11"/>
                </a:cxn>
                <a:cxn ang="0">
                  <a:pos x="3" y="2"/>
                </a:cxn>
                <a:cxn ang="0">
                  <a:pos x="4" y="8"/>
                </a:cxn>
                <a:cxn ang="0">
                  <a:pos x="4" y="11"/>
                </a:cxn>
                <a:cxn ang="0">
                  <a:pos x="5" y="18"/>
                </a:cxn>
                <a:cxn ang="0">
                  <a:pos x="5" y="19"/>
                </a:cxn>
                <a:cxn ang="0">
                  <a:pos x="5" y="0"/>
                </a:cxn>
                <a:cxn ang="0">
                  <a:pos x="6" y="12"/>
                </a:cxn>
                <a:cxn ang="0">
                  <a:pos x="6" y="5"/>
                </a:cxn>
                <a:cxn ang="0">
                  <a:pos x="6" y="18"/>
                </a:cxn>
                <a:cxn ang="0">
                  <a:pos x="6" y="8"/>
                </a:cxn>
                <a:cxn ang="0">
                  <a:pos x="6" y="13"/>
                </a:cxn>
                <a:cxn ang="0">
                  <a:pos x="6" y="9"/>
                </a:cxn>
                <a:cxn ang="0">
                  <a:pos x="7" y="13"/>
                </a:cxn>
                <a:cxn ang="0">
                  <a:pos x="7" y="9"/>
                </a:cxn>
                <a:cxn ang="0">
                  <a:pos x="7" y="4"/>
                </a:cxn>
                <a:cxn ang="0">
                  <a:pos x="8" y="14"/>
                </a:cxn>
                <a:cxn ang="0">
                  <a:pos x="8" y="6"/>
                </a:cxn>
                <a:cxn ang="0">
                  <a:pos x="8" y="13"/>
                </a:cxn>
                <a:cxn ang="0">
                  <a:pos x="9" y="10"/>
                </a:cxn>
                <a:cxn ang="0">
                  <a:pos x="9" y="16"/>
                </a:cxn>
                <a:cxn ang="0">
                  <a:pos x="9" y="13"/>
                </a:cxn>
                <a:cxn ang="0">
                  <a:pos x="10" y="9"/>
                </a:cxn>
                <a:cxn ang="0">
                  <a:pos x="10" y="4"/>
                </a:cxn>
                <a:cxn ang="0">
                  <a:pos x="10" y="8"/>
                </a:cxn>
                <a:cxn ang="0">
                  <a:pos x="11" y="8"/>
                </a:cxn>
                <a:cxn ang="0">
                  <a:pos x="11" y="11"/>
                </a:cxn>
                <a:cxn ang="0">
                  <a:pos x="11" y="16"/>
                </a:cxn>
                <a:cxn ang="0">
                  <a:pos x="12" y="10"/>
                </a:cxn>
                <a:cxn ang="0">
                  <a:pos x="12" y="9"/>
                </a:cxn>
                <a:cxn ang="0">
                  <a:pos x="12" y="10"/>
                </a:cxn>
                <a:cxn ang="0">
                  <a:pos x="12" y="4"/>
                </a:cxn>
                <a:cxn ang="0">
                  <a:pos x="12" y="9"/>
                </a:cxn>
                <a:cxn ang="0">
                  <a:pos x="12" y="12"/>
                </a:cxn>
                <a:cxn ang="0">
                  <a:pos x="12" y="15"/>
                </a:cxn>
                <a:cxn ang="0">
                  <a:pos x="13" y="13"/>
                </a:cxn>
                <a:cxn ang="0">
                  <a:pos x="13" y="12"/>
                </a:cxn>
                <a:cxn ang="0">
                  <a:pos x="13" y="1"/>
                </a:cxn>
              </a:cxnLst>
              <a:rect l="0" t="0" r="r" b="b"/>
              <a:pathLst>
                <a:path w="14" h="21">
                  <a:moveTo>
                    <a:pt x="0" y="9"/>
                  </a:moveTo>
                  <a:lnTo>
                    <a:pt x="0" y="7"/>
                  </a:lnTo>
                  <a:lnTo>
                    <a:pt x="0" y="2"/>
                  </a:lnTo>
                  <a:lnTo>
                    <a:pt x="0" y="9"/>
                  </a:lnTo>
                  <a:lnTo>
                    <a:pt x="0" y="11"/>
                  </a:lnTo>
                  <a:lnTo>
                    <a:pt x="0" y="14"/>
                  </a:lnTo>
                  <a:lnTo>
                    <a:pt x="0" y="9"/>
                  </a:lnTo>
                  <a:lnTo>
                    <a:pt x="0" y="7"/>
                  </a:lnTo>
                  <a:lnTo>
                    <a:pt x="1" y="11"/>
                  </a:lnTo>
                  <a:lnTo>
                    <a:pt x="1" y="9"/>
                  </a:lnTo>
                  <a:lnTo>
                    <a:pt x="1" y="16"/>
                  </a:lnTo>
                  <a:lnTo>
                    <a:pt x="1" y="18"/>
                  </a:lnTo>
                  <a:lnTo>
                    <a:pt x="1" y="13"/>
                  </a:lnTo>
                  <a:lnTo>
                    <a:pt x="1" y="7"/>
                  </a:lnTo>
                  <a:lnTo>
                    <a:pt x="1" y="6"/>
                  </a:lnTo>
                  <a:lnTo>
                    <a:pt x="1" y="16"/>
                  </a:lnTo>
                  <a:lnTo>
                    <a:pt x="1" y="10"/>
                  </a:lnTo>
                  <a:lnTo>
                    <a:pt x="1" y="13"/>
                  </a:lnTo>
                  <a:lnTo>
                    <a:pt x="1" y="9"/>
                  </a:lnTo>
                  <a:lnTo>
                    <a:pt x="1" y="12"/>
                  </a:lnTo>
                  <a:lnTo>
                    <a:pt x="1" y="11"/>
                  </a:lnTo>
                  <a:lnTo>
                    <a:pt x="1" y="6"/>
                  </a:lnTo>
                  <a:lnTo>
                    <a:pt x="1" y="8"/>
                  </a:lnTo>
                  <a:lnTo>
                    <a:pt x="1" y="6"/>
                  </a:lnTo>
                  <a:lnTo>
                    <a:pt x="1" y="7"/>
                  </a:lnTo>
                  <a:lnTo>
                    <a:pt x="1" y="5"/>
                  </a:lnTo>
                  <a:lnTo>
                    <a:pt x="1" y="11"/>
                  </a:lnTo>
                  <a:lnTo>
                    <a:pt x="1" y="8"/>
                  </a:lnTo>
                  <a:lnTo>
                    <a:pt x="1" y="7"/>
                  </a:lnTo>
                  <a:lnTo>
                    <a:pt x="1" y="16"/>
                  </a:lnTo>
                  <a:lnTo>
                    <a:pt x="1" y="12"/>
                  </a:lnTo>
                  <a:lnTo>
                    <a:pt x="1" y="10"/>
                  </a:lnTo>
                  <a:lnTo>
                    <a:pt x="2" y="16"/>
                  </a:lnTo>
                  <a:lnTo>
                    <a:pt x="2" y="15"/>
                  </a:lnTo>
                  <a:lnTo>
                    <a:pt x="2" y="11"/>
                  </a:lnTo>
                  <a:lnTo>
                    <a:pt x="2" y="9"/>
                  </a:lnTo>
                  <a:lnTo>
                    <a:pt x="2" y="12"/>
                  </a:lnTo>
                  <a:lnTo>
                    <a:pt x="2" y="16"/>
                  </a:lnTo>
                  <a:lnTo>
                    <a:pt x="2" y="18"/>
                  </a:lnTo>
                  <a:lnTo>
                    <a:pt x="2" y="9"/>
                  </a:lnTo>
                  <a:lnTo>
                    <a:pt x="2" y="10"/>
                  </a:lnTo>
                  <a:lnTo>
                    <a:pt x="2" y="8"/>
                  </a:lnTo>
                  <a:lnTo>
                    <a:pt x="2" y="9"/>
                  </a:lnTo>
                  <a:lnTo>
                    <a:pt x="3" y="8"/>
                  </a:lnTo>
                  <a:lnTo>
                    <a:pt x="3" y="12"/>
                  </a:lnTo>
                  <a:lnTo>
                    <a:pt x="3" y="12"/>
                  </a:lnTo>
                  <a:lnTo>
                    <a:pt x="3" y="8"/>
                  </a:lnTo>
                  <a:lnTo>
                    <a:pt x="3" y="6"/>
                  </a:lnTo>
                  <a:lnTo>
                    <a:pt x="3" y="8"/>
                  </a:lnTo>
                  <a:lnTo>
                    <a:pt x="3" y="12"/>
                  </a:lnTo>
                  <a:lnTo>
                    <a:pt x="3" y="8"/>
                  </a:lnTo>
                  <a:lnTo>
                    <a:pt x="3" y="11"/>
                  </a:lnTo>
                  <a:lnTo>
                    <a:pt x="3" y="10"/>
                  </a:lnTo>
                  <a:lnTo>
                    <a:pt x="3" y="12"/>
                  </a:lnTo>
                  <a:lnTo>
                    <a:pt x="3" y="6"/>
                  </a:lnTo>
                  <a:lnTo>
                    <a:pt x="3" y="2"/>
                  </a:lnTo>
                  <a:lnTo>
                    <a:pt x="4" y="5"/>
                  </a:lnTo>
                  <a:lnTo>
                    <a:pt x="4" y="8"/>
                  </a:lnTo>
                  <a:lnTo>
                    <a:pt x="4" y="12"/>
                  </a:lnTo>
                  <a:lnTo>
                    <a:pt x="4" y="8"/>
                  </a:lnTo>
                  <a:lnTo>
                    <a:pt x="4" y="6"/>
                  </a:lnTo>
                  <a:lnTo>
                    <a:pt x="4" y="3"/>
                  </a:lnTo>
                  <a:lnTo>
                    <a:pt x="4" y="2"/>
                  </a:lnTo>
                  <a:lnTo>
                    <a:pt x="4" y="11"/>
                  </a:lnTo>
                  <a:lnTo>
                    <a:pt x="4" y="18"/>
                  </a:lnTo>
                  <a:lnTo>
                    <a:pt x="4" y="18"/>
                  </a:lnTo>
                  <a:lnTo>
                    <a:pt x="4" y="21"/>
                  </a:lnTo>
                  <a:lnTo>
                    <a:pt x="5" y="18"/>
                  </a:lnTo>
                  <a:lnTo>
                    <a:pt x="5" y="16"/>
                  </a:lnTo>
                  <a:lnTo>
                    <a:pt x="5" y="14"/>
                  </a:lnTo>
                  <a:lnTo>
                    <a:pt x="5" y="13"/>
                  </a:lnTo>
                  <a:lnTo>
                    <a:pt x="5" y="19"/>
                  </a:lnTo>
                  <a:lnTo>
                    <a:pt x="5" y="13"/>
                  </a:lnTo>
                  <a:lnTo>
                    <a:pt x="5" y="14"/>
                  </a:lnTo>
                  <a:lnTo>
                    <a:pt x="5" y="7"/>
                  </a:lnTo>
                  <a:lnTo>
                    <a:pt x="5" y="0"/>
                  </a:lnTo>
                  <a:lnTo>
                    <a:pt x="6" y="0"/>
                  </a:lnTo>
                  <a:lnTo>
                    <a:pt x="6" y="4"/>
                  </a:lnTo>
                  <a:lnTo>
                    <a:pt x="6" y="9"/>
                  </a:lnTo>
                  <a:lnTo>
                    <a:pt x="6" y="12"/>
                  </a:lnTo>
                  <a:lnTo>
                    <a:pt x="6" y="11"/>
                  </a:lnTo>
                  <a:lnTo>
                    <a:pt x="6" y="16"/>
                  </a:lnTo>
                  <a:lnTo>
                    <a:pt x="6" y="13"/>
                  </a:lnTo>
                  <a:lnTo>
                    <a:pt x="6" y="5"/>
                  </a:lnTo>
                  <a:lnTo>
                    <a:pt x="6" y="6"/>
                  </a:lnTo>
                  <a:lnTo>
                    <a:pt x="6" y="12"/>
                  </a:lnTo>
                  <a:lnTo>
                    <a:pt x="6" y="14"/>
                  </a:lnTo>
                  <a:lnTo>
                    <a:pt x="6" y="18"/>
                  </a:lnTo>
                  <a:lnTo>
                    <a:pt x="6" y="14"/>
                  </a:lnTo>
                  <a:lnTo>
                    <a:pt x="6" y="19"/>
                  </a:lnTo>
                  <a:lnTo>
                    <a:pt x="6" y="11"/>
                  </a:lnTo>
                  <a:lnTo>
                    <a:pt x="6" y="8"/>
                  </a:lnTo>
                  <a:lnTo>
                    <a:pt x="6" y="8"/>
                  </a:lnTo>
                  <a:lnTo>
                    <a:pt x="6" y="8"/>
                  </a:lnTo>
                  <a:lnTo>
                    <a:pt x="6" y="9"/>
                  </a:lnTo>
                  <a:lnTo>
                    <a:pt x="6" y="13"/>
                  </a:lnTo>
                  <a:lnTo>
                    <a:pt x="6" y="12"/>
                  </a:lnTo>
                  <a:lnTo>
                    <a:pt x="6" y="4"/>
                  </a:lnTo>
                  <a:lnTo>
                    <a:pt x="6" y="5"/>
                  </a:lnTo>
                  <a:lnTo>
                    <a:pt x="6" y="9"/>
                  </a:lnTo>
                  <a:lnTo>
                    <a:pt x="6" y="10"/>
                  </a:lnTo>
                  <a:lnTo>
                    <a:pt x="7" y="11"/>
                  </a:lnTo>
                  <a:lnTo>
                    <a:pt x="7" y="12"/>
                  </a:lnTo>
                  <a:lnTo>
                    <a:pt x="7" y="13"/>
                  </a:lnTo>
                  <a:lnTo>
                    <a:pt x="7" y="12"/>
                  </a:lnTo>
                  <a:lnTo>
                    <a:pt x="7" y="7"/>
                  </a:lnTo>
                  <a:lnTo>
                    <a:pt x="7" y="12"/>
                  </a:lnTo>
                  <a:lnTo>
                    <a:pt x="7" y="9"/>
                  </a:lnTo>
                  <a:lnTo>
                    <a:pt x="7" y="10"/>
                  </a:lnTo>
                  <a:lnTo>
                    <a:pt x="7" y="7"/>
                  </a:lnTo>
                  <a:lnTo>
                    <a:pt x="7" y="6"/>
                  </a:lnTo>
                  <a:lnTo>
                    <a:pt x="7" y="4"/>
                  </a:lnTo>
                  <a:lnTo>
                    <a:pt x="7" y="12"/>
                  </a:lnTo>
                  <a:lnTo>
                    <a:pt x="7" y="11"/>
                  </a:lnTo>
                  <a:lnTo>
                    <a:pt x="8" y="16"/>
                  </a:lnTo>
                  <a:lnTo>
                    <a:pt x="8" y="14"/>
                  </a:lnTo>
                  <a:lnTo>
                    <a:pt x="8" y="13"/>
                  </a:lnTo>
                  <a:lnTo>
                    <a:pt x="8" y="7"/>
                  </a:lnTo>
                  <a:lnTo>
                    <a:pt x="8" y="9"/>
                  </a:lnTo>
                  <a:lnTo>
                    <a:pt x="8" y="6"/>
                  </a:lnTo>
                  <a:lnTo>
                    <a:pt x="8" y="12"/>
                  </a:lnTo>
                  <a:lnTo>
                    <a:pt x="8" y="9"/>
                  </a:lnTo>
                  <a:lnTo>
                    <a:pt x="8" y="8"/>
                  </a:lnTo>
                  <a:lnTo>
                    <a:pt x="8" y="13"/>
                  </a:lnTo>
                  <a:lnTo>
                    <a:pt x="8" y="12"/>
                  </a:lnTo>
                  <a:lnTo>
                    <a:pt x="8" y="11"/>
                  </a:lnTo>
                  <a:lnTo>
                    <a:pt x="9" y="14"/>
                  </a:lnTo>
                  <a:lnTo>
                    <a:pt x="9" y="10"/>
                  </a:lnTo>
                  <a:lnTo>
                    <a:pt x="9" y="7"/>
                  </a:lnTo>
                  <a:lnTo>
                    <a:pt x="9" y="9"/>
                  </a:lnTo>
                  <a:lnTo>
                    <a:pt x="9" y="16"/>
                  </a:lnTo>
                  <a:lnTo>
                    <a:pt x="9" y="16"/>
                  </a:lnTo>
                  <a:lnTo>
                    <a:pt x="9" y="7"/>
                  </a:lnTo>
                  <a:lnTo>
                    <a:pt x="9" y="9"/>
                  </a:lnTo>
                  <a:lnTo>
                    <a:pt x="9" y="16"/>
                  </a:lnTo>
                  <a:lnTo>
                    <a:pt x="9" y="13"/>
                  </a:lnTo>
                  <a:lnTo>
                    <a:pt x="9" y="15"/>
                  </a:lnTo>
                  <a:lnTo>
                    <a:pt x="9" y="9"/>
                  </a:lnTo>
                  <a:lnTo>
                    <a:pt x="10" y="12"/>
                  </a:lnTo>
                  <a:lnTo>
                    <a:pt x="10" y="9"/>
                  </a:lnTo>
                  <a:lnTo>
                    <a:pt x="10" y="15"/>
                  </a:lnTo>
                  <a:lnTo>
                    <a:pt x="10" y="16"/>
                  </a:lnTo>
                  <a:lnTo>
                    <a:pt x="10" y="11"/>
                  </a:lnTo>
                  <a:lnTo>
                    <a:pt x="10" y="4"/>
                  </a:lnTo>
                  <a:lnTo>
                    <a:pt x="10" y="7"/>
                  </a:lnTo>
                  <a:lnTo>
                    <a:pt x="10" y="8"/>
                  </a:lnTo>
                  <a:lnTo>
                    <a:pt x="10" y="11"/>
                  </a:lnTo>
                  <a:lnTo>
                    <a:pt x="10" y="8"/>
                  </a:lnTo>
                  <a:lnTo>
                    <a:pt x="10" y="14"/>
                  </a:lnTo>
                  <a:lnTo>
                    <a:pt x="10" y="15"/>
                  </a:lnTo>
                  <a:lnTo>
                    <a:pt x="10" y="10"/>
                  </a:lnTo>
                  <a:lnTo>
                    <a:pt x="11" y="8"/>
                  </a:lnTo>
                  <a:lnTo>
                    <a:pt x="11" y="7"/>
                  </a:lnTo>
                  <a:lnTo>
                    <a:pt x="11" y="10"/>
                  </a:lnTo>
                  <a:lnTo>
                    <a:pt x="11" y="7"/>
                  </a:lnTo>
                  <a:lnTo>
                    <a:pt x="11" y="11"/>
                  </a:lnTo>
                  <a:lnTo>
                    <a:pt x="11" y="10"/>
                  </a:lnTo>
                  <a:lnTo>
                    <a:pt x="11" y="14"/>
                  </a:lnTo>
                  <a:lnTo>
                    <a:pt x="11" y="16"/>
                  </a:lnTo>
                  <a:lnTo>
                    <a:pt x="11" y="16"/>
                  </a:lnTo>
                  <a:lnTo>
                    <a:pt x="11" y="19"/>
                  </a:lnTo>
                  <a:lnTo>
                    <a:pt x="11" y="16"/>
                  </a:lnTo>
                  <a:lnTo>
                    <a:pt x="11" y="11"/>
                  </a:lnTo>
                  <a:lnTo>
                    <a:pt x="12" y="10"/>
                  </a:lnTo>
                  <a:lnTo>
                    <a:pt x="12" y="6"/>
                  </a:lnTo>
                  <a:lnTo>
                    <a:pt x="12" y="3"/>
                  </a:lnTo>
                  <a:lnTo>
                    <a:pt x="12" y="8"/>
                  </a:lnTo>
                  <a:lnTo>
                    <a:pt x="12" y="9"/>
                  </a:lnTo>
                  <a:lnTo>
                    <a:pt x="12" y="10"/>
                  </a:lnTo>
                  <a:lnTo>
                    <a:pt x="12" y="10"/>
                  </a:lnTo>
                  <a:lnTo>
                    <a:pt x="12" y="13"/>
                  </a:lnTo>
                  <a:lnTo>
                    <a:pt x="12" y="10"/>
                  </a:lnTo>
                  <a:lnTo>
                    <a:pt x="12" y="4"/>
                  </a:lnTo>
                  <a:lnTo>
                    <a:pt x="12" y="8"/>
                  </a:lnTo>
                  <a:lnTo>
                    <a:pt x="12" y="8"/>
                  </a:lnTo>
                  <a:lnTo>
                    <a:pt x="12" y="4"/>
                  </a:lnTo>
                  <a:lnTo>
                    <a:pt x="12" y="6"/>
                  </a:lnTo>
                  <a:lnTo>
                    <a:pt x="12" y="8"/>
                  </a:lnTo>
                  <a:lnTo>
                    <a:pt x="12" y="12"/>
                  </a:lnTo>
                  <a:lnTo>
                    <a:pt x="12" y="9"/>
                  </a:lnTo>
                  <a:lnTo>
                    <a:pt x="12" y="6"/>
                  </a:lnTo>
                  <a:lnTo>
                    <a:pt x="12" y="5"/>
                  </a:lnTo>
                  <a:lnTo>
                    <a:pt x="12" y="9"/>
                  </a:lnTo>
                  <a:lnTo>
                    <a:pt x="12" y="12"/>
                  </a:lnTo>
                  <a:lnTo>
                    <a:pt x="12" y="11"/>
                  </a:lnTo>
                  <a:lnTo>
                    <a:pt x="12" y="16"/>
                  </a:lnTo>
                  <a:lnTo>
                    <a:pt x="12" y="12"/>
                  </a:lnTo>
                  <a:lnTo>
                    <a:pt x="12" y="15"/>
                  </a:lnTo>
                  <a:lnTo>
                    <a:pt x="13" y="7"/>
                  </a:lnTo>
                  <a:lnTo>
                    <a:pt x="13" y="9"/>
                  </a:lnTo>
                  <a:lnTo>
                    <a:pt x="13" y="12"/>
                  </a:lnTo>
                  <a:lnTo>
                    <a:pt x="13" y="13"/>
                  </a:lnTo>
                  <a:lnTo>
                    <a:pt x="13" y="11"/>
                  </a:lnTo>
                  <a:lnTo>
                    <a:pt x="13" y="13"/>
                  </a:lnTo>
                  <a:lnTo>
                    <a:pt x="13" y="10"/>
                  </a:lnTo>
                  <a:lnTo>
                    <a:pt x="13" y="12"/>
                  </a:lnTo>
                  <a:lnTo>
                    <a:pt x="13" y="12"/>
                  </a:lnTo>
                  <a:lnTo>
                    <a:pt x="13" y="9"/>
                  </a:lnTo>
                  <a:lnTo>
                    <a:pt x="13" y="8"/>
                  </a:lnTo>
                  <a:lnTo>
                    <a:pt x="13" y="1"/>
                  </a:lnTo>
                  <a:lnTo>
                    <a:pt x="13" y="3"/>
                  </a:lnTo>
                  <a:lnTo>
                    <a:pt x="14" y="3"/>
                  </a:lnTo>
                </a:path>
              </a:pathLst>
            </a:custGeom>
            <a:noFill/>
            <a:ln w="0">
              <a:solidFill>
                <a:srgbClr val="FFFF00"/>
              </a:solidFill>
              <a:prstDash val="solid"/>
              <a:round/>
              <a:headEnd/>
              <a:tailEnd/>
            </a:ln>
          </p:spPr>
          <p:txBody>
            <a:bodyPr/>
            <a:lstStyle/>
            <a:p>
              <a:endParaRPr lang="en-US" sz="2000"/>
            </a:p>
          </p:txBody>
        </p:sp>
        <p:sp>
          <p:nvSpPr>
            <p:cNvPr id="3354684" name="Freeform 60"/>
            <p:cNvSpPr>
              <a:spLocks/>
            </p:cNvSpPr>
            <p:nvPr/>
          </p:nvSpPr>
          <p:spPr bwMode="auto">
            <a:xfrm>
              <a:off x="1711" y="3421"/>
              <a:ext cx="67" cy="77"/>
            </a:xfrm>
            <a:custGeom>
              <a:avLst/>
              <a:gdLst/>
              <a:ahLst/>
              <a:cxnLst>
                <a:cxn ang="0">
                  <a:pos x="0" y="8"/>
                </a:cxn>
                <a:cxn ang="0">
                  <a:pos x="0" y="11"/>
                </a:cxn>
                <a:cxn ang="0">
                  <a:pos x="1" y="11"/>
                </a:cxn>
                <a:cxn ang="0">
                  <a:pos x="1" y="12"/>
                </a:cxn>
                <a:cxn ang="0">
                  <a:pos x="1" y="11"/>
                </a:cxn>
                <a:cxn ang="0">
                  <a:pos x="2" y="11"/>
                </a:cxn>
                <a:cxn ang="0">
                  <a:pos x="2" y="8"/>
                </a:cxn>
                <a:cxn ang="0">
                  <a:pos x="2" y="3"/>
                </a:cxn>
                <a:cxn ang="0">
                  <a:pos x="3" y="3"/>
                </a:cxn>
                <a:cxn ang="0">
                  <a:pos x="3" y="12"/>
                </a:cxn>
                <a:cxn ang="0">
                  <a:pos x="3" y="5"/>
                </a:cxn>
                <a:cxn ang="0">
                  <a:pos x="3" y="18"/>
                </a:cxn>
                <a:cxn ang="0">
                  <a:pos x="3" y="13"/>
                </a:cxn>
                <a:cxn ang="0">
                  <a:pos x="3" y="6"/>
                </a:cxn>
                <a:cxn ang="0">
                  <a:pos x="3" y="5"/>
                </a:cxn>
                <a:cxn ang="0">
                  <a:pos x="4" y="8"/>
                </a:cxn>
                <a:cxn ang="0">
                  <a:pos x="4" y="7"/>
                </a:cxn>
                <a:cxn ang="0">
                  <a:pos x="5" y="8"/>
                </a:cxn>
                <a:cxn ang="0">
                  <a:pos x="5" y="7"/>
                </a:cxn>
                <a:cxn ang="0">
                  <a:pos x="5" y="8"/>
                </a:cxn>
                <a:cxn ang="0">
                  <a:pos x="6" y="5"/>
                </a:cxn>
                <a:cxn ang="0">
                  <a:pos x="6" y="11"/>
                </a:cxn>
                <a:cxn ang="0">
                  <a:pos x="6" y="7"/>
                </a:cxn>
                <a:cxn ang="0">
                  <a:pos x="7" y="13"/>
                </a:cxn>
                <a:cxn ang="0">
                  <a:pos x="7" y="9"/>
                </a:cxn>
                <a:cxn ang="0">
                  <a:pos x="7" y="6"/>
                </a:cxn>
                <a:cxn ang="0">
                  <a:pos x="8" y="17"/>
                </a:cxn>
                <a:cxn ang="0">
                  <a:pos x="8" y="3"/>
                </a:cxn>
                <a:cxn ang="0">
                  <a:pos x="8" y="13"/>
                </a:cxn>
                <a:cxn ang="0">
                  <a:pos x="8" y="7"/>
                </a:cxn>
                <a:cxn ang="0">
                  <a:pos x="9" y="14"/>
                </a:cxn>
                <a:cxn ang="0">
                  <a:pos x="9" y="18"/>
                </a:cxn>
                <a:cxn ang="0">
                  <a:pos x="9" y="3"/>
                </a:cxn>
                <a:cxn ang="0">
                  <a:pos x="9" y="12"/>
                </a:cxn>
                <a:cxn ang="0">
                  <a:pos x="9" y="12"/>
                </a:cxn>
                <a:cxn ang="0">
                  <a:pos x="9" y="6"/>
                </a:cxn>
                <a:cxn ang="0">
                  <a:pos x="10" y="7"/>
                </a:cxn>
                <a:cxn ang="0">
                  <a:pos x="10" y="14"/>
                </a:cxn>
                <a:cxn ang="0">
                  <a:pos x="11" y="18"/>
                </a:cxn>
                <a:cxn ang="0">
                  <a:pos x="11" y="8"/>
                </a:cxn>
                <a:cxn ang="0">
                  <a:pos x="11" y="8"/>
                </a:cxn>
                <a:cxn ang="0">
                  <a:pos x="12" y="8"/>
                </a:cxn>
                <a:cxn ang="0">
                  <a:pos x="12" y="10"/>
                </a:cxn>
                <a:cxn ang="0">
                  <a:pos x="12" y="12"/>
                </a:cxn>
                <a:cxn ang="0">
                  <a:pos x="13" y="11"/>
                </a:cxn>
                <a:cxn ang="0">
                  <a:pos x="13" y="12"/>
                </a:cxn>
                <a:cxn ang="0">
                  <a:pos x="13" y="4"/>
                </a:cxn>
                <a:cxn ang="0">
                  <a:pos x="14" y="16"/>
                </a:cxn>
                <a:cxn ang="0">
                  <a:pos x="14" y="7"/>
                </a:cxn>
                <a:cxn ang="0">
                  <a:pos x="14" y="7"/>
                </a:cxn>
              </a:cxnLst>
              <a:rect l="0" t="0" r="r" b="b"/>
              <a:pathLst>
                <a:path w="14" h="18">
                  <a:moveTo>
                    <a:pt x="0" y="2"/>
                  </a:moveTo>
                  <a:lnTo>
                    <a:pt x="0" y="3"/>
                  </a:lnTo>
                  <a:lnTo>
                    <a:pt x="0" y="9"/>
                  </a:lnTo>
                  <a:lnTo>
                    <a:pt x="0" y="8"/>
                  </a:lnTo>
                  <a:lnTo>
                    <a:pt x="0" y="7"/>
                  </a:lnTo>
                  <a:lnTo>
                    <a:pt x="0" y="7"/>
                  </a:lnTo>
                  <a:lnTo>
                    <a:pt x="0" y="9"/>
                  </a:lnTo>
                  <a:lnTo>
                    <a:pt x="0" y="11"/>
                  </a:lnTo>
                  <a:lnTo>
                    <a:pt x="0" y="9"/>
                  </a:lnTo>
                  <a:lnTo>
                    <a:pt x="0" y="10"/>
                  </a:lnTo>
                  <a:lnTo>
                    <a:pt x="0" y="9"/>
                  </a:lnTo>
                  <a:lnTo>
                    <a:pt x="1" y="11"/>
                  </a:lnTo>
                  <a:lnTo>
                    <a:pt x="1" y="13"/>
                  </a:lnTo>
                  <a:lnTo>
                    <a:pt x="1" y="11"/>
                  </a:lnTo>
                  <a:lnTo>
                    <a:pt x="1" y="11"/>
                  </a:lnTo>
                  <a:lnTo>
                    <a:pt x="1" y="12"/>
                  </a:lnTo>
                  <a:lnTo>
                    <a:pt x="1" y="10"/>
                  </a:lnTo>
                  <a:lnTo>
                    <a:pt x="1" y="9"/>
                  </a:lnTo>
                  <a:lnTo>
                    <a:pt x="1" y="13"/>
                  </a:lnTo>
                  <a:lnTo>
                    <a:pt x="1" y="11"/>
                  </a:lnTo>
                  <a:lnTo>
                    <a:pt x="1" y="9"/>
                  </a:lnTo>
                  <a:lnTo>
                    <a:pt x="1" y="7"/>
                  </a:lnTo>
                  <a:lnTo>
                    <a:pt x="2" y="7"/>
                  </a:lnTo>
                  <a:lnTo>
                    <a:pt x="2" y="11"/>
                  </a:lnTo>
                  <a:lnTo>
                    <a:pt x="2" y="10"/>
                  </a:lnTo>
                  <a:lnTo>
                    <a:pt x="2" y="11"/>
                  </a:lnTo>
                  <a:lnTo>
                    <a:pt x="2" y="7"/>
                  </a:lnTo>
                  <a:lnTo>
                    <a:pt x="2" y="8"/>
                  </a:lnTo>
                  <a:lnTo>
                    <a:pt x="2" y="4"/>
                  </a:lnTo>
                  <a:lnTo>
                    <a:pt x="2" y="9"/>
                  </a:lnTo>
                  <a:lnTo>
                    <a:pt x="2" y="7"/>
                  </a:lnTo>
                  <a:lnTo>
                    <a:pt x="2" y="3"/>
                  </a:lnTo>
                  <a:lnTo>
                    <a:pt x="2" y="4"/>
                  </a:lnTo>
                  <a:lnTo>
                    <a:pt x="2" y="1"/>
                  </a:lnTo>
                  <a:lnTo>
                    <a:pt x="2" y="6"/>
                  </a:lnTo>
                  <a:lnTo>
                    <a:pt x="3" y="3"/>
                  </a:lnTo>
                  <a:lnTo>
                    <a:pt x="3" y="9"/>
                  </a:lnTo>
                  <a:lnTo>
                    <a:pt x="3" y="6"/>
                  </a:lnTo>
                  <a:lnTo>
                    <a:pt x="3" y="11"/>
                  </a:lnTo>
                  <a:lnTo>
                    <a:pt x="3" y="12"/>
                  </a:lnTo>
                  <a:lnTo>
                    <a:pt x="3" y="14"/>
                  </a:lnTo>
                  <a:lnTo>
                    <a:pt x="3" y="11"/>
                  </a:lnTo>
                  <a:lnTo>
                    <a:pt x="3" y="7"/>
                  </a:lnTo>
                  <a:lnTo>
                    <a:pt x="3" y="5"/>
                  </a:lnTo>
                  <a:lnTo>
                    <a:pt x="3" y="12"/>
                  </a:lnTo>
                  <a:lnTo>
                    <a:pt x="3" y="15"/>
                  </a:lnTo>
                  <a:lnTo>
                    <a:pt x="3" y="12"/>
                  </a:lnTo>
                  <a:lnTo>
                    <a:pt x="3" y="18"/>
                  </a:lnTo>
                  <a:lnTo>
                    <a:pt x="3" y="16"/>
                  </a:lnTo>
                  <a:lnTo>
                    <a:pt x="3" y="16"/>
                  </a:lnTo>
                  <a:lnTo>
                    <a:pt x="3" y="11"/>
                  </a:lnTo>
                  <a:lnTo>
                    <a:pt x="3" y="13"/>
                  </a:lnTo>
                  <a:lnTo>
                    <a:pt x="3" y="13"/>
                  </a:lnTo>
                  <a:lnTo>
                    <a:pt x="3" y="14"/>
                  </a:lnTo>
                  <a:lnTo>
                    <a:pt x="3" y="7"/>
                  </a:lnTo>
                  <a:lnTo>
                    <a:pt x="3" y="6"/>
                  </a:lnTo>
                  <a:lnTo>
                    <a:pt x="3" y="11"/>
                  </a:lnTo>
                  <a:lnTo>
                    <a:pt x="3" y="3"/>
                  </a:lnTo>
                  <a:lnTo>
                    <a:pt x="3" y="6"/>
                  </a:lnTo>
                  <a:lnTo>
                    <a:pt x="3" y="5"/>
                  </a:lnTo>
                  <a:lnTo>
                    <a:pt x="4" y="7"/>
                  </a:lnTo>
                  <a:lnTo>
                    <a:pt x="4" y="7"/>
                  </a:lnTo>
                  <a:lnTo>
                    <a:pt x="4" y="12"/>
                  </a:lnTo>
                  <a:lnTo>
                    <a:pt x="4" y="8"/>
                  </a:lnTo>
                  <a:lnTo>
                    <a:pt x="4" y="12"/>
                  </a:lnTo>
                  <a:lnTo>
                    <a:pt x="4" y="3"/>
                  </a:lnTo>
                  <a:lnTo>
                    <a:pt x="4" y="9"/>
                  </a:lnTo>
                  <a:lnTo>
                    <a:pt x="4" y="7"/>
                  </a:lnTo>
                  <a:lnTo>
                    <a:pt x="4" y="9"/>
                  </a:lnTo>
                  <a:lnTo>
                    <a:pt x="4" y="7"/>
                  </a:lnTo>
                  <a:lnTo>
                    <a:pt x="4" y="11"/>
                  </a:lnTo>
                  <a:lnTo>
                    <a:pt x="5" y="8"/>
                  </a:lnTo>
                  <a:lnTo>
                    <a:pt x="5" y="12"/>
                  </a:lnTo>
                  <a:lnTo>
                    <a:pt x="5" y="8"/>
                  </a:lnTo>
                  <a:lnTo>
                    <a:pt x="5" y="6"/>
                  </a:lnTo>
                  <a:lnTo>
                    <a:pt x="5" y="7"/>
                  </a:lnTo>
                  <a:lnTo>
                    <a:pt x="5" y="13"/>
                  </a:lnTo>
                  <a:lnTo>
                    <a:pt x="5" y="12"/>
                  </a:lnTo>
                  <a:lnTo>
                    <a:pt x="5" y="12"/>
                  </a:lnTo>
                  <a:lnTo>
                    <a:pt x="5" y="8"/>
                  </a:lnTo>
                  <a:lnTo>
                    <a:pt x="5" y="11"/>
                  </a:lnTo>
                  <a:lnTo>
                    <a:pt x="5" y="3"/>
                  </a:lnTo>
                  <a:lnTo>
                    <a:pt x="6" y="7"/>
                  </a:lnTo>
                  <a:lnTo>
                    <a:pt x="6" y="5"/>
                  </a:lnTo>
                  <a:lnTo>
                    <a:pt x="6" y="11"/>
                  </a:lnTo>
                  <a:lnTo>
                    <a:pt x="6" y="12"/>
                  </a:lnTo>
                  <a:lnTo>
                    <a:pt x="6" y="11"/>
                  </a:lnTo>
                  <a:lnTo>
                    <a:pt x="6" y="11"/>
                  </a:lnTo>
                  <a:lnTo>
                    <a:pt x="6" y="12"/>
                  </a:lnTo>
                  <a:lnTo>
                    <a:pt x="6" y="15"/>
                  </a:lnTo>
                  <a:lnTo>
                    <a:pt x="6" y="11"/>
                  </a:lnTo>
                  <a:lnTo>
                    <a:pt x="6" y="7"/>
                  </a:lnTo>
                  <a:lnTo>
                    <a:pt x="6" y="10"/>
                  </a:lnTo>
                  <a:lnTo>
                    <a:pt x="6" y="11"/>
                  </a:lnTo>
                  <a:lnTo>
                    <a:pt x="6" y="9"/>
                  </a:lnTo>
                  <a:lnTo>
                    <a:pt x="7" y="13"/>
                  </a:lnTo>
                  <a:lnTo>
                    <a:pt x="7" y="11"/>
                  </a:lnTo>
                  <a:lnTo>
                    <a:pt x="7" y="11"/>
                  </a:lnTo>
                  <a:lnTo>
                    <a:pt x="7" y="10"/>
                  </a:lnTo>
                  <a:lnTo>
                    <a:pt x="7" y="9"/>
                  </a:lnTo>
                  <a:lnTo>
                    <a:pt x="7" y="11"/>
                  </a:lnTo>
                  <a:lnTo>
                    <a:pt x="7" y="6"/>
                  </a:lnTo>
                  <a:lnTo>
                    <a:pt x="7" y="7"/>
                  </a:lnTo>
                  <a:lnTo>
                    <a:pt x="7" y="6"/>
                  </a:lnTo>
                  <a:lnTo>
                    <a:pt x="7" y="7"/>
                  </a:lnTo>
                  <a:lnTo>
                    <a:pt x="7" y="8"/>
                  </a:lnTo>
                  <a:lnTo>
                    <a:pt x="7" y="9"/>
                  </a:lnTo>
                  <a:lnTo>
                    <a:pt x="8" y="17"/>
                  </a:lnTo>
                  <a:lnTo>
                    <a:pt x="8" y="17"/>
                  </a:lnTo>
                  <a:lnTo>
                    <a:pt x="8" y="12"/>
                  </a:lnTo>
                  <a:lnTo>
                    <a:pt x="8" y="14"/>
                  </a:lnTo>
                  <a:lnTo>
                    <a:pt x="8" y="3"/>
                  </a:lnTo>
                  <a:lnTo>
                    <a:pt x="8" y="7"/>
                  </a:lnTo>
                  <a:lnTo>
                    <a:pt x="8" y="8"/>
                  </a:lnTo>
                  <a:lnTo>
                    <a:pt x="8" y="11"/>
                  </a:lnTo>
                  <a:lnTo>
                    <a:pt x="8" y="13"/>
                  </a:lnTo>
                  <a:lnTo>
                    <a:pt x="8" y="7"/>
                  </a:lnTo>
                  <a:lnTo>
                    <a:pt x="8" y="11"/>
                  </a:lnTo>
                  <a:lnTo>
                    <a:pt x="8" y="6"/>
                  </a:lnTo>
                  <a:lnTo>
                    <a:pt x="8" y="7"/>
                  </a:lnTo>
                  <a:lnTo>
                    <a:pt x="9" y="5"/>
                  </a:lnTo>
                  <a:lnTo>
                    <a:pt x="9" y="11"/>
                  </a:lnTo>
                  <a:lnTo>
                    <a:pt x="9" y="9"/>
                  </a:lnTo>
                  <a:lnTo>
                    <a:pt x="9" y="14"/>
                  </a:lnTo>
                  <a:lnTo>
                    <a:pt x="9" y="12"/>
                  </a:lnTo>
                  <a:lnTo>
                    <a:pt x="9" y="10"/>
                  </a:lnTo>
                  <a:lnTo>
                    <a:pt x="9" y="11"/>
                  </a:lnTo>
                  <a:lnTo>
                    <a:pt x="9" y="18"/>
                  </a:lnTo>
                  <a:lnTo>
                    <a:pt x="9" y="11"/>
                  </a:lnTo>
                  <a:lnTo>
                    <a:pt x="9" y="8"/>
                  </a:lnTo>
                  <a:lnTo>
                    <a:pt x="9" y="9"/>
                  </a:lnTo>
                  <a:lnTo>
                    <a:pt x="9" y="3"/>
                  </a:lnTo>
                  <a:lnTo>
                    <a:pt x="9" y="0"/>
                  </a:lnTo>
                  <a:lnTo>
                    <a:pt x="9" y="7"/>
                  </a:lnTo>
                  <a:lnTo>
                    <a:pt x="9" y="13"/>
                  </a:lnTo>
                  <a:lnTo>
                    <a:pt x="9" y="12"/>
                  </a:lnTo>
                  <a:lnTo>
                    <a:pt x="9" y="7"/>
                  </a:lnTo>
                  <a:lnTo>
                    <a:pt x="9" y="8"/>
                  </a:lnTo>
                  <a:lnTo>
                    <a:pt x="9" y="11"/>
                  </a:lnTo>
                  <a:lnTo>
                    <a:pt x="9" y="12"/>
                  </a:lnTo>
                  <a:lnTo>
                    <a:pt x="9" y="10"/>
                  </a:lnTo>
                  <a:lnTo>
                    <a:pt x="9" y="9"/>
                  </a:lnTo>
                  <a:lnTo>
                    <a:pt x="9" y="1"/>
                  </a:lnTo>
                  <a:lnTo>
                    <a:pt x="9" y="6"/>
                  </a:lnTo>
                  <a:lnTo>
                    <a:pt x="10" y="9"/>
                  </a:lnTo>
                  <a:lnTo>
                    <a:pt x="10" y="7"/>
                  </a:lnTo>
                  <a:lnTo>
                    <a:pt x="10" y="10"/>
                  </a:lnTo>
                  <a:lnTo>
                    <a:pt x="10" y="7"/>
                  </a:lnTo>
                  <a:lnTo>
                    <a:pt x="10" y="8"/>
                  </a:lnTo>
                  <a:lnTo>
                    <a:pt x="10" y="12"/>
                  </a:lnTo>
                  <a:lnTo>
                    <a:pt x="10" y="11"/>
                  </a:lnTo>
                  <a:lnTo>
                    <a:pt x="10" y="14"/>
                  </a:lnTo>
                  <a:lnTo>
                    <a:pt x="10" y="8"/>
                  </a:lnTo>
                  <a:lnTo>
                    <a:pt x="10" y="15"/>
                  </a:lnTo>
                  <a:lnTo>
                    <a:pt x="10" y="13"/>
                  </a:lnTo>
                  <a:lnTo>
                    <a:pt x="11" y="18"/>
                  </a:lnTo>
                  <a:lnTo>
                    <a:pt x="11" y="15"/>
                  </a:lnTo>
                  <a:lnTo>
                    <a:pt x="11" y="14"/>
                  </a:lnTo>
                  <a:lnTo>
                    <a:pt x="11" y="10"/>
                  </a:lnTo>
                  <a:lnTo>
                    <a:pt x="11" y="8"/>
                  </a:lnTo>
                  <a:lnTo>
                    <a:pt x="11" y="8"/>
                  </a:lnTo>
                  <a:lnTo>
                    <a:pt x="11" y="9"/>
                  </a:lnTo>
                  <a:lnTo>
                    <a:pt x="11" y="8"/>
                  </a:lnTo>
                  <a:lnTo>
                    <a:pt x="11" y="8"/>
                  </a:lnTo>
                  <a:lnTo>
                    <a:pt x="11" y="6"/>
                  </a:lnTo>
                  <a:lnTo>
                    <a:pt x="11" y="4"/>
                  </a:lnTo>
                  <a:lnTo>
                    <a:pt x="11" y="9"/>
                  </a:lnTo>
                  <a:lnTo>
                    <a:pt x="12" y="8"/>
                  </a:lnTo>
                  <a:lnTo>
                    <a:pt x="12" y="11"/>
                  </a:lnTo>
                  <a:lnTo>
                    <a:pt x="12" y="13"/>
                  </a:lnTo>
                  <a:lnTo>
                    <a:pt x="12" y="12"/>
                  </a:lnTo>
                  <a:lnTo>
                    <a:pt x="12" y="10"/>
                  </a:lnTo>
                  <a:lnTo>
                    <a:pt x="12" y="7"/>
                  </a:lnTo>
                  <a:lnTo>
                    <a:pt x="12" y="4"/>
                  </a:lnTo>
                  <a:lnTo>
                    <a:pt x="12" y="11"/>
                  </a:lnTo>
                  <a:lnTo>
                    <a:pt x="12" y="12"/>
                  </a:lnTo>
                  <a:lnTo>
                    <a:pt x="12" y="11"/>
                  </a:lnTo>
                  <a:lnTo>
                    <a:pt x="12" y="6"/>
                  </a:lnTo>
                  <a:lnTo>
                    <a:pt x="12" y="11"/>
                  </a:lnTo>
                  <a:lnTo>
                    <a:pt x="13" y="11"/>
                  </a:lnTo>
                  <a:lnTo>
                    <a:pt x="13" y="10"/>
                  </a:lnTo>
                  <a:lnTo>
                    <a:pt x="13" y="11"/>
                  </a:lnTo>
                  <a:lnTo>
                    <a:pt x="13" y="9"/>
                  </a:lnTo>
                  <a:lnTo>
                    <a:pt x="13" y="12"/>
                  </a:lnTo>
                  <a:lnTo>
                    <a:pt x="13" y="9"/>
                  </a:lnTo>
                  <a:lnTo>
                    <a:pt x="13" y="12"/>
                  </a:lnTo>
                  <a:lnTo>
                    <a:pt x="13" y="9"/>
                  </a:lnTo>
                  <a:lnTo>
                    <a:pt x="13" y="4"/>
                  </a:lnTo>
                  <a:lnTo>
                    <a:pt x="13" y="8"/>
                  </a:lnTo>
                  <a:lnTo>
                    <a:pt x="13" y="9"/>
                  </a:lnTo>
                  <a:lnTo>
                    <a:pt x="13" y="10"/>
                  </a:lnTo>
                  <a:lnTo>
                    <a:pt x="14" y="16"/>
                  </a:lnTo>
                  <a:lnTo>
                    <a:pt x="14" y="14"/>
                  </a:lnTo>
                  <a:lnTo>
                    <a:pt x="14" y="9"/>
                  </a:lnTo>
                  <a:lnTo>
                    <a:pt x="14" y="8"/>
                  </a:lnTo>
                  <a:lnTo>
                    <a:pt x="14" y="7"/>
                  </a:lnTo>
                  <a:lnTo>
                    <a:pt x="14" y="5"/>
                  </a:lnTo>
                  <a:lnTo>
                    <a:pt x="14" y="9"/>
                  </a:lnTo>
                  <a:lnTo>
                    <a:pt x="14" y="9"/>
                  </a:lnTo>
                  <a:lnTo>
                    <a:pt x="14" y="7"/>
                  </a:lnTo>
                  <a:lnTo>
                    <a:pt x="14" y="14"/>
                  </a:lnTo>
                  <a:lnTo>
                    <a:pt x="14" y="11"/>
                  </a:lnTo>
                </a:path>
              </a:pathLst>
            </a:custGeom>
            <a:noFill/>
            <a:ln w="0">
              <a:solidFill>
                <a:srgbClr val="FFFF00"/>
              </a:solidFill>
              <a:prstDash val="solid"/>
              <a:round/>
              <a:headEnd/>
              <a:tailEnd/>
            </a:ln>
          </p:spPr>
          <p:txBody>
            <a:bodyPr/>
            <a:lstStyle/>
            <a:p>
              <a:endParaRPr lang="en-US" sz="2000"/>
            </a:p>
          </p:txBody>
        </p:sp>
        <p:sp>
          <p:nvSpPr>
            <p:cNvPr id="3354685" name="Freeform 61"/>
            <p:cNvSpPr>
              <a:spLocks/>
            </p:cNvSpPr>
            <p:nvPr/>
          </p:nvSpPr>
          <p:spPr bwMode="auto">
            <a:xfrm>
              <a:off x="1778" y="3412"/>
              <a:ext cx="73" cy="94"/>
            </a:xfrm>
            <a:custGeom>
              <a:avLst/>
              <a:gdLst/>
              <a:ahLst/>
              <a:cxnLst>
                <a:cxn ang="0">
                  <a:pos x="0" y="11"/>
                </a:cxn>
                <a:cxn ang="0">
                  <a:pos x="0" y="12"/>
                </a:cxn>
                <a:cxn ang="0">
                  <a:pos x="0" y="13"/>
                </a:cxn>
                <a:cxn ang="0">
                  <a:pos x="1" y="11"/>
                </a:cxn>
                <a:cxn ang="0">
                  <a:pos x="1" y="8"/>
                </a:cxn>
                <a:cxn ang="0">
                  <a:pos x="1" y="6"/>
                </a:cxn>
                <a:cxn ang="0">
                  <a:pos x="2" y="12"/>
                </a:cxn>
                <a:cxn ang="0">
                  <a:pos x="2" y="8"/>
                </a:cxn>
                <a:cxn ang="0">
                  <a:pos x="2" y="11"/>
                </a:cxn>
                <a:cxn ang="0">
                  <a:pos x="3" y="9"/>
                </a:cxn>
                <a:cxn ang="0">
                  <a:pos x="3" y="9"/>
                </a:cxn>
                <a:cxn ang="0">
                  <a:pos x="4" y="20"/>
                </a:cxn>
                <a:cxn ang="0">
                  <a:pos x="4" y="13"/>
                </a:cxn>
                <a:cxn ang="0">
                  <a:pos x="4" y="15"/>
                </a:cxn>
                <a:cxn ang="0">
                  <a:pos x="4" y="17"/>
                </a:cxn>
                <a:cxn ang="0">
                  <a:pos x="5" y="10"/>
                </a:cxn>
                <a:cxn ang="0">
                  <a:pos x="5" y="8"/>
                </a:cxn>
                <a:cxn ang="0">
                  <a:pos x="6" y="5"/>
                </a:cxn>
                <a:cxn ang="0">
                  <a:pos x="6" y="4"/>
                </a:cxn>
                <a:cxn ang="0">
                  <a:pos x="6" y="9"/>
                </a:cxn>
                <a:cxn ang="0">
                  <a:pos x="6" y="13"/>
                </a:cxn>
                <a:cxn ang="0">
                  <a:pos x="6" y="13"/>
                </a:cxn>
                <a:cxn ang="0">
                  <a:pos x="6" y="16"/>
                </a:cxn>
                <a:cxn ang="0">
                  <a:pos x="7" y="14"/>
                </a:cxn>
                <a:cxn ang="0">
                  <a:pos x="7" y="16"/>
                </a:cxn>
                <a:cxn ang="0">
                  <a:pos x="7" y="9"/>
                </a:cxn>
                <a:cxn ang="0">
                  <a:pos x="8" y="15"/>
                </a:cxn>
                <a:cxn ang="0">
                  <a:pos x="8" y="8"/>
                </a:cxn>
                <a:cxn ang="0">
                  <a:pos x="8" y="10"/>
                </a:cxn>
                <a:cxn ang="0">
                  <a:pos x="9" y="8"/>
                </a:cxn>
                <a:cxn ang="0">
                  <a:pos x="9" y="10"/>
                </a:cxn>
                <a:cxn ang="0">
                  <a:pos x="9" y="10"/>
                </a:cxn>
                <a:cxn ang="0">
                  <a:pos x="10" y="14"/>
                </a:cxn>
                <a:cxn ang="0">
                  <a:pos x="10" y="14"/>
                </a:cxn>
                <a:cxn ang="0">
                  <a:pos x="10" y="5"/>
                </a:cxn>
                <a:cxn ang="0">
                  <a:pos x="11" y="12"/>
                </a:cxn>
                <a:cxn ang="0">
                  <a:pos x="11" y="10"/>
                </a:cxn>
                <a:cxn ang="0">
                  <a:pos x="11" y="11"/>
                </a:cxn>
                <a:cxn ang="0">
                  <a:pos x="11" y="16"/>
                </a:cxn>
                <a:cxn ang="0">
                  <a:pos x="11" y="14"/>
                </a:cxn>
                <a:cxn ang="0">
                  <a:pos x="11" y="14"/>
                </a:cxn>
                <a:cxn ang="0">
                  <a:pos x="12" y="13"/>
                </a:cxn>
                <a:cxn ang="0">
                  <a:pos x="12" y="13"/>
                </a:cxn>
                <a:cxn ang="0">
                  <a:pos x="12" y="15"/>
                </a:cxn>
                <a:cxn ang="0">
                  <a:pos x="13" y="6"/>
                </a:cxn>
                <a:cxn ang="0">
                  <a:pos x="13" y="13"/>
                </a:cxn>
                <a:cxn ang="0">
                  <a:pos x="13" y="10"/>
                </a:cxn>
                <a:cxn ang="0">
                  <a:pos x="14" y="13"/>
                </a:cxn>
                <a:cxn ang="0">
                  <a:pos x="14" y="11"/>
                </a:cxn>
                <a:cxn ang="0">
                  <a:pos x="14" y="9"/>
                </a:cxn>
              </a:cxnLst>
              <a:rect l="0" t="0" r="r" b="b"/>
              <a:pathLst>
                <a:path w="15" h="22">
                  <a:moveTo>
                    <a:pt x="0" y="13"/>
                  </a:moveTo>
                  <a:lnTo>
                    <a:pt x="0" y="15"/>
                  </a:lnTo>
                  <a:lnTo>
                    <a:pt x="0" y="14"/>
                  </a:lnTo>
                  <a:lnTo>
                    <a:pt x="0" y="11"/>
                  </a:lnTo>
                  <a:lnTo>
                    <a:pt x="0" y="10"/>
                  </a:lnTo>
                  <a:lnTo>
                    <a:pt x="0" y="6"/>
                  </a:lnTo>
                  <a:lnTo>
                    <a:pt x="0" y="13"/>
                  </a:lnTo>
                  <a:lnTo>
                    <a:pt x="0" y="12"/>
                  </a:lnTo>
                  <a:lnTo>
                    <a:pt x="0" y="13"/>
                  </a:lnTo>
                  <a:lnTo>
                    <a:pt x="0" y="7"/>
                  </a:lnTo>
                  <a:lnTo>
                    <a:pt x="0" y="12"/>
                  </a:lnTo>
                  <a:lnTo>
                    <a:pt x="0" y="13"/>
                  </a:lnTo>
                  <a:lnTo>
                    <a:pt x="1" y="13"/>
                  </a:lnTo>
                  <a:lnTo>
                    <a:pt x="1" y="11"/>
                  </a:lnTo>
                  <a:lnTo>
                    <a:pt x="1" y="10"/>
                  </a:lnTo>
                  <a:lnTo>
                    <a:pt x="1" y="11"/>
                  </a:lnTo>
                  <a:lnTo>
                    <a:pt x="1" y="6"/>
                  </a:lnTo>
                  <a:lnTo>
                    <a:pt x="1" y="1"/>
                  </a:lnTo>
                  <a:lnTo>
                    <a:pt x="1" y="6"/>
                  </a:lnTo>
                  <a:lnTo>
                    <a:pt x="1" y="8"/>
                  </a:lnTo>
                  <a:lnTo>
                    <a:pt x="1" y="6"/>
                  </a:lnTo>
                  <a:lnTo>
                    <a:pt x="1" y="4"/>
                  </a:lnTo>
                  <a:lnTo>
                    <a:pt x="1" y="7"/>
                  </a:lnTo>
                  <a:lnTo>
                    <a:pt x="1" y="6"/>
                  </a:lnTo>
                  <a:lnTo>
                    <a:pt x="2" y="10"/>
                  </a:lnTo>
                  <a:lnTo>
                    <a:pt x="2" y="8"/>
                  </a:lnTo>
                  <a:lnTo>
                    <a:pt x="2" y="6"/>
                  </a:lnTo>
                  <a:lnTo>
                    <a:pt x="2" y="12"/>
                  </a:lnTo>
                  <a:lnTo>
                    <a:pt x="2" y="11"/>
                  </a:lnTo>
                  <a:lnTo>
                    <a:pt x="2" y="6"/>
                  </a:lnTo>
                  <a:lnTo>
                    <a:pt x="2" y="11"/>
                  </a:lnTo>
                  <a:lnTo>
                    <a:pt x="2" y="8"/>
                  </a:lnTo>
                  <a:lnTo>
                    <a:pt x="2" y="13"/>
                  </a:lnTo>
                  <a:lnTo>
                    <a:pt x="2" y="10"/>
                  </a:lnTo>
                  <a:lnTo>
                    <a:pt x="2" y="16"/>
                  </a:lnTo>
                  <a:lnTo>
                    <a:pt x="2" y="11"/>
                  </a:lnTo>
                  <a:lnTo>
                    <a:pt x="3" y="10"/>
                  </a:lnTo>
                  <a:lnTo>
                    <a:pt x="3" y="6"/>
                  </a:lnTo>
                  <a:lnTo>
                    <a:pt x="3" y="11"/>
                  </a:lnTo>
                  <a:lnTo>
                    <a:pt x="3" y="9"/>
                  </a:lnTo>
                  <a:lnTo>
                    <a:pt x="3" y="11"/>
                  </a:lnTo>
                  <a:lnTo>
                    <a:pt x="3" y="9"/>
                  </a:lnTo>
                  <a:lnTo>
                    <a:pt x="3" y="6"/>
                  </a:lnTo>
                  <a:lnTo>
                    <a:pt x="3" y="9"/>
                  </a:lnTo>
                  <a:lnTo>
                    <a:pt x="3" y="11"/>
                  </a:lnTo>
                  <a:lnTo>
                    <a:pt x="3" y="5"/>
                  </a:lnTo>
                  <a:lnTo>
                    <a:pt x="3" y="10"/>
                  </a:lnTo>
                  <a:lnTo>
                    <a:pt x="4" y="20"/>
                  </a:lnTo>
                  <a:lnTo>
                    <a:pt x="4" y="19"/>
                  </a:lnTo>
                  <a:lnTo>
                    <a:pt x="4" y="13"/>
                  </a:lnTo>
                  <a:lnTo>
                    <a:pt x="4" y="13"/>
                  </a:lnTo>
                  <a:lnTo>
                    <a:pt x="4" y="13"/>
                  </a:lnTo>
                  <a:lnTo>
                    <a:pt x="4" y="10"/>
                  </a:lnTo>
                  <a:lnTo>
                    <a:pt x="4" y="13"/>
                  </a:lnTo>
                  <a:lnTo>
                    <a:pt x="4" y="14"/>
                  </a:lnTo>
                  <a:lnTo>
                    <a:pt x="4" y="15"/>
                  </a:lnTo>
                  <a:lnTo>
                    <a:pt x="4" y="15"/>
                  </a:lnTo>
                  <a:lnTo>
                    <a:pt x="4" y="16"/>
                  </a:lnTo>
                  <a:lnTo>
                    <a:pt x="4" y="19"/>
                  </a:lnTo>
                  <a:lnTo>
                    <a:pt x="4" y="17"/>
                  </a:lnTo>
                  <a:lnTo>
                    <a:pt x="5" y="16"/>
                  </a:lnTo>
                  <a:lnTo>
                    <a:pt x="5" y="18"/>
                  </a:lnTo>
                  <a:lnTo>
                    <a:pt x="5" y="13"/>
                  </a:lnTo>
                  <a:lnTo>
                    <a:pt x="5" y="10"/>
                  </a:lnTo>
                  <a:lnTo>
                    <a:pt x="5" y="16"/>
                  </a:lnTo>
                  <a:lnTo>
                    <a:pt x="5" y="20"/>
                  </a:lnTo>
                  <a:lnTo>
                    <a:pt x="5" y="11"/>
                  </a:lnTo>
                  <a:lnTo>
                    <a:pt x="5" y="8"/>
                  </a:lnTo>
                  <a:lnTo>
                    <a:pt x="5" y="11"/>
                  </a:lnTo>
                  <a:lnTo>
                    <a:pt x="5" y="8"/>
                  </a:lnTo>
                  <a:lnTo>
                    <a:pt x="5" y="11"/>
                  </a:lnTo>
                  <a:lnTo>
                    <a:pt x="6" y="5"/>
                  </a:lnTo>
                  <a:lnTo>
                    <a:pt x="6" y="7"/>
                  </a:lnTo>
                  <a:lnTo>
                    <a:pt x="6" y="11"/>
                  </a:lnTo>
                  <a:lnTo>
                    <a:pt x="6" y="10"/>
                  </a:lnTo>
                  <a:lnTo>
                    <a:pt x="6" y="4"/>
                  </a:lnTo>
                  <a:lnTo>
                    <a:pt x="6" y="5"/>
                  </a:lnTo>
                  <a:lnTo>
                    <a:pt x="6" y="7"/>
                  </a:lnTo>
                  <a:lnTo>
                    <a:pt x="6" y="7"/>
                  </a:lnTo>
                  <a:lnTo>
                    <a:pt x="6" y="9"/>
                  </a:lnTo>
                  <a:lnTo>
                    <a:pt x="6" y="8"/>
                  </a:lnTo>
                  <a:lnTo>
                    <a:pt x="6" y="14"/>
                  </a:lnTo>
                  <a:lnTo>
                    <a:pt x="6" y="5"/>
                  </a:lnTo>
                  <a:lnTo>
                    <a:pt x="6" y="13"/>
                  </a:lnTo>
                  <a:lnTo>
                    <a:pt x="6" y="10"/>
                  </a:lnTo>
                  <a:lnTo>
                    <a:pt x="6" y="15"/>
                  </a:lnTo>
                  <a:lnTo>
                    <a:pt x="6" y="10"/>
                  </a:lnTo>
                  <a:lnTo>
                    <a:pt x="6" y="13"/>
                  </a:lnTo>
                  <a:lnTo>
                    <a:pt x="6" y="13"/>
                  </a:lnTo>
                  <a:lnTo>
                    <a:pt x="6" y="16"/>
                  </a:lnTo>
                  <a:lnTo>
                    <a:pt x="6" y="17"/>
                  </a:lnTo>
                  <a:lnTo>
                    <a:pt x="6" y="16"/>
                  </a:lnTo>
                  <a:lnTo>
                    <a:pt x="6" y="14"/>
                  </a:lnTo>
                  <a:lnTo>
                    <a:pt x="6" y="12"/>
                  </a:lnTo>
                  <a:lnTo>
                    <a:pt x="6" y="15"/>
                  </a:lnTo>
                  <a:lnTo>
                    <a:pt x="7" y="14"/>
                  </a:lnTo>
                  <a:lnTo>
                    <a:pt x="7" y="10"/>
                  </a:lnTo>
                  <a:lnTo>
                    <a:pt x="7" y="11"/>
                  </a:lnTo>
                  <a:lnTo>
                    <a:pt x="7" y="6"/>
                  </a:lnTo>
                  <a:lnTo>
                    <a:pt x="7" y="16"/>
                  </a:lnTo>
                  <a:lnTo>
                    <a:pt x="7" y="13"/>
                  </a:lnTo>
                  <a:lnTo>
                    <a:pt x="7" y="9"/>
                  </a:lnTo>
                  <a:lnTo>
                    <a:pt x="7" y="8"/>
                  </a:lnTo>
                  <a:lnTo>
                    <a:pt x="7" y="9"/>
                  </a:lnTo>
                  <a:lnTo>
                    <a:pt x="7" y="18"/>
                  </a:lnTo>
                  <a:lnTo>
                    <a:pt x="7" y="19"/>
                  </a:lnTo>
                  <a:lnTo>
                    <a:pt x="7" y="20"/>
                  </a:lnTo>
                  <a:lnTo>
                    <a:pt x="8" y="15"/>
                  </a:lnTo>
                  <a:lnTo>
                    <a:pt x="8" y="10"/>
                  </a:lnTo>
                  <a:lnTo>
                    <a:pt x="8" y="9"/>
                  </a:lnTo>
                  <a:lnTo>
                    <a:pt x="8" y="12"/>
                  </a:lnTo>
                  <a:lnTo>
                    <a:pt x="8" y="8"/>
                  </a:lnTo>
                  <a:lnTo>
                    <a:pt x="8" y="9"/>
                  </a:lnTo>
                  <a:lnTo>
                    <a:pt x="8" y="1"/>
                  </a:lnTo>
                  <a:lnTo>
                    <a:pt x="8" y="4"/>
                  </a:lnTo>
                  <a:lnTo>
                    <a:pt x="8" y="10"/>
                  </a:lnTo>
                  <a:lnTo>
                    <a:pt x="8" y="6"/>
                  </a:lnTo>
                  <a:lnTo>
                    <a:pt x="9" y="9"/>
                  </a:lnTo>
                  <a:lnTo>
                    <a:pt x="9" y="6"/>
                  </a:lnTo>
                  <a:lnTo>
                    <a:pt x="9" y="8"/>
                  </a:lnTo>
                  <a:lnTo>
                    <a:pt x="9" y="8"/>
                  </a:lnTo>
                  <a:lnTo>
                    <a:pt x="9" y="4"/>
                  </a:lnTo>
                  <a:lnTo>
                    <a:pt x="9" y="10"/>
                  </a:lnTo>
                  <a:lnTo>
                    <a:pt x="9" y="10"/>
                  </a:lnTo>
                  <a:lnTo>
                    <a:pt x="9" y="12"/>
                  </a:lnTo>
                  <a:lnTo>
                    <a:pt x="9" y="17"/>
                  </a:lnTo>
                  <a:lnTo>
                    <a:pt x="9" y="13"/>
                  </a:lnTo>
                  <a:lnTo>
                    <a:pt x="9" y="10"/>
                  </a:lnTo>
                  <a:lnTo>
                    <a:pt x="9" y="17"/>
                  </a:lnTo>
                  <a:lnTo>
                    <a:pt x="10" y="13"/>
                  </a:lnTo>
                  <a:lnTo>
                    <a:pt x="10" y="15"/>
                  </a:lnTo>
                  <a:lnTo>
                    <a:pt x="10" y="14"/>
                  </a:lnTo>
                  <a:lnTo>
                    <a:pt x="10" y="22"/>
                  </a:lnTo>
                  <a:lnTo>
                    <a:pt x="10" y="10"/>
                  </a:lnTo>
                  <a:lnTo>
                    <a:pt x="10" y="8"/>
                  </a:lnTo>
                  <a:lnTo>
                    <a:pt x="10" y="14"/>
                  </a:lnTo>
                  <a:lnTo>
                    <a:pt x="10" y="9"/>
                  </a:lnTo>
                  <a:lnTo>
                    <a:pt x="10" y="11"/>
                  </a:lnTo>
                  <a:lnTo>
                    <a:pt x="10" y="8"/>
                  </a:lnTo>
                  <a:lnTo>
                    <a:pt x="10" y="5"/>
                  </a:lnTo>
                  <a:lnTo>
                    <a:pt x="10" y="1"/>
                  </a:lnTo>
                  <a:lnTo>
                    <a:pt x="11" y="9"/>
                  </a:lnTo>
                  <a:lnTo>
                    <a:pt x="11" y="5"/>
                  </a:lnTo>
                  <a:lnTo>
                    <a:pt x="11" y="12"/>
                  </a:lnTo>
                  <a:lnTo>
                    <a:pt x="11" y="13"/>
                  </a:lnTo>
                  <a:lnTo>
                    <a:pt x="11" y="15"/>
                  </a:lnTo>
                  <a:lnTo>
                    <a:pt x="11" y="17"/>
                  </a:lnTo>
                  <a:lnTo>
                    <a:pt x="11" y="10"/>
                  </a:lnTo>
                  <a:lnTo>
                    <a:pt x="11" y="13"/>
                  </a:lnTo>
                  <a:lnTo>
                    <a:pt x="11" y="9"/>
                  </a:lnTo>
                  <a:lnTo>
                    <a:pt x="11" y="16"/>
                  </a:lnTo>
                  <a:lnTo>
                    <a:pt x="11" y="11"/>
                  </a:lnTo>
                  <a:lnTo>
                    <a:pt x="11" y="14"/>
                  </a:lnTo>
                  <a:lnTo>
                    <a:pt x="11" y="16"/>
                  </a:lnTo>
                  <a:lnTo>
                    <a:pt x="11" y="17"/>
                  </a:lnTo>
                  <a:lnTo>
                    <a:pt x="11" y="16"/>
                  </a:lnTo>
                  <a:lnTo>
                    <a:pt x="11" y="19"/>
                  </a:lnTo>
                  <a:lnTo>
                    <a:pt x="11" y="17"/>
                  </a:lnTo>
                  <a:lnTo>
                    <a:pt x="11" y="14"/>
                  </a:lnTo>
                  <a:lnTo>
                    <a:pt x="11" y="14"/>
                  </a:lnTo>
                  <a:lnTo>
                    <a:pt x="11" y="11"/>
                  </a:lnTo>
                  <a:lnTo>
                    <a:pt x="11" y="16"/>
                  </a:lnTo>
                  <a:lnTo>
                    <a:pt x="11" y="13"/>
                  </a:lnTo>
                  <a:lnTo>
                    <a:pt x="11" y="14"/>
                  </a:lnTo>
                  <a:lnTo>
                    <a:pt x="12" y="12"/>
                  </a:lnTo>
                  <a:lnTo>
                    <a:pt x="12" y="11"/>
                  </a:lnTo>
                  <a:lnTo>
                    <a:pt x="12" y="17"/>
                  </a:lnTo>
                  <a:lnTo>
                    <a:pt x="12" y="13"/>
                  </a:lnTo>
                  <a:lnTo>
                    <a:pt x="12" y="9"/>
                  </a:lnTo>
                  <a:lnTo>
                    <a:pt x="12" y="11"/>
                  </a:lnTo>
                  <a:lnTo>
                    <a:pt x="12" y="14"/>
                  </a:lnTo>
                  <a:lnTo>
                    <a:pt x="12" y="13"/>
                  </a:lnTo>
                  <a:lnTo>
                    <a:pt x="12" y="17"/>
                  </a:lnTo>
                  <a:lnTo>
                    <a:pt x="12" y="8"/>
                  </a:lnTo>
                  <a:lnTo>
                    <a:pt x="12" y="11"/>
                  </a:lnTo>
                  <a:lnTo>
                    <a:pt x="12" y="15"/>
                  </a:lnTo>
                  <a:lnTo>
                    <a:pt x="12" y="5"/>
                  </a:lnTo>
                  <a:lnTo>
                    <a:pt x="13" y="0"/>
                  </a:lnTo>
                  <a:lnTo>
                    <a:pt x="13" y="4"/>
                  </a:lnTo>
                  <a:lnTo>
                    <a:pt x="13" y="6"/>
                  </a:lnTo>
                  <a:lnTo>
                    <a:pt x="13" y="6"/>
                  </a:lnTo>
                  <a:lnTo>
                    <a:pt x="13" y="8"/>
                  </a:lnTo>
                  <a:lnTo>
                    <a:pt x="13" y="11"/>
                  </a:lnTo>
                  <a:lnTo>
                    <a:pt x="13" y="13"/>
                  </a:lnTo>
                  <a:lnTo>
                    <a:pt x="13" y="10"/>
                  </a:lnTo>
                  <a:lnTo>
                    <a:pt x="13" y="9"/>
                  </a:lnTo>
                  <a:lnTo>
                    <a:pt x="13" y="9"/>
                  </a:lnTo>
                  <a:lnTo>
                    <a:pt x="13" y="10"/>
                  </a:lnTo>
                  <a:lnTo>
                    <a:pt x="14" y="10"/>
                  </a:lnTo>
                  <a:lnTo>
                    <a:pt x="14" y="16"/>
                  </a:lnTo>
                  <a:lnTo>
                    <a:pt x="14" y="15"/>
                  </a:lnTo>
                  <a:lnTo>
                    <a:pt x="14" y="13"/>
                  </a:lnTo>
                  <a:lnTo>
                    <a:pt x="14" y="16"/>
                  </a:lnTo>
                  <a:lnTo>
                    <a:pt x="14" y="19"/>
                  </a:lnTo>
                  <a:lnTo>
                    <a:pt x="14" y="18"/>
                  </a:lnTo>
                  <a:lnTo>
                    <a:pt x="14" y="11"/>
                  </a:lnTo>
                  <a:lnTo>
                    <a:pt x="14" y="9"/>
                  </a:lnTo>
                  <a:lnTo>
                    <a:pt x="14" y="9"/>
                  </a:lnTo>
                  <a:lnTo>
                    <a:pt x="14" y="7"/>
                  </a:lnTo>
                  <a:lnTo>
                    <a:pt x="14" y="9"/>
                  </a:lnTo>
                  <a:lnTo>
                    <a:pt x="15" y="6"/>
                  </a:lnTo>
                  <a:lnTo>
                    <a:pt x="15" y="7"/>
                  </a:lnTo>
                </a:path>
              </a:pathLst>
            </a:custGeom>
            <a:noFill/>
            <a:ln w="0">
              <a:solidFill>
                <a:srgbClr val="FFFF00"/>
              </a:solidFill>
              <a:prstDash val="solid"/>
              <a:round/>
              <a:headEnd/>
              <a:tailEnd/>
            </a:ln>
          </p:spPr>
          <p:txBody>
            <a:bodyPr/>
            <a:lstStyle/>
            <a:p>
              <a:endParaRPr lang="en-US" sz="2000"/>
            </a:p>
          </p:txBody>
        </p:sp>
        <p:sp>
          <p:nvSpPr>
            <p:cNvPr id="3354686" name="Freeform 62"/>
            <p:cNvSpPr>
              <a:spLocks/>
            </p:cNvSpPr>
            <p:nvPr/>
          </p:nvSpPr>
          <p:spPr bwMode="auto">
            <a:xfrm>
              <a:off x="1851" y="2673"/>
              <a:ext cx="68" cy="1369"/>
            </a:xfrm>
            <a:custGeom>
              <a:avLst/>
              <a:gdLst/>
              <a:ahLst/>
              <a:cxnLst>
                <a:cxn ang="0">
                  <a:pos x="0" y="183"/>
                </a:cxn>
                <a:cxn ang="0">
                  <a:pos x="0" y="181"/>
                </a:cxn>
                <a:cxn ang="0">
                  <a:pos x="1" y="178"/>
                </a:cxn>
                <a:cxn ang="0">
                  <a:pos x="1" y="182"/>
                </a:cxn>
                <a:cxn ang="0">
                  <a:pos x="1" y="186"/>
                </a:cxn>
                <a:cxn ang="0">
                  <a:pos x="2" y="181"/>
                </a:cxn>
                <a:cxn ang="0">
                  <a:pos x="2" y="186"/>
                </a:cxn>
                <a:cxn ang="0">
                  <a:pos x="2" y="187"/>
                </a:cxn>
                <a:cxn ang="0">
                  <a:pos x="2" y="189"/>
                </a:cxn>
                <a:cxn ang="0">
                  <a:pos x="2" y="180"/>
                </a:cxn>
                <a:cxn ang="0">
                  <a:pos x="2" y="182"/>
                </a:cxn>
                <a:cxn ang="0">
                  <a:pos x="3" y="188"/>
                </a:cxn>
                <a:cxn ang="0">
                  <a:pos x="3" y="186"/>
                </a:cxn>
                <a:cxn ang="0">
                  <a:pos x="3" y="192"/>
                </a:cxn>
                <a:cxn ang="0">
                  <a:pos x="4" y="190"/>
                </a:cxn>
                <a:cxn ang="0">
                  <a:pos x="4" y="181"/>
                </a:cxn>
                <a:cxn ang="0">
                  <a:pos x="4" y="185"/>
                </a:cxn>
                <a:cxn ang="0">
                  <a:pos x="5" y="182"/>
                </a:cxn>
                <a:cxn ang="0">
                  <a:pos x="5" y="182"/>
                </a:cxn>
                <a:cxn ang="0">
                  <a:pos x="5" y="182"/>
                </a:cxn>
                <a:cxn ang="0">
                  <a:pos x="6" y="190"/>
                </a:cxn>
                <a:cxn ang="0">
                  <a:pos x="6" y="190"/>
                </a:cxn>
                <a:cxn ang="0">
                  <a:pos x="6" y="183"/>
                </a:cxn>
                <a:cxn ang="0">
                  <a:pos x="7" y="180"/>
                </a:cxn>
                <a:cxn ang="0">
                  <a:pos x="7" y="189"/>
                </a:cxn>
                <a:cxn ang="0">
                  <a:pos x="7" y="178"/>
                </a:cxn>
                <a:cxn ang="0">
                  <a:pos x="7" y="178"/>
                </a:cxn>
                <a:cxn ang="0">
                  <a:pos x="7" y="181"/>
                </a:cxn>
                <a:cxn ang="0">
                  <a:pos x="7" y="188"/>
                </a:cxn>
                <a:cxn ang="0">
                  <a:pos x="8" y="178"/>
                </a:cxn>
                <a:cxn ang="0">
                  <a:pos x="8" y="182"/>
                </a:cxn>
                <a:cxn ang="0">
                  <a:pos x="8" y="180"/>
                </a:cxn>
                <a:cxn ang="0">
                  <a:pos x="9" y="183"/>
                </a:cxn>
                <a:cxn ang="0">
                  <a:pos x="9" y="178"/>
                </a:cxn>
                <a:cxn ang="0">
                  <a:pos x="9" y="178"/>
                </a:cxn>
                <a:cxn ang="0">
                  <a:pos x="10" y="189"/>
                </a:cxn>
                <a:cxn ang="0">
                  <a:pos x="10" y="188"/>
                </a:cxn>
                <a:cxn ang="0">
                  <a:pos x="10" y="183"/>
                </a:cxn>
                <a:cxn ang="0">
                  <a:pos x="11" y="176"/>
                </a:cxn>
                <a:cxn ang="0">
                  <a:pos x="11" y="191"/>
                </a:cxn>
                <a:cxn ang="0">
                  <a:pos x="12" y="184"/>
                </a:cxn>
                <a:cxn ang="0">
                  <a:pos x="12" y="180"/>
                </a:cxn>
                <a:cxn ang="0">
                  <a:pos x="12" y="89"/>
                </a:cxn>
                <a:cxn ang="0">
                  <a:pos x="12" y="267"/>
                </a:cxn>
                <a:cxn ang="0">
                  <a:pos x="13" y="280"/>
                </a:cxn>
                <a:cxn ang="0">
                  <a:pos x="13" y="199"/>
                </a:cxn>
                <a:cxn ang="0">
                  <a:pos x="13" y="173"/>
                </a:cxn>
                <a:cxn ang="0">
                  <a:pos x="13" y="170"/>
                </a:cxn>
                <a:cxn ang="0">
                  <a:pos x="13" y="179"/>
                </a:cxn>
                <a:cxn ang="0">
                  <a:pos x="13" y="173"/>
                </a:cxn>
              </a:cxnLst>
              <a:rect l="0" t="0" r="r" b="b"/>
              <a:pathLst>
                <a:path w="14" h="319">
                  <a:moveTo>
                    <a:pt x="0" y="179"/>
                  </a:moveTo>
                  <a:lnTo>
                    <a:pt x="0" y="185"/>
                  </a:lnTo>
                  <a:lnTo>
                    <a:pt x="0" y="181"/>
                  </a:lnTo>
                  <a:lnTo>
                    <a:pt x="0" y="183"/>
                  </a:lnTo>
                  <a:lnTo>
                    <a:pt x="0" y="181"/>
                  </a:lnTo>
                  <a:lnTo>
                    <a:pt x="0" y="178"/>
                  </a:lnTo>
                  <a:lnTo>
                    <a:pt x="0" y="179"/>
                  </a:lnTo>
                  <a:lnTo>
                    <a:pt x="0" y="181"/>
                  </a:lnTo>
                  <a:lnTo>
                    <a:pt x="0" y="175"/>
                  </a:lnTo>
                  <a:lnTo>
                    <a:pt x="0" y="180"/>
                  </a:lnTo>
                  <a:lnTo>
                    <a:pt x="0" y="183"/>
                  </a:lnTo>
                  <a:lnTo>
                    <a:pt x="1" y="178"/>
                  </a:lnTo>
                  <a:lnTo>
                    <a:pt x="1" y="185"/>
                  </a:lnTo>
                  <a:lnTo>
                    <a:pt x="1" y="184"/>
                  </a:lnTo>
                  <a:lnTo>
                    <a:pt x="1" y="183"/>
                  </a:lnTo>
                  <a:lnTo>
                    <a:pt x="1" y="182"/>
                  </a:lnTo>
                  <a:lnTo>
                    <a:pt x="1" y="187"/>
                  </a:lnTo>
                  <a:lnTo>
                    <a:pt x="1" y="185"/>
                  </a:lnTo>
                  <a:lnTo>
                    <a:pt x="1" y="183"/>
                  </a:lnTo>
                  <a:lnTo>
                    <a:pt x="1" y="186"/>
                  </a:lnTo>
                  <a:lnTo>
                    <a:pt x="1" y="186"/>
                  </a:lnTo>
                  <a:lnTo>
                    <a:pt x="1" y="181"/>
                  </a:lnTo>
                  <a:lnTo>
                    <a:pt x="2" y="182"/>
                  </a:lnTo>
                  <a:lnTo>
                    <a:pt x="2" y="181"/>
                  </a:lnTo>
                  <a:lnTo>
                    <a:pt x="2" y="185"/>
                  </a:lnTo>
                  <a:lnTo>
                    <a:pt x="2" y="184"/>
                  </a:lnTo>
                  <a:lnTo>
                    <a:pt x="2" y="181"/>
                  </a:lnTo>
                  <a:lnTo>
                    <a:pt x="2" y="186"/>
                  </a:lnTo>
                  <a:lnTo>
                    <a:pt x="2" y="185"/>
                  </a:lnTo>
                  <a:lnTo>
                    <a:pt x="2" y="187"/>
                  </a:lnTo>
                  <a:lnTo>
                    <a:pt x="2" y="187"/>
                  </a:lnTo>
                  <a:lnTo>
                    <a:pt x="2" y="187"/>
                  </a:lnTo>
                  <a:lnTo>
                    <a:pt x="2" y="184"/>
                  </a:lnTo>
                  <a:lnTo>
                    <a:pt x="2" y="181"/>
                  </a:lnTo>
                  <a:lnTo>
                    <a:pt x="2" y="180"/>
                  </a:lnTo>
                  <a:lnTo>
                    <a:pt x="2" y="189"/>
                  </a:lnTo>
                  <a:lnTo>
                    <a:pt x="2" y="182"/>
                  </a:lnTo>
                  <a:lnTo>
                    <a:pt x="2" y="184"/>
                  </a:lnTo>
                  <a:lnTo>
                    <a:pt x="2" y="187"/>
                  </a:lnTo>
                  <a:lnTo>
                    <a:pt x="2" y="180"/>
                  </a:lnTo>
                  <a:lnTo>
                    <a:pt x="2" y="185"/>
                  </a:lnTo>
                  <a:lnTo>
                    <a:pt x="2" y="182"/>
                  </a:lnTo>
                  <a:lnTo>
                    <a:pt x="2" y="181"/>
                  </a:lnTo>
                  <a:lnTo>
                    <a:pt x="2" y="182"/>
                  </a:lnTo>
                  <a:lnTo>
                    <a:pt x="2" y="189"/>
                  </a:lnTo>
                  <a:lnTo>
                    <a:pt x="2" y="182"/>
                  </a:lnTo>
                  <a:lnTo>
                    <a:pt x="3" y="186"/>
                  </a:lnTo>
                  <a:lnTo>
                    <a:pt x="3" y="188"/>
                  </a:lnTo>
                  <a:lnTo>
                    <a:pt x="3" y="183"/>
                  </a:lnTo>
                  <a:lnTo>
                    <a:pt x="3" y="188"/>
                  </a:lnTo>
                  <a:lnTo>
                    <a:pt x="3" y="183"/>
                  </a:lnTo>
                  <a:lnTo>
                    <a:pt x="3" y="186"/>
                  </a:lnTo>
                  <a:lnTo>
                    <a:pt x="3" y="182"/>
                  </a:lnTo>
                  <a:lnTo>
                    <a:pt x="3" y="182"/>
                  </a:lnTo>
                  <a:lnTo>
                    <a:pt x="3" y="186"/>
                  </a:lnTo>
                  <a:lnTo>
                    <a:pt x="3" y="192"/>
                  </a:lnTo>
                  <a:lnTo>
                    <a:pt x="3" y="188"/>
                  </a:lnTo>
                  <a:lnTo>
                    <a:pt x="3" y="183"/>
                  </a:lnTo>
                  <a:lnTo>
                    <a:pt x="3" y="192"/>
                  </a:lnTo>
                  <a:lnTo>
                    <a:pt x="4" y="190"/>
                  </a:lnTo>
                  <a:lnTo>
                    <a:pt x="4" y="188"/>
                  </a:lnTo>
                  <a:lnTo>
                    <a:pt x="4" y="185"/>
                  </a:lnTo>
                  <a:lnTo>
                    <a:pt x="4" y="181"/>
                  </a:lnTo>
                  <a:lnTo>
                    <a:pt x="4" y="181"/>
                  </a:lnTo>
                  <a:lnTo>
                    <a:pt x="4" y="183"/>
                  </a:lnTo>
                  <a:lnTo>
                    <a:pt x="4" y="181"/>
                  </a:lnTo>
                  <a:lnTo>
                    <a:pt x="4" y="180"/>
                  </a:lnTo>
                  <a:lnTo>
                    <a:pt x="4" y="185"/>
                  </a:lnTo>
                  <a:lnTo>
                    <a:pt x="4" y="183"/>
                  </a:lnTo>
                  <a:lnTo>
                    <a:pt x="4" y="183"/>
                  </a:lnTo>
                  <a:lnTo>
                    <a:pt x="4" y="180"/>
                  </a:lnTo>
                  <a:lnTo>
                    <a:pt x="5" y="182"/>
                  </a:lnTo>
                  <a:lnTo>
                    <a:pt x="5" y="185"/>
                  </a:lnTo>
                  <a:lnTo>
                    <a:pt x="5" y="181"/>
                  </a:lnTo>
                  <a:lnTo>
                    <a:pt x="5" y="183"/>
                  </a:lnTo>
                  <a:lnTo>
                    <a:pt x="5" y="182"/>
                  </a:lnTo>
                  <a:lnTo>
                    <a:pt x="5" y="178"/>
                  </a:lnTo>
                  <a:lnTo>
                    <a:pt x="5" y="182"/>
                  </a:lnTo>
                  <a:lnTo>
                    <a:pt x="5" y="181"/>
                  </a:lnTo>
                  <a:lnTo>
                    <a:pt x="5" y="182"/>
                  </a:lnTo>
                  <a:lnTo>
                    <a:pt x="5" y="183"/>
                  </a:lnTo>
                  <a:lnTo>
                    <a:pt x="5" y="181"/>
                  </a:lnTo>
                  <a:lnTo>
                    <a:pt x="5" y="184"/>
                  </a:lnTo>
                  <a:lnTo>
                    <a:pt x="6" y="190"/>
                  </a:lnTo>
                  <a:lnTo>
                    <a:pt x="6" y="191"/>
                  </a:lnTo>
                  <a:lnTo>
                    <a:pt x="6" y="194"/>
                  </a:lnTo>
                  <a:lnTo>
                    <a:pt x="6" y="192"/>
                  </a:lnTo>
                  <a:lnTo>
                    <a:pt x="6" y="190"/>
                  </a:lnTo>
                  <a:lnTo>
                    <a:pt x="6" y="184"/>
                  </a:lnTo>
                  <a:lnTo>
                    <a:pt x="6" y="187"/>
                  </a:lnTo>
                  <a:lnTo>
                    <a:pt x="6" y="192"/>
                  </a:lnTo>
                  <a:lnTo>
                    <a:pt x="6" y="183"/>
                  </a:lnTo>
                  <a:lnTo>
                    <a:pt x="6" y="180"/>
                  </a:lnTo>
                  <a:lnTo>
                    <a:pt x="6" y="185"/>
                  </a:lnTo>
                  <a:lnTo>
                    <a:pt x="7" y="179"/>
                  </a:lnTo>
                  <a:lnTo>
                    <a:pt x="7" y="180"/>
                  </a:lnTo>
                  <a:lnTo>
                    <a:pt x="7" y="183"/>
                  </a:lnTo>
                  <a:lnTo>
                    <a:pt x="7" y="187"/>
                  </a:lnTo>
                  <a:lnTo>
                    <a:pt x="7" y="193"/>
                  </a:lnTo>
                  <a:lnTo>
                    <a:pt x="7" y="189"/>
                  </a:lnTo>
                  <a:lnTo>
                    <a:pt x="7" y="193"/>
                  </a:lnTo>
                  <a:lnTo>
                    <a:pt x="7" y="185"/>
                  </a:lnTo>
                  <a:lnTo>
                    <a:pt x="7" y="185"/>
                  </a:lnTo>
                  <a:lnTo>
                    <a:pt x="7" y="178"/>
                  </a:lnTo>
                  <a:lnTo>
                    <a:pt x="7" y="175"/>
                  </a:lnTo>
                  <a:lnTo>
                    <a:pt x="7" y="177"/>
                  </a:lnTo>
                  <a:lnTo>
                    <a:pt x="7" y="176"/>
                  </a:lnTo>
                  <a:lnTo>
                    <a:pt x="7" y="178"/>
                  </a:lnTo>
                  <a:lnTo>
                    <a:pt x="7" y="182"/>
                  </a:lnTo>
                  <a:lnTo>
                    <a:pt x="7" y="185"/>
                  </a:lnTo>
                  <a:lnTo>
                    <a:pt x="7" y="187"/>
                  </a:lnTo>
                  <a:lnTo>
                    <a:pt x="7" y="181"/>
                  </a:lnTo>
                  <a:lnTo>
                    <a:pt x="7" y="182"/>
                  </a:lnTo>
                  <a:lnTo>
                    <a:pt x="7" y="183"/>
                  </a:lnTo>
                  <a:lnTo>
                    <a:pt x="7" y="181"/>
                  </a:lnTo>
                  <a:lnTo>
                    <a:pt x="7" y="188"/>
                  </a:lnTo>
                  <a:lnTo>
                    <a:pt x="7" y="185"/>
                  </a:lnTo>
                  <a:lnTo>
                    <a:pt x="8" y="187"/>
                  </a:lnTo>
                  <a:lnTo>
                    <a:pt x="8" y="181"/>
                  </a:lnTo>
                  <a:lnTo>
                    <a:pt x="8" y="178"/>
                  </a:lnTo>
                  <a:lnTo>
                    <a:pt x="8" y="178"/>
                  </a:lnTo>
                  <a:lnTo>
                    <a:pt x="8" y="179"/>
                  </a:lnTo>
                  <a:lnTo>
                    <a:pt x="8" y="185"/>
                  </a:lnTo>
                  <a:lnTo>
                    <a:pt x="8" y="182"/>
                  </a:lnTo>
                  <a:lnTo>
                    <a:pt x="8" y="179"/>
                  </a:lnTo>
                  <a:lnTo>
                    <a:pt x="8" y="185"/>
                  </a:lnTo>
                  <a:lnTo>
                    <a:pt x="8" y="181"/>
                  </a:lnTo>
                  <a:lnTo>
                    <a:pt x="8" y="180"/>
                  </a:lnTo>
                  <a:lnTo>
                    <a:pt x="8" y="178"/>
                  </a:lnTo>
                  <a:lnTo>
                    <a:pt x="9" y="180"/>
                  </a:lnTo>
                  <a:lnTo>
                    <a:pt x="9" y="184"/>
                  </a:lnTo>
                  <a:lnTo>
                    <a:pt x="9" y="183"/>
                  </a:lnTo>
                  <a:lnTo>
                    <a:pt x="9" y="189"/>
                  </a:lnTo>
                  <a:lnTo>
                    <a:pt x="9" y="187"/>
                  </a:lnTo>
                  <a:lnTo>
                    <a:pt x="9" y="181"/>
                  </a:lnTo>
                  <a:lnTo>
                    <a:pt x="9" y="178"/>
                  </a:lnTo>
                  <a:lnTo>
                    <a:pt x="9" y="176"/>
                  </a:lnTo>
                  <a:lnTo>
                    <a:pt x="9" y="181"/>
                  </a:lnTo>
                  <a:lnTo>
                    <a:pt x="9" y="177"/>
                  </a:lnTo>
                  <a:lnTo>
                    <a:pt x="9" y="178"/>
                  </a:lnTo>
                  <a:lnTo>
                    <a:pt x="10" y="183"/>
                  </a:lnTo>
                  <a:lnTo>
                    <a:pt x="10" y="182"/>
                  </a:lnTo>
                  <a:lnTo>
                    <a:pt x="10" y="184"/>
                  </a:lnTo>
                  <a:lnTo>
                    <a:pt x="10" y="189"/>
                  </a:lnTo>
                  <a:lnTo>
                    <a:pt x="10" y="189"/>
                  </a:lnTo>
                  <a:lnTo>
                    <a:pt x="10" y="189"/>
                  </a:lnTo>
                  <a:lnTo>
                    <a:pt x="10" y="186"/>
                  </a:lnTo>
                  <a:lnTo>
                    <a:pt x="10" y="188"/>
                  </a:lnTo>
                  <a:lnTo>
                    <a:pt x="10" y="182"/>
                  </a:lnTo>
                  <a:lnTo>
                    <a:pt x="10" y="180"/>
                  </a:lnTo>
                  <a:lnTo>
                    <a:pt x="10" y="180"/>
                  </a:lnTo>
                  <a:lnTo>
                    <a:pt x="10" y="183"/>
                  </a:lnTo>
                  <a:lnTo>
                    <a:pt x="10" y="178"/>
                  </a:lnTo>
                  <a:lnTo>
                    <a:pt x="11" y="177"/>
                  </a:lnTo>
                  <a:lnTo>
                    <a:pt x="11" y="178"/>
                  </a:lnTo>
                  <a:lnTo>
                    <a:pt x="11" y="176"/>
                  </a:lnTo>
                  <a:lnTo>
                    <a:pt x="11" y="179"/>
                  </a:lnTo>
                  <a:lnTo>
                    <a:pt x="11" y="183"/>
                  </a:lnTo>
                  <a:lnTo>
                    <a:pt x="11" y="183"/>
                  </a:lnTo>
                  <a:lnTo>
                    <a:pt x="11" y="191"/>
                  </a:lnTo>
                  <a:lnTo>
                    <a:pt x="11" y="186"/>
                  </a:lnTo>
                  <a:lnTo>
                    <a:pt x="11" y="183"/>
                  </a:lnTo>
                  <a:lnTo>
                    <a:pt x="11" y="189"/>
                  </a:lnTo>
                  <a:lnTo>
                    <a:pt x="12" y="184"/>
                  </a:lnTo>
                  <a:lnTo>
                    <a:pt x="12" y="180"/>
                  </a:lnTo>
                  <a:lnTo>
                    <a:pt x="12" y="186"/>
                  </a:lnTo>
                  <a:lnTo>
                    <a:pt x="12" y="180"/>
                  </a:lnTo>
                  <a:lnTo>
                    <a:pt x="12" y="180"/>
                  </a:lnTo>
                  <a:lnTo>
                    <a:pt x="12" y="179"/>
                  </a:lnTo>
                  <a:lnTo>
                    <a:pt x="12" y="181"/>
                  </a:lnTo>
                  <a:lnTo>
                    <a:pt x="12" y="171"/>
                  </a:lnTo>
                  <a:lnTo>
                    <a:pt x="12" y="89"/>
                  </a:lnTo>
                  <a:lnTo>
                    <a:pt x="12" y="0"/>
                  </a:lnTo>
                  <a:lnTo>
                    <a:pt x="12" y="58"/>
                  </a:lnTo>
                  <a:lnTo>
                    <a:pt x="12" y="177"/>
                  </a:lnTo>
                  <a:lnTo>
                    <a:pt x="12" y="267"/>
                  </a:lnTo>
                  <a:lnTo>
                    <a:pt x="13" y="304"/>
                  </a:lnTo>
                  <a:lnTo>
                    <a:pt x="13" y="319"/>
                  </a:lnTo>
                  <a:lnTo>
                    <a:pt x="13" y="297"/>
                  </a:lnTo>
                  <a:lnTo>
                    <a:pt x="13" y="280"/>
                  </a:lnTo>
                  <a:lnTo>
                    <a:pt x="13" y="250"/>
                  </a:lnTo>
                  <a:lnTo>
                    <a:pt x="13" y="227"/>
                  </a:lnTo>
                  <a:lnTo>
                    <a:pt x="13" y="214"/>
                  </a:lnTo>
                  <a:lnTo>
                    <a:pt x="13" y="199"/>
                  </a:lnTo>
                  <a:lnTo>
                    <a:pt x="13" y="189"/>
                  </a:lnTo>
                  <a:lnTo>
                    <a:pt x="13" y="181"/>
                  </a:lnTo>
                  <a:lnTo>
                    <a:pt x="13" y="178"/>
                  </a:lnTo>
                  <a:lnTo>
                    <a:pt x="13" y="173"/>
                  </a:lnTo>
                  <a:lnTo>
                    <a:pt x="13" y="170"/>
                  </a:lnTo>
                  <a:lnTo>
                    <a:pt x="13" y="173"/>
                  </a:lnTo>
                  <a:lnTo>
                    <a:pt x="13" y="169"/>
                  </a:lnTo>
                  <a:lnTo>
                    <a:pt x="13" y="170"/>
                  </a:lnTo>
                  <a:lnTo>
                    <a:pt x="13" y="171"/>
                  </a:lnTo>
                  <a:lnTo>
                    <a:pt x="13" y="175"/>
                  </a:lnTo>
                  <a:lnTo>
                    <a:pt x="13" y="176"/>
                  </a:lnTo>
                  <a:lnTo>
                    <a:pt x="13" y="179"/>
                  </a:lnTo>
                  <a:lnTo>
                    <a:pt x="13" y="178"/>
                  </a:lnTo>
                  <a:lnTo>
                    <a:pt x="13" y="181"/>
                  </a:lnTo>
                  <a:lnTo>
                    <a:pt x="13" y="173"/>
                  </a:lnTo>
                  <a:lnTo>
                    <a:pt x="13" y="173"/>
                  </a:lnTo>
                  <a:lnTo>
                    <a:pt x="14" y="176"/>
                  </a:lnTo>
                  <a:lnTo>
                    <a:pt x="14" y="179"/>
                  </a:lnTo>
                </a:path>
              </a:pathLst>
            </a:custGeom>
            <a:noFill/>
            <a:ln w="0">
              <a:solidFill>
                <a:srgbClr val="FFFF00"/>
              </a:solidFill>
              <a:prstDash val="solid"/>
              <a:round/>
              <a:headEnd/>
              <a:tailEnd/>
            </a:ln>
          </p:spPr>
          <p:txBody>
            <a:bodyPr/>
            <a:lstStyle/>
            <a:p>
              <a:endParaRPr lang="en-US" sz="2000"/>
            </a:p>
          </p:txBody>
        </p:sp>
        <p:sp>
          <p:nvSpPr>
            <p:cNvPr id="3354687" name="Freeform 63"/>
            <p:cNvSpPr>
              <a:spLocks/>
            </p:cNvSpPr>
            <p:nvPr/>
          </p:nvSpPr>
          <p:spPr bwMode="auto">
            <a:xfrm>
              <a:off x="1919" y="2678"/>
              <a:ext cx="67" cy="1356"/>
            </a:xfrm>
            <a:custGeom>
              <a:avLst/>
              <a:gdLst/>
              <a:ahLst/>
              <a:cxnLst>
                <a:cxn ang="0">
                  <a:pos x="0" y="183"/>
                </a:cxn>
                <a:cxn ang="0">
                  <a:pos x="0" y="176"/>
                </a:cxn>
                <a:cxn ang="0">
                  <a:pos x="1" y="174"/>
                </a:cxn>
                <a:cxn ang="0">
                  <a:pos x="1" y="176"/>
                </a:cxn>
                <a:cxn ang="0">
                  <a:pos x="1" y="178"/>
                </a:cxn>
                <a:cxn ang="0">
                  <a:pos x="2" y="184"/>
                </a:cxn>
                <a:cxn ang="0">
                  <a:pos x="2" y="177"/>
                </a:cxn>
                <a:cxn ang="0">
                  <a:pos x="2" y="182"/>
                </a:cxn>
                <a:cxn ang="0">
                  <a:pos x="3" y="182"/>
                </a:cxn>
                <a:cxn ang="0">
                  <a:pos x="3" y="180"/>
                </a:cxn>
                <a:cxn ang="0">
                  <a:pos x="3" y="180"/>
                </a:cxn>
                <a:cxn ang="0">
                  <a:pos x="4" y="190"/>
                </a:cxn>
                <a:cxn ang="0">
                  <a:pos x="4" y="181"/>
                </a:cxn>
                <a:cxn ang="0">
                  <a:pos x="4" y="188"/>
                </a:cxn>
                <a:cxn ang="0">
                  <a:pos x="4" y="185"/>
                </a:cxn>
                <a:cxn ang="0">
                  <a:pos x="4" y="184"/>
                </a:cxn>
                <a:cxn ang="0">
                  <a:pos x="4" y="188"/>
                </a:cxn>
                <a:cxn ang="0">
                  <a:pos x="5" y="192"/>
                </a:cxn>
                <a:cxn ang="0">
                  <a:pos x="5" y="188"/>
                </a:cxn>
                <a:cxn ang="0">
                  <a:pos x="5" y="188"/>
                </a:cxn>
                <a:cxn ang="0">
                  <a:pos x="6" y="187"/>
                </a:cxn>
                <a:cxn ang="0">
                  <a:pos x="6" y="175"/>
                </a:cxn>
                <a:cxn ang="0">
                  <a:pos x="6" y="179"/>
                </a:cxn>
                <a:cxn ang="0">
                  <a:pos x="7" y="181"/>
                </a:cxn>
                <a:cxn ang="0">
                  <a:pos x="7" y="183"/>
                </a:cxn>
                <a:cxn ang="0">
                  <a:pos x="7" y="178"/>
                </a:cxn>
                <a:cxn ang="0">
                  <a:pos x="8" y="170"/>
                </a:cxn>
                <a:cxn ang="0">
                  <a:pos x="8" y="174"/>
                </a:cxn>
                <a:cxn ang="0">
                  <a:pos x="8" y="177"/>
                </a:cxn>
                <a:cxn ang="0">
                  <a:pos x="9" y="185"/>
                </a:cxn>
                <a:cxn ang="0">
                  <a:pos x="9" y="185"/>
                </a:cxn>
                <a:cxn ang="0">
                  <a:pos x="9" y="191"/>
                </a:cxn>
                <a:cxn ang="0">
                  <a:pos x="9" y="184"/>
                </a:cxn>
                <a:cxn ang="0">
                  <a:pos x="9" y="184"/>
                </a:cxn>
                <a:cxn ang="0">
                  <a:pos x="9" y="179"/>
                </a:cxn>
                <a:cxn ang="0">
                  <a:pos x="10" y="185"/>
                </a:cxn>
                <a:cxn ang="0">
                  <a:pos x="10" y="179"/>
                </a:cxn>
                <a:cxn ang="0">
                  <a:pos x="10" y="185"/>
                </a:cxn>
                <a:cxn ang="0">
                  <a:pos x="11" y="180"/>
                </a:cxn>
                <a:cxn ang="0">
                  <a:pos x="11" y="185"/>
                </a:cxn>
                <a:cxn ang="0">
                  <a:pos x="11" y="174"/>
                </a:cxn>
                <a:cxn ang="0">
                  <a:pos x="12" y="184"/>
                </a:cxn>
                <a:cxn ang="0">
                  <a:pos x="12" y="184"/>
                </a:cxn>
                <a:cxn ang="0">
                  <a:pos x="12" y="182"/>
                </a:cxn>
                <a:cxn ang="0">
                  <a:pos x="13" y="182"/>
                </a:cxn>
                <a:cxn ang="0">
                  <a:pos x="13" y="188"/>
                </a:cxn>
                <a:cxn ang="0">
                  <a:pos x="13" y="179"/>
                </a:cxn>
                <a:cxn ang="0">
                  <a:pos x="14" y="110"/>
                </a:cxn>
                <a:cxn ang="0">
                  <a:pos x="14" y="233"/>
                </a:cxn>
                <a:cxn ang="0">
                  <a:pos x="14" y="291"/>
                </a:cxn>
              </a:cxnLst>
              <a:rect l="0" t="0" r="r" b="b"/>
              <a:pathLst>
                <a:path w="14" h="316">
                  <a:moveTo>
                    <a:pt x="0" y="178"/>
                  </a:moveTo>
                  <a:lnTo>
                    <a:pt x="0" y="182"/>
                  </a:lnTo>
                  <a:lnTo>
                    <a:pt x="0" y="184"/>
                  </a:lnTo>
                  <a:lnTo>
                    <a:pt x="0" y="183"/>
                  </a:lnTo>
                  <a:lnTo>
                    <a:pt x="0" y="184"/>
                  </a:lnTo>
                  <a:lnTo>
                    <a:pt x="0" y="182"/>
                  </a:lnTo>
                  <a:lnTo>
                    <a:pt x="0" y="184"/>
                  </a:lnTo>
                  <a:lnTo>
                    <a:pt x="0" y="176"/>
                  </a:lnTo>
                  <a:lnTo>
                    <a:pt x="0" y="176"/>
                  </a:lnTo>
                  <a:lnTo>
                    <a:pt x="0" y="181"/>
                  </a:lnTo>
                  <a:lnTo>
                    <a:pt x="1" y="177"/>
                  </a:lnTo>
                  <a:lnTo>
                    <a:pt x="1" y="174"/>
                  </a:lnTo>
                  <a:lnTo>
                    <a:pt x="1" y="178"/>
                  </a:lnTo>
                  <a:lnTo>
                    <a:pt x="1" y="180"/>
                  </a:lnTo>
                  <a:lnTo>
                    <a:pt x="1" y="179"/>
                  </a:lnTo>
                  <a:lnTo>
                    <a:pt x="1" y="176"/>
                  </a:lnTo>
                  <a:lnTo>
                    <a:pt x="1" y="180"/>
                  </a:lnTo>
                  <a:lnTo>
                    <a:pt x="1" y="184"/>
                  </a:lnTo>
                  <a:lnTo>
                    <a:pt x="1" y="180"/>
                  </a:lnTo>
                  <a:lnTo>
                    <a:pt x="1" y="178"/>
                  </a:lnTo>
                  <a:lnTo>
                    <a:pt x="2" y="179"/>
                  </a:lnTo>
                  <a:lnTo>
                    <a:pt x="2" y="178"/>
                  </a:lnTo>
                  <a:lnTo>
                    <a:pt x="2" y="181"/>
                  </a:lnTo>
                  <a:lnTo>
                    <a:pt x="2" y="184"/>
                  </a:lnTo>
                  <a:lnTo>
                    <a:pt x="2" y="179"/>
                  </a:lnTo>
                  <a:lnTo>
                    <a:pt x="2" y="180"/>
                  </a:lnTo>
                  <a:lnTo>
                    <a:pt x="2" y="176"/>
                  </a:lnTo>
                  <a:lnTo>
                    <a:pt x="2" y="177"/>
                  </a:lnTo>
                  <a:lnTo>
                    <a:pt x="2" y="177"/>
                  </a:lnTo>
                  <a:lnTo>
                    <a:pt x="2" y="178"/>
                  </a:lnTo>
                  <a:lnTo>
                    <a:pt x="2" y="177"/>
                  </a:lnTo>
                  <a:lnTo>
                    <a:pt x="2" y="182"/>
                  </a:lnTo>
                  <a:lnTo>
                    <a:pt x="2" y="179"/>
                  </a:lnTo>
                  <a:lnTo>
                    <a:pt x="3" y="174"/>
                  </a:lnTo>
                  <a:lnTo>
                    <a:pt x="3" y="177"/>
                  </a:lnTo>
                  <a:lnTo>
                    <a:pt x="3" y="182"/>
                  </a:lnTo>
                  <a:lnTo>
                    <a:pt x="3" y="177"/>
                  </a:lnTo>
                  <a:lnTo>
                    <a:pt x="3" y="176"/>
                  </a:lnTo>
                  <a:lnTo>
                    <a:pt x="3" y="181"/>
                  </a:lnTo>
                  <a:lnTo>
                    <a:pt x="3" y="180"/>
                  </a:lnTo>
                  <a:lnTo>
                    <a:pt x="3" y="185"/>
                  </a:lnTo>
                  <a:lnTo>
                    <a:pt x="3" y="183"/>
                  </a:lnTo>
                  <a:lnTo>
                    <a:pt x="3" y="179"/>
                  </a:lnTo>
                  <a:lnTo>
                    <a:pt x="3" y="180"/>
                  </a:lnTo>
                  <a:lnTo>
                    <a:pt x="3" y="177"/>
                  </a:lnTo>
                  <a:lnTo>
                    <a:pt x="4" y="182"/>
                  </a:lnTo>
                  <a:lnTo>
                    <a:pt x="4" y="185"/>
                  </a:lnTo>
                  <a:lnTo>
                    <a:pt x="4" y="190"/>
                  </a:lnTo>
                  <a:lnTo>
                    <a:pt x="4" y="185"/>
                  </a:lnTo>
                  <a:lnTo>
                    <a:pt x="4" y="181"/>
                  </a:lnTo>
                  <a:lnTo>
                    <a:pt x="4" y="181"/>
                  </a:lnTo>
                  <a:lnTo>
                    <a:pt x="4" y="181"/>
                  </a:lnTo>
                  <a:lnTo>
                    <a:pt x="4" y="180"/>
                  </a:lnTo>
                  <a:lnTo>
                    <a:pt x="4" y="188"/>
                  </a:lnTo>
                  <a:lnTo>
                    <a:pt x="4" y="191"/>
                  </a:lnTo>
                  <a:lnTo>
                    <a:pt x="4" y="188"/>
                  </a:lnTo>
                  <a:lnTo>
                    <a:pt x="4" y="185"/>
                  </a:lnTo>
                  <a:lnTo>
                    <a:pt x="4" y="186"/>
                  </a:lnTo>
                  <a:lnTo>
                    <a:pt x="4" y="184"/>
                  </a:lnTo>
                  <a:lnTo>
                    <a:pt x="4" y="185"/>
                  </a:lnTo>
                  <a:lnTo>
                    <a:pt x="4" y="184"/>
                  </a:lnTo>
                  <a:lnTo>
                    <a:pt x="4" y="180"/>
                  </a:lnTo>
                  <a:lnTo>
                    <a:pt x="4" y="186"/>
                  </a:lnTo>
                  <a:lnTo>
                    <a:pt x="4" y="184"/>
                  </a:lnTo>
                  <a:lnTo>
                    <a:pt x="4" y="186"/>
                  </a:lnTo>
                  <a:lnTo>
                    <a:pt x="4" y="185"/>
                  </a:lnTo>
                  <a:lnTo>
                    <a:pt x="4" y="181"/>
                  </a:lnTo>
                  <a:lnTo>
                    <a:pt x="4" y="188"/>
                  </a:lnTo>
                  <a:lnTo>
                    <a:pt x="4" y="186"/>
                  </a:lnTo>
                  <a:lnTo>
                    <a:pt x="5" y="189"/>
                  </a:lnTo>
                  <a:lnTo>
                    <a:pt x="5" y="188"/>
                  </a:lnTo>
                  <a:lnTo>
                    <a:pt x="5" y="192"/>
                  </a:lnTo>
                  <a:lnTo>
                    <a:pt x="5" y="183"/>
                  </a:lnTo>
                  <a:lnTo>
                    <a:pt x="5" y="186"/>
                  </a:lnTo>
                  <a:lnTo>
                    <a:pt x="5" y="183"/>
                  </a:lnTo>
                  <a:lnTo>
                    <a:pt x="5" y="188"/>
                  </a:lnTo>
                  <a:lnTo>
                    <a:pt x="5" y="184"/>
                  </a:lnTo>
                  <a:lnTo>
                    <a:pt x="5" y="188"/>
                  </a:lnTo>
                  <a:lnTo>
                    <a:pt x="5" y="185"/>
                  </a:lnTo>
                  <a:lnTo>
                    <a:pt x="5" y="188"/>
                  </a:lnTo>
                  <a:lnTo>
                    <a:pt x="5" y="188"/>
                  </a:lnTo>
                  <a:lnTo>
                    <a:pt x="6" y="184"/>
                  </a:lnTo>
                  <a:lnTo>
                    <a:pt x="6" y="185"/>
                  </a:lnTo>
                  <a:lnTo>
                    <a:pt x="6" y="187"/>
                  </a:lnTo>
                  <a:lnTo>
                    <a:pt x="6" y="180"/>
                  </a:lnTo>
                  <a:lnTo>
                    <a:pt x="6" y="182"/>
                  </a:lnTo>
                  <a:lnTo>
                    <a:pt x="6" y="177"/>
                  </a:lnTo>
                  <a:lnTo>
                    <a:pt x="6" y="175"/>
                  </a:lnTo>
                  <a:lnTo>
                    <a:pt x="6" y="182"/>
                  </a:lnTo>
                  <a:lnTo>
                    <a:pt x="6" y="180"/>
                  </a:lnTo>
                  <a:lnTo>
                    <a:pt x="6" y="182"/>
                  </a:lnTo>
                  <a:lnTo>
                    <a:pt x="6" y="179"/>
                  </a:lnTo>
                  <a:lnTo>
                    <a:pt x="6" y="178"/>
                  </a:lnTo>
                  <a:lnTo>
                    <a:pt x="6" y="179"/>
                  </a:lnTo>
                  <a:lnTo>
                    <a:pt x="7" y="176"/>
                  </a:lnTo>
                  <a:lnTo>
                    <a:pt x="7" y="181"/>
                  </a:lnTo>
                  <a:lnTo>
                    <a:pt x="7" y="180"/>
                  </a:lnTo>
                  <a:lnTo>
                    <a:pt x="7" y="182"/>
                  </a:lnTo>
                  <a:lnTo>
                    <a:pt x="7" y="185"/>
                  </a:lnTo>
                  <a:lnTo>
                    <a:pt x="7" y="183"/>
                  </a:lnTo>
                  <a:lnTo>
                    <a:pt x="7" y="176"/>
                  </a:lnTo>
                  <a:lnTo>
                    <a:pt x="7" y="179"/>
                  </a:lnTo>
                  <a:lnTo>
                    <a:pt x="7" y="177"/>
                  </a:lnTo>
                  <a:lnTo>
                    <a:pt x="7" y="178"/>
                  </a:lnTo>
                  <a:lnTo>
                    <a:pt x="8" y="176"/>
                  </a:lnTo>
                  <a:lnTo>
                    <a:pt x="8" y="176"/>
                  </a:lnTo>
                  <a:lnTo>
                    <a:pt x="8" y="179"/>
                  </a:lnTo>
                  <a:lnTo>
                    <a:pt x="8" y="170"/>
                  </a:lnTo>
                  <a:lnTo>
                    <a:pt x="8" y="173"/>
                  </a:lnTo>
                  <a:lnTo>
                    <a:pt x="8" y="176"/>
                  </a:lnTo>
                  <a:lnTo>
                    <a:pt x="8" y="177"/>
                  </a:lnTo>
                  <a:lnTo>
                    <a:pt x="8" y="174"/>
                  </a:lnTo>
                  <a:lnTo>
                    <a:pt x="8" y="175"/>
                  </a:lnTo>
                  <a:lnTo>
                    <a:pt x="8" y="180"/>
                  </a:lnTo>
                  <a:lnTo>
                    <a:pt x="8" y="173"/>
                  </a:lnTo>
                  <a:lnTo>
                    <a:pt x="8" y="177"/>
                  </a:lnTo>
                  <a:lnTo>
                    <a:pt x="8" y="182"/>
                  </a:lnTo>
                  <a:lnTo>
                    <a:pt x="9" y="181"/>
                  </a:lnTo>
                  <a:lnTo>
                    <a:pt x="9" y="182"/>
                  </a:lnTo>
                  <a:lnTo>
                    <a:pt x="9" y="185"/>
                  </a:lnTo>
                  <a:lnTo>
                    <a:pt x="9" y="188"/>
                  </a:lnTo>
                  <a:lnTo>
                    <a:pt x="9" y="188"/>
                  </a:lnTo>
                  <a:lnTo>
                    <a:pt x="9" y="187"/>
                  </a:lnTo>
                  <a:lnTo>
                    <a:pt x="9" y="185"/>
                  </a:lnTo>
                  <a:lnTo>
                    <a:pt x="9" y="184"/>
                  </a:lnTo>
                  <a:lnTo>
                    <a:pt x="9" y="183"/>
                  </a:lnTo>
                  <a:lnTo>
                    <a:pt x="9" y="185"/>
                  </a:lnTo>
                  <a:lnTo>
                    <a:pt x="9" y="191"/>
                  </a:lnTo>
                  <a:lnTo>
                    <a:pt x="9" y="184"/>
                  </a:lnTo>
                  <a:lnTo>
                    <a:pt x="9" y="186"/>
                  </a:lnTo>
                  <a:lnTo>
                    <a:pt x="9" y="187"/>
                  </a:lnTo>
                  <a:lnTo>
                    <a:pt x="9" y="184"/>
                  </a:lnTo>
                  <a:lnTo>
                    <a:pt x="9" y="187"/>
                  </a:lnTo>
                  <a:lnTo>
                    <a:pt x="9" y="183"/>
                  </a:lnTo>
                  <a:lnTo>
                    <a:pt x="9" y="185"/>
                  </a:lnTo>
                  <a:lnTo>
                    <a:pt x="9" y="184"/>
                  </a:lnTo>
                  <a:lnTo>
                    <a:pt x="9" y="184"/>
                  </a:lnTo>
                  <a:lnTo>
                    <a:pt x="9" y="181"/>
                  </a:lnTo>
                  <a:lnTo>
                    <a:pt x="9" y="185"/>
                  </a:lnTo>
                  <a:lnTo>
                    <a:pt x="9" y="179"/>
                  </a:lnTo>
                  <a:lnTo>
                    <a:pt x="10" y="181"/>
                  </a:lnTo>
                  <a:lnTo>
                    <a:pt x="10" y="180"/>
                  </a:lnTo>
                  <a:lnTo>
                    <a:pt x="10" y="179"/>
                  </a:lnTo>
                  <a:lnTo>
                    <a:pt x="10" y="185"/>
                  </a:lnTo>
                  <a:lnTo>
                    <a:pt x="10" y="173"/>
                  </a:lnTo>
                  <a:lnTo>
                    <a:pt x="10" y="179"/>
                  </a:lnTo>
                  <a:lnTo>
                    <a:pt x="10" y="176"/>
                  </a:lnTo>
                  <a:lnTo>
                    <a:pt x="10" y="179"/>
                  </a:lnTo>
                  <a:lnTo>
                    <a:pt x="10" y="181"/>
                  </a:lnTo>
                  <a:lnTo>
                    <a:pt x="10" y="183"/>
                  </a:lnTo>
                  <a:lnTo>
                    <a:pt x="10" y="184"/>
                  </a:lnTo>
                  <a:lnTo>
                    <a:pt x="10" y="185"/>
                  </a:lnTo>
                  <a:lnTo>
                    <a:pt x="10" y="191"/>
                  </a:lnTo>
                  <a:lnTo>
                    <a:pt x="11" y="180"/>
                  </a:lnTo>
                  <a:lnTo>
                    <a:pt x="11" y="181"/>
                  </a:lnTo>
                  <a:lnTo>
                    <a:pt x="11" y="180"/>
                  </a:lnTo>
                  <a:lnTo>
                    <a:pt x="11" y="182"/>
                  </a:lnTo>
                  <a:lnTo>
                    <a:pt x="11" y="183"/>
                  </a:lnTo>
                  <a:lnTo>
                    <a:pt x="11" y="187"/>
                  </a:lnTo>
                  <a:lnTo>
                    <a:pt x="11" y="185"/>
                  </a:lnTo>
                  <a:lnTo>
                    <a:pt x="11" y="177"/>
                  </a:lnTo>
                  <a:lnTo>
                    <a:pt x="11" y="178"/>
                  </a:lnTo>
                  <a:lnTo>
                    <a:pt x="11" y="173"/>
                  </a:lnTo>
                  <a:lnTo>
                    <a:pt x="11" y="174"/>
                  </a:lnTo>
                  <a:lnTo>
                    <a:pt x="11" y="179"/>
                  </a:lnTo>
                  <a:lnTo>
                    <a:pt x="12" y="182"/>
                  </a:lnTo>
                  <a:lnTo>
                    <a:pt x="12" y="181"/>
                  </a:lnTo>
                  <a:lnTo>
                    <a:pt x="12" y="184"/>
                  </a:lnTo>
                  <a:lnTo>
                    <a:pt x="12" y="185"/>
                  </a:lnTo>
                  <a:lnTo>
                    <a:pt x="12" y="188"/>
                  </a:lnTo>
                  <a:lnTo>
                    <a:pt x="12" y="184"/>
                  </a:lnTo>
                  <a:lnTo>
                    <a:pt x="12" y="184"/>
                  </a:lnTo>
                  <a:lnTo>
                    <a:pt x="12" y="188"/>
                  </a:lnTo>
                  <a:lnTo>
                    <a:pt x="12" y="186"/>
                  </a:lnTo>
                  <a:lnTo>
                    <a:pt x="12" y="182"/>
                  </a:lnTo>
                  <a:lnTo>
                    <a:pt x="12" y="182"/>
                  </a:lnTo>
                  <a:lnTo>
                    <a:pt x="12" y="180"/>
                  </a:lnTo>
                  <a:lnTo>
                    <a:pt x="12" y="186"/>
                  </a:lnTo>
                  <a:lnTo>
                    <a:pt x="13" y="184"/>
                  </a:lnTo>
                  <a:lnTo>
                    <a:pt x="13" y="182"/>
                  </a:lnTo>
                  <a:lnTo>
                    <a:pt x="13" y="176"/>
                  </a:lnTo>
                  <a:lnTo>
                    <a:pt x="13" y="183"/>
                  </a:lnTo>
                  <a:lnTo>
                    <a:pt x="13" y="190"/>
                  </a:lnTo>
                  <a:lnTo>
                    <a:pt x="13" y="188"/>
                  </a:lnTo>
                  <a:lnTo>
                    <a:pt x="13" y="188"/>
                  </a:lnTo>
                  <a:lnTo>
                    <a:pt x="13" y="186"/>
                  </a:lnTo>
                  <a:lnTo>
                    <a:pt x="13" y="184"/>
                  </a:lnTo>
                  <a:lnTo>
                    <a:pt x="13" y="179"/>
                  </a:lnTo>
                  <a:lnTo>
                    <a:pt x="13" y="177"/>
                  </a:lnTo>
                  <a:lnTo>
                    <a:pt x="13" y="176"/>
                  </a:lnTo>
                  <a:lnTo>
                    <a:pt x="14" y="176"/>
                  </a:lnTo>
                  <a:lnTo>
                    <a:pt x="14" y="110"/>
                  </a:lnTo>
                  <a:lnTo>
                    <a:pt x="14" y="0"/>
                  </a:lnTo>
                  <a:lnTo>
                    <a:pt x="14" y="24"/>
                  </a:lnTo>
                  <a:lnTo>
                    <a:pt x="14" y="134"/>
                  </a:lnTo>
                  <a:lnTo>
                    <a:pt x="14" y="233"/>
                  </a:lnTo>
                  <a:lnTo>
                    <a:pt x="14" y="288"/>
                  </a:lnTo>
                  <a:lnTo>
                    <a:pt x="14" y="316"/>
                  </a:lnTo>
                  <a:lnTo>
                    <a:pt x="14" y="305"/>
                  </a:lnTo>
                  <a:lnTo>
                    <a:pt x="14" y="291"/>
                  </a:lnTo>
                  <a:lnTo>
                    <a:pt x="14" y="259"/>
                  </a:lnTo>
                  <a:lnTo>
                    <a:pt x="14" y="225"/>
                  </a:lnTo>
                </a:path>
              </a:pathLst>
            </a:custGeom>
            <a:noFill/>
            <a:ln w="0">
              <a:solidFill>
                <a:srgbClr val="FFFF00"/>
              </a:solidFill>
              <a:prstDash val="solid"/>
              <a:round/>
              <a:headEnd/>
              <a:tailEnd/>
            </a:ln>
          </p:spPr>
          <p:txBody>
            <a:bodyPr/>
            <a:lstStyle/>
            <a:p>
              <a:endParaRPr lang="en-US" sz="2000"/>
            </a:p>
          </p:txBody>
        </p:sp>
        <p:sp>
          <p:nvSpPr>
            <p:cNvPr id="3354688" name="Freeform 64"/>
            <p:cNvSpPr>
              <a:spLocks/>
            </p:cNvSpPr>
            <p:nvPr/>
          </p:nvSpPr>
          <p:spPr bwMode="auto">
            <a:xfrm>
              <a:off x="1986" y="3369"/>
              <a:ext cx="68" cy="275"/>
            </a:xfrm>
            <a:custGeom>
              <a:avLst/>
              <a:gdLst/>
              <a:ahLst/>
              <a:cxnLst>
                <a:cxn ang="0">
                  <a:pos x="1" y="25"/>
                </a:cxn>
                <a:cxn ang="0">
                  <a:pos x="1" y="8"/>
                </a:cxn>
                <a:cxn ang="0">
                  <a:pos x="1" y="3"/>
                </a:cxn>
                <a:cxn ang="0">
                  <a:pos x="1" y="5"/>
                </a:cxn>
                <a:cxn ang="0">
                  <a:pos x="1" y="13"/>
                </a:cxn>
                <a:cxn ang="0">
                  <a:pos x="1" y="14"/>
                </a:cxn>
                <a:cxn ang="0">
                  <a:pos x="2" y="21"/>
                </a:cxn>
                <a:cxn ang="0">
                  <a:pos x="2" y="22"/>
                </a:cxn>
                <a:cxn ang="0">
                  <a:pos x="2" y="24"/>
                </a:cxn>
                <a:cxn ang="0">
                  <a:pos x="3" y="28"/>
                </a:cxn>
                <a:cxn ang="0">
                  <a:pos x="3" y="34"/>
                </a:cxn>
                <a:cxn ang="0">
                  <a:pos x="3" y="21"/>
                </a:cxn>
                <a:cxn ang="0">
                  <a:pos x="4" y="17"/>
                </a:cxn>
                <a:cxn ang="0">
                  <a:pos x="4" y="16"/>
                </a:cxn>
                <a:cxn ang="0">
                  <a:pos x="4" y="13"/>
                </a:cxn>
                <a:cxn ang="0">
                  <a:pos x="5" y="18"/>
                </a:cxn>
                <a:cxn ang="0">
                  <a:pos x="5" y="19"/>
                </a:cxn>
                <a:cxn ang="0">
                  <a:pos x="5" y="23"/>
                </a:cxn>
                <a:cxn ang="0">
                  <a:pos x="6" y="26"/>
                </a:cxn>
                <a:cxn ang="0">
                  <a:pos x="6" y="31"/>
                </a:cxn>
                <a:cxn ang="0">
                  <a:pos x="6" y="18"/>
                </a:cxn>
                <a:cxn ang="0">
                  <a:pos x="6" y="19"/>
                </a:cxn>
                <a:cxn ang="0">
                  <a:pos x="6" y="23"/>
                </a:cxn>
                <a:cxn ang="0">
                  <a:pos x="6" y="27"/>
                </a:cxn>
                <a:cxn ang="0">
                  <a:pos x="7" y="24"/>
                </a:cxn>
                <a:cxn ang="0">
                  <a:pos x="7" y="15"/>
                </a:cxn>
                <a:cxn ang="0">
                  <a:pos x="7" y="20"/>
                </a:cxn>
                <a:cxn ang="0">
                  <a:pos x="8" y="18"/>
                </a:cxn>
                <a:cxn ang="0">
                  <a:pos x="8" y="19"/>
                </a:cxn>
                <a:cxn ang="0">
                  <a:pos x="8" y="15"/>
                </a:cxn>
                <a:cxn ang="0">
                  <a:pos x="9" y="22"/>
                </a:cxn>
                <a:cxn ang="0">
                  <a:pos x="9" y="18"/>
                </a:cxn>
                <a:cxn ang="0">
                  <a:pos x="9" y="20"/>
                </a:cxn>
                <a:cxn ang="0">
                  <a:pos x="10" y="19"/>
                </a:cxn>
                <a:cxn ang="0">
                  <a:pos x="10" y="26"/>
                </a:cxn>
                <a:cxn ang="0">
                  <a:pos x="11" y="23"/>
                </a:cxn>
                <a:cxn ang="0">
                  <a:pos x="11" y="24"/>
                </a:cxn>
                <a:cxn ang="0">
                  <a:pos x="11" y="19"/>
                </a:cxn>
                <a:cxn ang="0">
                  <a:pos x="11" y="23"/>
                </a:cxn>
                <a:cxn ang="0">
                  <a:pos x="12" y="25"/>
                </a:cxn>
                <a:cxn ang="0">
                  <a:pos x="12" y="23"/>
                </a:cxn>
                <a:cxn ang="0">
                  <a:pos x="12" y="19"/>
                </a:cxn>
                <a:cxn ang="0">
                  <a:pos x="12" y="21"/>
                </a:cxn>
                <a:cxn ang="0">
                  <a:pos x="12" y="25"/>
                </a:cxn>
                <a:cxn ang="0">
                  <a:pos x="12" y="23"/>
                </a:cxn>
                <a:cxn ang="0">
                  <a:pos x="13" y="18"/>
                </a:cxn>
                <a:cxn ang="0">
                  <a:pos x="13" y="22"/>
                </a:cxn>
                <a:cxn ang="0">
                  <a:pos x="14" y="23"/>
                </a:cxn>
                <a:cxn ang="0">
                  <a:pos x="14" y="17"/>
                </a:cxn>
                <a:cxn ang="0">
                  <a:pos x="14" y="16"/>
                </a:cxn>
              </a:cxnLst>
              <a:rect l="0" t="0" r="r" b="b"/>
              <a:pathLst>
                <a:path w="14" h="64">
                  <a:moveTo>
                    <a:pt x="0" y="64"/>
                  </a:moveTo>
                  <a:lnTo>
                    <a:pt x="0" y="55"/>
                  </a:lnTo>
                  <a:lnTo>
                    <a:pt x="1" y="40"/>
                  </a:lnTo>
                  <a:lnTo>
                    <a:pt x="1" y="25"/>
                  </a:lnTo>
                  <a:lnTo>
                    <a:pt x="1" y="21"/>
                  </a:lnTo>
                  <a:lnTo>
                    <a:pt x="1" y="15"/>
                  </a:lnTo>
                  <a:lnTo>
                    <a:pt x="1" y="7"/>
                  </a:lnTo>
                  <a:lnTo>
                    <a:pt x="1" y="8"/>
                  </a:lnTo>
                  <a:lnTo>
                    <a:pt x="1" y="7"/>
                  </a:lnTo>
                  <a:lnTo>
                    <a:pt x="1" y="0"/>
                  </a:lnTo>
                  <a:lnTo>
                    <a:pt x="1" y="2"/>
                  </a:lnTo>
                  <a:lnTo>
                    <a:pt x="1" y="3"/>
                  </a:lnTo>
                  <a:lnTo>
                    <a:pt x="1" y="7"/>
                  </a:lnTo>
                  <a:lnTo>
                    <a:pt x="1" y="1"/>
                  </a:lnTo>
                  <a:lnTo>
                    <a:pt x="1" y="4"/>
                  </a:lnTo>
                  <a:lnTo>
                    <a:pt x="1" y="5"/>
                  </a:lnTo>
                  <a:lnTo>
                    <a:pt x="1" y="3"/>
                  </a:lnTo>
                  <a:lnTo>
                    <a:pt x="1" y="5"/>
                  </a:lnTo>
                  <a:lnTo>
                    <a:pt x="1" y="10"/>
                  </a:lnTo>
                  <a:lnTo>
                    <a:pt x="1" y="13"/>
                  </a:lnTo>
                  <a:lnTo>
                    <a:pt x="1" y="14"/>
                  </a:lnTo>
                  <a:lnTo>
                    <a:pt x="1" y="24"/>
                  </a:lnTo>
                  <a:lnTo>
                    <a:pt x="1" y="22"/>
                  </a:lnTo>
                  <a:lnTo>
                    <a:pt x="1" y="14"/>
                  </a:lnTo>
                  <a:lnTo>
                    <a:pt x="1" y="12"/>
                  </a:lnTo>
                  <a:lnTo>
                    <a:pt x="1" y="17"/>
                  </a:lnTo>
                  <a:lnTo>
                    <a:pt x="2" y="23"/>
                  </a:lnTo>
                  <a:lnTo>
                    <a:pt x="2" y="21"/>
                  </a:lnTo>
                  <a:lnTo>
                    <a:pt x="2" y="19"/>
                  </a:lnTo>
                  <a:lnTo>
                    <a:pt x="2" y="21"/>
                  </a:lnTo>
                  <a:lnTo>
                    <a:pt x="2" y="24"/>
                  </a:lnTo>
                  <a:lnTo>
                    <a:pt x="2" y="22"/>
                  </a:lnTo>
                  <a:lnTo>
                    <a:pt x="2" y="23"/>
                  </a:lnTo>
                  <a:lnTo>
                    <a:pt x="2" y="25"/>
                  </a:lnTo>
                  <a:lnTo>
                    <a:pt x="2" y="23"/>
                  </a:lnTo>
                  <a:lnTo>
                    <a:pt x="2" y="24"/>
                  </a:lnTo>
                  <a:lnTo>
                    <a:pt x="2" y="26"/>
                  </a:lnTo>
                  <a:lnTo>
                    <a:pt x="3" y="28"/>
                  </a:lnTo>
                  <a:lnTo>
                    <a:pt x="3" y="29"/>
                  </a:lnTo>
                  <a:lnTo>
                    <a:pt x="3" y="28"/>
                  </a:lnTo>
                  <a:lnTo>
                    <a:pt x="3" y="26"/>
                  </a:lnTo>
                  <a:lnTo>
                    <a:pt x="3" y="23"/>
                  </a:lnTo>
                  <a:lnTo>
                    <a:pt x="3" y="26"/>
                  </a:lnTo>
                  <a:lnTo>
                    <a:pt x="3" y="34"/>
                  </a:lnTo>
                  <a:lnTo>
                    <a:pt x="3" y="28"/>
                  </a:lnTo>
                  <a:lnTo>
                    <a:pt x="3" y="29"/>
                  </a:lnTo>
                  <a:lnTo>
                    <a:pt x="3" y="27"/>
                  </a:lnTo>
                  <a:lnTo>
                    <a:pt x="3" y="21"/>
                  </a:lnTo>
                  <a:lnTo>
                    <a:pt x="3" y="18"/>
                  </a:lnTo>
                  <a:lnTo>
                    <a:pt x="4" y="15"/>
                  </a:lnTo>
                  <a:lnTo>
                    <a:pt x="4" y="16"/>
                  </a:lnTo>
                  <a:lnTo>
                    <a:pt x="4" y="17"/>
                  </a:lnTo>
                  <a:lnTo>
                    <a:pt x="4" y="19"/>
                  </a:lnTo>
                  <a:lnTo>
                    <a:pt x="4" y="13"/>
                  </a:lnTo>
                  <a:lnTo>
                    <a:pt x="4" y="18"/>
                  </a:lnTo>
                  <a:lnTo>
                    <a:pt x="4" y="16"/>
                  </a:lnTo>
                  <a:lnTo>
                    <a:pt x="4" y="19"/>
                  </a:lnTo>
                  <a:lnTo>
                    <a:pt x="4" y="18"/>
                  </a:lnTo>
                  <a:lnTo>
                    <a:pt x="4" y="16"/>
                  </a:lnTo>
                  <a:lnTo>
                    <a:pt x="4" y="13"/>
                  </a:lnTo>
                  <a:lnTo>
                    <a:pt x="4" y="16"/>
                  </a:lnTo>
                  <a:lnTo>
                    <a:pt x="5" y="20"/>
                  </a:lnTo>
                  <a:lnTo>
                    <a:pt x="5" y="19"/>
                  </a:lnTo>
                  <a:lnTo>
                    <a:pt x="5" y="18"/>
                  </a:lnTo>
                  <a:lnTo>
                    <a:pt x="5" y="18"/>
                  </a:lnTo>
                  <a:lnTo>
                    <a:pt x="5" y="14"/>
                  </a:lnTo>
                  <a:lnTo>
                    <a:pt x="5" y="18"/>
                  </a:lnTo>
                  <a:lnTo>
                    <a:pt x="5" y="19"/>
                  </a:lnTo>
                  <a:lnTo>
                    <a:pt x="5" y="16"/>
                  </a:lnTo>
                  <a:lnTo>
                    <a:pt x="5" y="20"/>
                  </a:lnTo>
                  <a:lnTo>
                    <a:pt x="5" y="22"/>
                  </a:lnTo>
                  <a:lnTo>
                    <a:pt x="5" y="23"/>
                  </a:lnTo>
                  <a:lnTo>
                    <a:pt x="5" y="16"/>
                  </a:lnTo>
                  <a:lnTo>
                    <a:pt x="6" y="16"/>
                  </a:lnTo>
                  <a:lnTo>
                    <a:pt x="6" y="19"/>
                  </a:lnTo>
                  <a:lnTo>
                    <a:pt x="6" y="26"/>
                  </a:lnTo>
                  <a:lnTo>
                    <a:pt x="6" y="30"/>
                  </a:lnTo>
                  <a:lnTo>
                    <a:pt x="6" y="29"/>
                  </a:lnTo>
                  <a:lnTo>
                    <a:pt x="6" y="19"/>
                  </a:lnTo>
                  <a:lnTo>
                    <a:pt x="6" y="31"/>
                  </a:lnTo>
                  <a:lnTo>
                    <a:pt x="6" y="25"/>
                  </a:lnTo>
                  <a:lnTo>
                    <a:pt x="6" y="20"/>
                  </a:lnTo>
                  <a:lnTo>
                    <a:pt x="6" y="21"/>
                  </a:lnTo>
                  <a:lnTo>
                    <a:pt x="6" y="18"/>
                  </a:lnTo>
                  <a:lnTo>
                    <a:pt x="6" y="11"/>
                  </a:lnTo>
                  <a:lnTo>
                    <a:pt x="6" y="18"/>
                  </a:lnTo>
                  <a:lnTo>
                    <a:pt x="6" y="20"/>
                  </a:lnTo>
                  <a:lnTo>
                    <a:pt x="6" y="19"/>
                  </a:lnTo>
                  <a:lnTo>
                    <a:pt x="6" y="25"/>
                  </a:lnTo>
                  <a:lnTo>
                    <a:pt x="6" y="24"/>
                  </a:lnTo>
                  <a:lnTo>
                    <a:pt x="6" y="23"/>
                  </a:lnTo>
                  <a:lnTo>
                    <a:pt x="6" y="23"/>
                  </a:lnTo>
                  <a:lnTo>
                    <a:pt x="6" y="26"/>
                  </a:lnTo>
                  <a:lnTo>
                    <a:pt x="6" y="28"/>
                  </a:lnTo>
                  <a:lnTo>
                    <a:pt x="6" y="27"/>
                  </a:lnTo>
                  <a:lnTo>
                    <a:pt x="6" y="27"/>
                  </a:lnTo>
                  <a:lnTo>
                    <a:pt x="7" y="26"/>
                  </a:lnTo>
                  <a:lnTo>
                    <a:pt x="7" y="23"/>
                  </a:lnTo>
                  <a:lnTo>
                    <a:pt x="7" y="28"/>
                  </a:lnTo>
                  <a:lnTo>
                    <a:pt x="7" y="24"/>
                  </a:lnTo>
                  <a:lnTo>
                    <a:pt x="7" y="28"/>
                  </a:lnTo>
                  <a:lnTo>
                    <a:pt x="7" y="33"/>
                  </a:lnTo>
                  <a:lnTo>
                    <a:pt x="7" y="24"/>
                  </a:lnTo>
                  <a:lnTo>
                    <a:pt x="7" y="15"/>
                  </a:lnTo>
                  <a:lnTo>
                    <a:pt x="7" y="16"/>
                  </a:lnTo>
                  <a:lnTo>
                    <a:pt x="7" y="14"/>
                  </a:lnTo>
                  <a:lnTo>
                    <a:pt x="7" y="25"/>
                  </a:lnTo>
                  <a:lnTo>
                    <a:pt x="7" y="20"/>
                  </a:lnTo>
                  <a:lnTo>
                    <a:pt x="8" y="26"/>
                  </a:lnTo>
                  <a:lnTo>
                    <a:pt x="8" y="23"/>
                  </a:lnTo>
                  <a:lnTo>
                    <a:pt x="8" y="17"/>
                  </a:lnTo>
                  <a:lnTo>
                    <a:pt x="8" y="18"/>
                  </a:lnTo>
                  <a:lnTo>
                    <a:pt x="8" y="26"/>
                  </a:lnTo>
                  <a:lnTo>
                    <a:pt x="8" y="23"/>
                  </a:lnTo>
                  <a:lnTo>
                    <a:pt x="8" y="18"/>
                  </a:lnTo>
                  <a:lnTo>
                    <a:pt x="8" y="19"/>
                  </a:lnTo>
                  <a:lnTo>
                    <a:pt x="8" y="16"/>
                  </a:lnTo>
                  <a:lnTo>
                    <a:pt x="8" y="20"/>
                  </a:lnTo>
                  <a:lnTo>
                    <a:pt x="8" y="13"/>
                  </a:lnTo>
                  <a:lnTo>
                    <a:pt x="8" y="15"/>
                  </a:lnTo>
                  <a:lnTo>
                    <a:pt x="9" y="12"/>
                  </a:lnTo>
                  <a:lnTo>
                    <a:pt x="9" y="20"/>
                  </a:lnTo>
                  <a:lnTo>
                    <a:pt x="9" y="22"/>
                  </a:lnTo>
                  <a:lnTo>
                    <a:pt x="9" y="22"/>
                  </a:lnTo>
                  <a:lnTo>
                    <a:pt x="9" y="18"/>
                  </a:lnTo>
                  <a:lnTo>
                    <a:pt x="9" y="16"/>
                  </a:lnTo>
                  <a:lnTo>
                    <a:pt x="9" y="21"/>
                  </a:lnTo>
                  <a:lnTo>
                    <a:pt x="9" y="18"/>
                  </a:lnTo>
                  <a:lnTo>
                    <a:pt x="9" y="15"/>
                  </a:lnTo>
                  <a:lnTo>
                    <a:pt x="9" y="15"/>
                  </a:lnTo>
                  <a:lnTo>
                    <a:pt x="9" y="19"/>
                  </a:lnTo>
                  <a:lnTo>
                    <a:pt x="9" y="20"/>
                  </a:lnTo>
                  <a:lnTo>
                    <a:pt x="10" y="24"/>
                  </a:lnTo>
                  <a:lnTo>
                    <a:pt x="10" y="27"/>
                  </a:lnTo>
                  <a:lnTo>
                    <a:pt x="10" y="22"/>
                  </a:lnTo>
                  <a:lnTo>
                    <a:pt x="10" y="19"/>
                  </a:lnTo>
                  <a:lnTo>
                    <a:pt x="10" y="26"/>
                  </a:lnTo>
                  <a:lnTo>
                    <a:pt x="10" y="23"/>
                  </a:lnTo>
                  <a:lnTo>
                    <a:pt x="10" y="24"/>
                  </a:lnTo>
                  <a:lnTo>
                    <a:pt x="10" y="26"/>
                  </a:lnTo>
                  <a:lnTo>
                    <a:pt x="10" y="30"/>
                  </a:lnTo>
                  <a:lnTo>
                    <a:pt x="10" y="21"/>
                  </a:lnTo>
                  <a:lnTo>
                    <a:pt x="10" y="20"/>
                  </a:lnTo>
                  <a:lnTo>
                    <a:pt x="11" y="23"/>
                  </a:lnTo>
                  <a:lnTo>
                    <a:pt x="11" y="22"/>
                  </a:lnTo>
                  <a:lnTo>
                    <a:pt x="11" y="20"/>
                  </a:lnTo>
                  <a:lnTo>
                    <a:pt x="11" y="23"/>
                  </a:lnTo>
                  <a:lnTo>
                    <a:pt x="11" y="24"/>
                  </a:lnTo>
                  <a:lnTo>
                    <a:pt x="11" y="20"/>
                  </a:lnTo>
                  <a:lnTo>
                    <a:pt x="11" y="22"/>
                  </a:lnTo>
                  <a:lnTo>
                    <a:pt x="11" y="25"/>
                  </a:lnTo>
                  <a:lnTo>
                    <a:pt x="11" y="19"/>
                  </a:lnTo>
                  <a:lnTo>
                    <a:pt x="11" y="18"/>
                  </a:lnTo>
                  <a:lnTo>
                    <a:pt x="11" y="21"/>
                  </a:lnTo>
                  <a:lnTo>
                    <a:pt x="11" y="22"/>
                  </a:lnTo>
                  <a:lnTo>
                    <a:pt x="11" y="23"/>
                  </a:lnTo>
                  <a:lnTo>
                    <a:pt x="12" y="20"/>
                  </a:lnTo>
                  <a:lnTo>
                    <a:pt x="12" y="23"/>
                  </a:lnTo>
                  <a:lnTo>
                    <a:pt x="12" y="26"/>
                  </a:lnTo>
                  <a:lnTo>
                    <a:pt x="12" y="25"/>
                  </a:lnTo>
                  <a:lnTo>
                    <a:pt x="12" y="28"/>
                  </a:lnTo>
                  <a:lnTo>
                    <a:pt x="12" y="20"/>
                  </a:lnTo>
                  <a:lnTo>
                    <a:pt x="12" y="23"/>
                  </a:lnTo>
                  <a:lnTo>
                    <a:pt x="12" y="23"/>
                  </a:lnTo>
                  <a:lnTo>
                    <a:pt x="12" y="25"/>
                  </a:lnTo>
                  <a:lnTo>
                    <a:pt x="12" y="26"/>
                  </a:lnTo>
                  <a:lnTo>
                    <a:pt x="12" y="23"/>
                  </a:lnTo>
                  <a:lnTo>
                    <a:pt x="12" y="19"/>
                  </a:lnTo>
                  <a:lnTo>
                    <a:pt x="12" y="23"/>
                  </a:lnTo>
                  <a:lnTo>
                    <a:pt x="12" y="15"/>
                  </a:lnTo>
                  <a:lnTo>
                    <a:pt x="12" y="17"/>
                  </a:lnTo>
                  <a:lnTo>
                    <a:pt x="12" y="21"/>
                  </a:lnTo>
                  <a:lnTo>
                    <a:pt x="12" y="23"/>
                  </a:lnTo>
                  <a:lnTo>
                    <a:pt x="12" y="20"/>
                  </a:lnTo>
                  <a:lnTo>
                    <a:pt x="12" y="24"/>
                  </a:lnTo>
                  <a:lnTo>
                    <a:pt x="12" y="25"/>
                  </a:lnTo>
                  <a:lnTo>
                    <a:pt x="12" y="26"/>
                  </a:lnTo>
                  <a:lnTo>
                    <a:pt x="12" y="21"/>
                  </a:lnTo>
                  <a:lnTo>
                    <a:pt x="12" y="24"/>
                  </a:lnTo>
                  <a:lnTo>
                    <a:pt x="12" y="23"/>
                  </a:lnTo>
                  <a:lnTo>
                    <a:pt x="12" y="30"/>
                  </a:lnTo>
                  <a:lnTo>
                    <a:pt x="13" y="25"/>
                  </a:lnTo>
                  <a:lnTo>
                    <a:pt x="13" y="23"/>
                  </a:lnTo>
                  <a:lnTo>
                    <a:pt x="13" y="18"/>
                  </a:lnTo>
                  <a:lnTo>
                    <a:pt x="13" y="20"/>
                  </a:lnTo>
                  <a:lnTo>
                    <a:pt x="13" y="25"/>
                  </a:lnTo>
                  <a:lnTo>
                    <a:pt x="13" y="19"/>
                  </a:lnTo>
                  <a:lnTo>
                    <a:pt x="13" y="22"/>
                  </a:lnTo>
                  <a:lnTo>
                    <a:pt x="13" y="24"/>
                  </a:lnTo>
                  <a:lnTo>
                    <a:pt x="13" y="18"/>
                  </a:lnTo>
                  <a:lnTo>
                    <a:pt x="14" y="14"/>
                  </a:lnTo>
                  <a:lnTo>
                    <a:pt x="14" y="23"/>
                  </a:lnTo>
                  <a:lnTo>
                    <a:pt x="14" y="26"/>
                  </a:lnTo>
                  <a:lnTo>
                    <a:pt x="14" y="20"/>
                  </a:lnTo>
                  <a:lnTo>
                    <a:pt x="14" y="20"/>
                  </a:lnTo>
                  <a:lnTo>
                    <a:pt x="14" y="17"/>
                  </a:lnTo>
                  <a:lnTo>
                    <a:pt x="14" y="16"/>
                  </a:lnTo>
                  <a:lnTo>
                    <a:pt x="14" y="15"/>
                  </a:lnTo>
                  <a:lnTo>
                    <a:pt x="14" y="17"/>
                  </a:lnTo>
                  <a:lnTo>
                    <a:pt x="14" y="16"/>
                  </a:lnTo>
                  <a:lnTo>
                    <a:pt x="14" y="13"/>
                  </a:lnTo>
                  <a:lnTo>
                    <a:pt x="14" y="12"/>
                  </a:lnTo>
                </a:path>
              </a:pathLst>
            </a:custGeom>
            <a:noFill/>
            <a:ln w="0">
              <a:solidFill>
                <a:srgbClr val="FFFF00"/>
              </a:solidFill>
              <a:prstDash val="solid"/>
              <a:round/>
              <a:headEnd/>
              <a:tailEnd/>
            </a:ln>
          </p:spPr>
          <p:txBody>
            <a:bodyPr/>
            <a:lstStyle/>
            <a:p>
              <a:endParaRPr lang="en-US" sz="2000"/>
            </a:p>
          </p:txBody>
        </p:sp>
        <p:sp>
          <p:nvSpPr>
            <p:cNvPr id="3354689" name="Freeform 65"/>
            <p:cNvSpPr>
              <a:spLocks/>
            </p:cNvSpPr>
            <p:nvPr/>
          </p:nvSpPr>
          <p:spPr bwMode="auto">
            <a:xfrm>
              <a:off x="2054" y="2712"/>
              <a:ext cx="72" cy="1267"/>
            </a:xfrm>
            <a:custGeom>
              <a:avLst/>
              <a:gdLst/>
              <a:ahLst/>
              <a:cxnLst>
                <a:cxn ang="0">
                  <a:pos x="1" y="172"/>
                </a:cxn>
                <a:cxn ang="0">
                  <a:pos x="1" y="176"/>
                </a:cxn>
                <a:cxn ang="0">
                  <a:pos x="1" y="174"/>
                </a:cxn>
                <a:cxn ang="0">
                  <a:pos x="2" y="180"/>
                </a:cxn>
                <a:cxn ang="0">
                  <a:pos x="2" y="174"/>
                </a:cxn>
                <a:cxn ang="0">
                  <a:pos x="2" y="178"/>
                </a:cxn>
                <a:cxn ang="0">
                  <a:pos x="3" y="174"/>
                </a:cxn>
                <a:cxn ang="0">
                  <a:pos x="3" y="180"/>
                </a:cxn>
                <a:cxn ang="0">
                  <a:pos x="3" y="172"/>
                </a:cxn>
                <a:cxn ang="0">
                  <a:pos x="3" y="176"/>
                </a:cxn>
                <a:cxn ang="0">
                  <a:pos x="3" y="168"/>
                </a:cxn>
                <a:cxn ang="0">
                  <a:pos x="3" y="173"/>
                </a:cxn>
                <a:cxn ang="0">
                  <a:pos x="4" y="172"/>
                </a:cxn>
                <a:cxn ang="0">
                  <a:pos x="4" y="178"/>
                </a:cxn>
                <a:cxn ang="0">
                  <a:pos x="4" y="172"/>
                </a:cxn>
                <a:cxn ang="0">
                  <a:pos x="5" y="175"/>
                </a:cxn>
                <a:cxn ang="0">
                  <a:pos x="5" y="171"/>
                </a:cxn>
                <a:cxn ang="0">
                  <a:pos x="6" y="176"/>
                </a:cxn>
                <a:cxn ang="0">
                  <a:pos x="6" y="171"/>
                </a:cxn>
                <a:cxn ang="0">
                  <a:pos x="6" y="64"/>
                </a:cxn>
                <a:cxn ang="0">
                  <a:pos x="7" y="226"/>
                </a:cxn>
                <a:cxn ang="0">
                  <a:pos x="7" y="263"/>
                </a:cxn>
                <a:cxn ang="0">
                  <a:pos x="7" y="183"/>
                </a:cxn>
                <a:cxn ang="0">
                  <a:pos x="8" y="161"/>
                </a:cxn>
                <a:cxn ang="0">
                  <a:pos x="8" y="167"/>
                </a:cxn>
                <a:cxn ang="0">
                  <a:pos x="8" y="163"/>
                </a:cxn>
                <a:cxn ang="0">
                  <a:pos x="9" y="166"/>
                </a:cxn>
                <a:cxn ang="0">
                  <a:pos x="9" y="163"/>
                </a:cxn>
                <a:cxn ang="0">
                  <a:pos x="9" y="172"/>
                </a:cxn>
                <a:cxn ang="0">
                  <a:pos x="9" y="178"/>
                </a:cxn>
                <a:cxn ang="0">
                  <a:pos x="9" y="169"/>
                </a:cxn>
                <a:cxn ang="0">
                  <a:pos x="9" y="177"/>
                </a:cxn>
                <a:cxn ang="0">
                  <a:pos x="10" y="173"/>
                </a:cxn>
                <a:cxn ang="0">
                  <a:pos x="10" y="174"/>
                </a:cxn>
                <a:cxn ang="0">
                  <a:pos x="10" y="176"/>
                </a:cxn>
                <a:cxn ang="0">
                  <a:pos x="11" y="165"/>
                </a:cxn>
                <a:cxn ang="0">
                  <a:pos x="11" y="168"/>
                </a:cxn>
                <a:cxn ang="0">
                  <a:pos x="11" y="168"/>
                </a:cxn>
                <a:cxn ang="0">
                  <a:pos x="12" y="168"/>
                </a:cxn>
                <a:cxn ang="0">
                  <a:pos x="12" y="179"/>
                </a:cxn>
                <a:cxn ang="0">
                  <a:pos x="12" y="179"/>
                </a:cxn>
                <a:cxn ang="0">
                  <a:pos x="13" y="174"/>
                </a:cxn>
                <a:cxn ang="0">
                  <a:pos x="13" y="183"/>
                </a:cxn>
                <a:cxn ang="0">
                  <a:pos x="13" y="180"/>
                </a:cxn>
                <a:cxn ang="0">
                  <a:pos x="14" y="177"/>
                </a:cxn>
                <a:cxn ang="0">
                  <a:pos x="14" y="173"/>
                </a:cxn>
                <a:cxn ang="0">
                  <a:pos x="14" y="173"/>
                </a:cxn>
                <a:cxn ang="0">
                  <a:pos x="14" y="178"/>
                </a:cxn>
                <a:cxn ang="0">
                  <a:pos x="14" y="174"/>
                </a:cxn>
                <a:cxn ang="0">
                  <a:pos x="14" y="176"/>
                </a:cxn>
              </a:cxnLst>
              <a:rect l="0" t="0" r="r" b="b"/>
              <a:pathLst>
                <a:path w="15" h="295">
                  <a:moveTo>
                    <a:pt x="0" y="165"/>
                  </a:moveTo>
                  <a:lnTo>
                    <a:pt x="0" y="171"/>
                  </a:lnTo>
                  <a:lnTo>
                    <a:pt x="1" y="173"/>
                  </a:lnTo>
                  <a:lnTo>
                    <a:pt x="1" y="172"/>
                  </a:lnTo>
                  <a:lnTo>
                    <a:pt x="1" y="177"/>
                  </a:lnTo>
                  <a:lnTo>
                    <a:pt x="1" y="176"/>
                  </a:lnTo>
                  <a:lnTo>
                    <a:pt x="1" y="174"/>
                  </a:lnTo>
                  <a:lnTo>
                    <a:pt x="1" y="176"/>
                  </a:lnTo>
                  <a:lnTo>
                    <a:pt x="1" y="177"/>
                  </a:lnTo>
                  <a:lnTo>
                    <a:pt x="1" y="176"/>
                  </a:lnTo>
                  <a:lnTo>
                    <a:pt x="1" y="169"/>
                  </a:lnTo>
                  <a:lnTo>
                    <a:pt x="1" y="174"/>
                  </a:lnTo>
                  <a:lnTo>
                    <a:pt x="1" y="177"/>
                  </a:lnTo>
                  <a:lnTo>
                    <a:pt x="2" y="179"/>
                  </a:lnTo>
                  <a:lnTo>
                    <a:pt x="2" y="174"/>
                  </a:lnTo>
                  <a:lnTo>
                    <a:pt x="2" y="180"/>
                  </a:lnTo>
                  <a:lnTo>
                    <a:pt x="2" y="179"/>
                  </a:lnTo>
                  <a:lnTo>
                    <a:pt x="2" y="183"/>
                  </a:lnTo>
                  <a:lnTo>
                    <a:pt x="2" y="182"/>
                  </a:lnTo>
                  <a:lnTo>
                    <a:pt x="2" y="174"/>
                  </a:lnTo>
                  <a:lnTo>
                    <a:pt x="2" y="177"/>
                  </a:lnTo>
                  <a:lnTo>
                    <a:pt x="2" y="175"/>
                  </a:lnTo>
                  <a:lnTo>
                    <a:pt x="2" y="180"/>
                  </a:lnTo>
                  <a:lnTo>
                    <a:pt x="2" y="178"/>
                  </a:lnTo>
                  <a:lnTo>
                    <a:pt x="3" y="176"/>
                  </a:lnTo>
                  <a:lnTo>
                    <a:pt x="3" y="177"/>
                  </a:lnTo>
                  <a:lnTo>
                    <a:pt x="3" y="176"/>
                  </a:lnTo>
                  <a:lnTo>
                    <a:pt x="3" y="174"/>
                  </a:lnTo>
                  <a:lnTo>
                    <a:pt x="3" y="173"/>
                  </a:lnTo>
                  <a:lnTo>
                    <a:pt x="3" y="175"/>
                  </a:lnTo>
                  <a:lnTo>
                    <a:pt x="3" y="180"/>
                  </a:lnTo>
                  <a:lnTo>
                    <a:pt x="3" y="180"/>
                  </a:lnTo>
                  <a:lnTo>
                    <a:pt x="3" y="183"/>
                  </a:lnTo>
                  <a:lnTo>
                    <a:pt x="3" y="176"/>
                  </a:lnTo>
                  <a:lnTo>
                    <a:pt x="3" y="168"/>
                  </a:lnTo>
                  <a:lnTo>
                    <a:pt x="3" y="172"/>
                  </a:lnTo>
                  <a:lnTo>
                    <a:pt x="3" y="170"/>
                  </a:lnTo>
                  <a:lnTo>
                    <a:pt x="3" y="171"/>
                  </a:lnTo>
                  <a:lnTo>
                    <a:pt x="3" y="172"/>
                  </a:lnTo>
                  <a:lnTo>
                    <a:pt x="3" y="176"/>
                  </a:lnTo>
                  <a:lnTo>
                    <a:pt x="3" y="172"/>
                  </a:lnTo>
                  <a:lnTo>
                    <a:pt x="3" y="172"/>
                  </a:lnTo>
                  <a:lnTo>
                    <a:pt x="3" y="169"/>
                  </a:lnTo>
                  <a:lnTo>
                    <a:pt x="3" y="168"/>
                  </a:lnTo>
                  <a:lnTo>
                    <a:pt x="3" y="172"/>
                  </a:lnTo>
                  <a:lnTo>
                    <a:pt x="3" y="171"/>
                  </a:lnTo>
                  <a:lnTo>
                    <a:pt x="3" y="176"/>
                  </a:lnTo>
                  <a:lnTo>
                    <a:pt x="3" y="173"/>
                  </a:lnTo>
                  <a:lnTo>
                    <a:pt x="4" y="177"/>
                  </a:lnTo>
                  <a:lnTo>
                    <a:pt x="4" y="174"/>
                  </a:lnTo>
                  <a:lnTo>
                    <a:pt x="4" y="177"/>
                  </a:lnTo>
                  <a:lnTo>
                    <a:pt x="4" y="172"/>
                  </a:lnTo>
                  <a:lnTo>
                    <a:pt x="4" y="172"/>
                  </a:lnTo>
                  <a:lnTo>
                    <a:pt x="4" y="179"/>
                  </a:lnTo>
                  <a:lnTo>
                    <a:pt x="4" y="177"/>
                  </a:lnTo>
                  <a:lnTo>
                    <a:pt x="4" y="178"/>
                  </a:lnTo>
                  <a:lnTo>
                    <a:pt x="4" y="174"/>
                  </a:lnTo>
                  <a:lnTo>
                    <a:pt x="4" y="179"/>
                  </a:lnTo>
                  <a:lnTo>
                    <a:pt x="4" y="176"/>
                  </a:lnTo>
                  <a:lnTo>
                    <a:pt x="4" y="172"/>
                  </a:lnTo>
                  <a:lnTo>
                    <a:pt x="5" y="173"/>
                  </a:lnTo>
                  <a:lnTo>
                    <a:pt x="5" y="174"/>
                  </a:lnTo>
                  <a:lnTo>
                    <a:pt x="5" y="173"/>
                  </a:lnTo>
                  <a:lnTo>
                    <a:pt x="5" y="175"/>
                  </a:lnTo>
                  <a:lnTo>
                    <a:pt x="5" y="177"/>
                  </a:lnTo>
                  <a:lnTo>
                    <a:pt x="5" y="178"/>
                  </a:lnTo>
                  <a:lnTo>
                    <a:pt x="5" y="176"/>
                  </a:lnTo>
                  <a:lnTo>
                    <a:pt x="5" y="171"/>
                  </a:lnTo>
                  <a:lnTo>
                    <a:pt x="5" y="172"/>
                  </a:lnTo>
                  <a:lnTo>
                    <a:pt x="5" y="176"/>
                  </a:lnTo>
                  <a:lnTo>
                    <a:pt x="6" y="182"/>
                  </a:lnTo>
                  <a:lnTo>
                    <a:pt x="6" y="176"/>
                  </a:lnTo>
                  <a:lnTo>
                    <a:pt x="6" y="170"/>
                  </a:lnTo>
                  <a:lnTo>
                    <a:pt x="6" y="176"/>
                  </a:lnTo>
                  <a:lnTo>
                    <a:pt x="6" y="180"/>
                  </a:lnTo>
                  <a:lnTo>
                    <a:pt x="6" y="171"/>
                  </a:lnTo>
                  <a:lnTo>
                    <a:pt x="6" y="178"/>
                  </a:lnTo>
                  <a:lnTo>
                    <a:pt x="6" y="175"/>
                  </a:lnTo>
                  <a:lnTo>
                    <a:pt x="6" y="147"/>
                  </a:lnTo>
                  <a:lnTo>
                    <a:pt x="6" y="64"/>
                  </a:lnTo>
                  <a:lnTo>
                    <a:pt x="6" y="0"/>
                  </a:lnTo>
                  <a:lnTo>
                    <a:pt x="6" y="71"/>
                  </a:lnTo>
                  <a:lnTo>
                    <a:pt x="7" y="176"/>
                  </a:lnTo>
                  <a:lnTo>
                    <a:pt x="7" y="226"/>
                  </a:lnTo>
                  <a:lnTo>
                    <a:pt x="7" y="275"/>
                  </a:lnTo>
                  <a:lnTo>
                    <a:pt x="7" y="295"/>
                  </a:lnTo>
                  <a:lnTo>
                    <a:pt x="7" y="288"/>
                  </a:lnTo>
                  <a:lnTo>
                    <a:pt x="7" y="263"/>
                  </a:lnTo>
                  <a:lnTo>
                    <a:pt x="7" y="234"/>
                  </a:lnTo>
                  <a:lnTo>
                    <a:pt x="7" y="214"/>
                  </a:lnTo>
                  <a:lnTo>
                    <a:pt x="7" y="198"/>
                  </a:lnTo>
                  <a:lnTo>
                    <a:pt x="7" y="183"/>
                  </a:lnTo>
                  <a:lnTo>
                    <a:pt x="7" y="174"/>
                  </a:lnTo>
                  <a:lnTo>
                    <a:pt x="7" y="169"/>
                  </a:lnTo>
                  <a:lnTo>
                    <a:pt x="7" y="163"/>
                  </a:lnTo>
                  <a:lnTo>
                    <a:pt x="8" y="161"/>
                  </a:lnTo>
                  <a:lnTo>
                    <a:pt x="8" y="159"/>
                  </a:lnTo>
                  <a:lnTo>
                    <a:pt x="8" y="159"/>
                  </a:lnTo>
                  <a:lnTo>
                    <a:pt x="8" y="165"/>
                  </a:lnTo>
                  <a:lnTo>
                    <a:pt x="8" y="167"/>
                  </a:lnTo>
                  <a:lnTo>
                    <a:pt x="8" y="161"/>
                  </a:lnTo>
                  <a:lnTo>
                    <a:pt x="8" y="166"/>
                  </a:lnTo>
                  <a:lnTo>
                    <a:pt x="8" y="161"/>
                  </a:lnTo>
                  <a:lnTo>
                    <a:pt x="8" y="163"/>
                  </a:lnTo>
                  <a:lnTo>
                    <a:pt x="8" y="162"/>
                  </a:lnTo>
                  <a:lnTo>
                    <a:pt x="8" y="160"/>
                  </a:lnTo>
                  <a:lnTo>
                    <a:pt x="8" y="163"/>
                  </a:lnTo>
                  <a:lnTo>
                    <a:pt x="9" y="166"/>
                  </a:lnTo>
                  <a:lnTo>
                    <a:pt x="9" y="175"/>
                  </a:lnTo>
                  <a:lnTo>
                    <a:pt x="9" y="172"/>
                  </a:lnTo>
                  <a:lnTo>
                    <a:pt x="9" y="174"/>
                  </a:lnTo>
                  <a:lnTo>
                    <a:pt x="9" y="163"/>
                  </a:lnTo>
                  <a:lnTo>
                    <a:pt x="9" y="173"/>
                  </a:lnTo>
                  <a:lnTo>
                    <a:pt x="9" y="171"/>
                  </a:lnTo>
                  <a:lnTo>
                    <a:pt x="9" y="173"/>
                  </a:lnTo>
                  <a:lnTo>
                    <a:pt x="9" y="172"/>
                  </a:lnTo>
                  <a:lnTo>
                    <a:pt x="9" y="169"/>
                  </a:lnTo>
                  <a:lnTo>
                    <a:pt x="9" y="174"/>
                  </a:lnTo>
                  <a:lnTo>
                    <a:pt x="9" y="172"/>
                  </a:lnTo>
                  <a:lnTo>
                    <a:pt x="9" y="178"/>
                  </a:lnTo>
                  <a:lnTo>
                    <a:pt x="9" y="173"/>
                  </a:lnTo>
                  <a:lnTo>
                    <a:pt x="9" y="176"/>
                  </a:lnTo>
                  <a:lnTo>
                    <a:pt x="9" y="173"/>
                  </a:lnTo>
                  <a:lnTo>
                    <a:pt x="9" y="169"/>
                  </a:lnTo>
                  <a:lnTo>
                    <a:pt x="9" y="171"/>
                  </a:lnTo>
                  <a:lnTo>
                    <a:pt x="9" y="175"/>
                  </a:lnTo>
                  <a:lnTo>
                    <a:pt x="9" y="176"/>
                  </a:lnTo>
                  <a:lnTo>
                    <a:pt x="9" y="177"/>
                  </a:lnTo>
                  <a:lnTo>
                    <a:pt x="9" y="175"/>
                  </a:lnTo>
                  <a:lnTo>
                    <a:pt x="9" y="172"/>
                  </a:lnTo>
                  <a:lnTo>
                    <a:pt x="10" y="172"/>
                  </a:lnTo>
                  <a:lnTo>
                    <a:pt x="10" y="173"/>
                  </a:lnTo>
                  <a:lnTo>
                    <a:pt x="10" y="176"/>
                  </a:lnTo>
                  <a:lnTo>
                    <a:pt x="10" y="178"/>
                  </a:lnTo>
                  <a:lnTo>
                    <a:pt x="10" y="176"/>
                  </a:lnTo>
                  <a:lnTo>
                    <a:pt x="10" y="174"/>
                  </a:lnTo>
                  <a:lnTo>
                    <a:pt x="10" y="175"/>
                  </a:lnTo>
                  <a:lnTo>
                    <a:pt x="10" y="176"/>
                  </a:lnTo>
                  <a:lnTo>
                    <a:pt x="10" y="171"/>
                  </a:lnTo>
                  <a:lnTo>
                    <a:pt x="10" y="176"/>
                  </a:lnTo>
                  <a:lnTo>
                    <a:pt x="10" y="171"/>
                  </a:lnTo>
                  <a:lnTo>
                    <a:pt x="11" y="169"/>
                  </a:lnTo>
                  <a:lnTo>
                    <a:pt x="11" y="171"/>
                  </a:lnTo>
                  <a:lnTo>
                    <a:pt x="11" y="165"/>
                  </a:lnTo>
                  <a:lnTo>
                    <a:pt x="11" y="163"/>
                  </a:lnTo>
                  <a:lnTo>
                    <a:pt x="11" y="164"/>
                  </a:lnTo>
                  <a:lnTo>
                    <a:pt x="11" y="167"/>
                  </a:lnTo>
                  <a:lnTo>
                    <a:pt x="11" y="168"/>
                  </a:lnTo>
                  <a:lnTo>
                    <a:pt x="11" y="172"/>
                  </a:lnTo>
                  <a:lnTo>
                    <a:pt x="11" y="164"/>
                  </a:lnTo>
                  <a:lnTo>
                    <a:pt x="11" y="169"/>
                  </a:lnTo>
                  <a:lnTo>
                    <a:pt x="11" y="168"/>
                  </a:lnTo>
                  <a:lnTo>
                    <a:pt x="11" y="169"/>
                  </a:lnTo>
                  <a:lnTo>
                    <a:pt x="11" y="168"/>
                  </a:lnTo>
                  <a:lnTo>
                    <a:pt x="12" y="167"/>
                  </a:lnTo>
                  <a:lnTo>
                    <a:pt x="12" y="168"/>
                  </a:lnTo>
                  <a:lnTo>
                    <a:pt x="12" y="170"/>
                  </a:lnTo>
                  <a:lnTo>
                    <a:pt x="12" y="180"/>
                  </a:lnTo>
                  <a:lnTo>
                    <a:pt x="12" y="181"/>
                  </a:lnTo>
                  <a:lnTo>
                    <a:pt x="12" y="179"/>
                  </a:lnTo>
                  <a:lnTo>
                    <a:pt x="12" y="176"/>
                  </a:lnTo>
                  <a:lnTo>
                    <a:pt x="12" y="174"/>
                  </a:lnTo>
                  <a:lnTo>
                    <a:pt x="12" y="175"/>
                  </a:lnTo>
                  <a:lnTo>
                    <a:pt x="12" y="179"/>
                  </a:lnTo>
                  <a:lnTo>
                    <a:pt x="12" y="176"/>
                  </a:lnTo>
                  <a:lnTo>
                    <a:pt x="12" y="172"/>
                  </a:lnTo>
                  <a:lnTo>
                    <a:pt x="13" y="170"/>
                  </a:lnTo>
                  <a:lnTo>
                    <a:pt x="13" y="174"/>
                  </a:lnTo>
                  <a:lnTo>
                    <a:pt x="13" y="178"/>
                  </a:lnTo>
                  <a:lnTo>
                    <a:pt x="13" y="174"/>
                  </a:lnTo>
                  <a:lnTo>
                    <a:pt x="13" y="180"/>
                  </a:lnTo>
                  <a:lnTo>
                    <a:pt x="13" y="183"/>
                  </a:lnTo>
                  <a:lnTo>
                    <a:pt x="13" y="184"/>
                  </a:lnTo>
                  <a:lnTo>
                    <a:pt x="13" y="184"/>
                  </a:lnTo>
                  <a:lnTo>
                    <a:pt x="13" y="183"/>
                  </a:lnTo>
                  <a:lnTo>
                    <a:pt x="13" y="180"/>
                  </a:lnTo>
                  <a:lnTo>
                    <a:pt x="13" y="176"/>
                  </a:lnTo>
                  <a:lnTo>
                    <a:pt x="13" y="182"/>
                  </a:lnTo>
                  <a:lnTo>
                    <a:pt x="14" y="180"/>
                  </a:lnTo>
                  <a:lnTo>
                    <a:pt x="14" y="177"/>
                  </a:lnTo>
                  <a:lnTo>
                    <a:pt x="14" y="180"/>
                  </a:lnTo>
                  <a:lnTo>
                    <a:pt x="14" y="179"/>
                  </a:lnTo>
                  <a:lnTo>
                    <a:pt x="14" y="177"/>
                  </a:lnTo>
                  <a:lnTo>
                    <a:pt x="14" y="173"/>
                  </a:lnTo>
                  <a:lnTo>
                    <a:pt x="14" y="170"/>
                  </a:lnTo>
                  <a:lnTo>
                    <a:pt x="14" y="172"/>
                  </a:lnTo>
                  <a:lnTo>
                    <a:pt x="14" y="169"/>
                  </a:lnTo>
                  <a:lnTo>
                    <a:pt x="14" y="173"/>
                  </a:lnTo>
                  <a:lnTo>
                    <a:pt x="14" y="178"/>
                  </a:lnTo>
                  <a:lnTo>
                    <a:pt x="14" y="180"/>
                  </a:lnTo>
                  <a:lnTo>
                    <a:pt x="14" y="176"/>
                  </a:lnTo>
                  <a:lnTo>
                    <a:pt x="14" y="178"/>
                  </a:lnTo>
                  <a:lnTo>
                    <a:pt x="14" y="173"/>
                  </a:lnTo>
                  <a:lnTo>
                    <a:pt x="14" y="172"/>
                  </a:lnTo>
                  <a:lnTo>
                    <a:pt x="14" y="175"/>
                  </a:lnTo>
                  <a:lnTo>
                    <a:pt x="14" y="174"/>
                  </a:lnTo>
                  <a:lnTo>
                    <a:pt x="14" y="173"/>
                  </a:lnTo>
                  <a:lnTo>
                    <a:pt x="14" y="179"/>
                  </a:lnTo>
                  <a:lnTo>
                    <a:pt x="14" y="173"/>
                  </a:lnTo>
                  <a:lnTo>
                    <a:pt x="14" y="176"/>
                  </a:lnTo>
                  <a:lnTo>
                    <a:pt x="14" y="179"/>
                  </a:lnTo>
                  <a:lnTo>
                    <a:pt x="15" y="180"/>
                  </a:lnTo>
                </a:path>
              </a:pathLst>
            </a:custGeom>
            <a:noFill/>
            <a:ln w="0">
              <a:solidFill>
                <a:srgbClr val="FFFF00"/>
              </a:solidFill>
              <a:prstDash val="solid"/>
              <a:round/>
              <a:headEnd/>
              <a:tailEnd/>
            </a:ln>
          </p:spPr>
          <p:txBody>
            <a:bodyPr/>
            <a:lstStyle/>
            <a:p>
              <a:endParaRPr lang="en-US" sz="2000"/>
            </a:p>
          </p:txBody>
        </p:sp>
        <p:sp>
          <p:nvSpPr>
            <p:cNvPr id="3354690" name="Freeform 66"/>
            <p:cNvSpPr>
              <a:spLocks/>
            </p:cNvSpPr>
            <p:nvPr/>
          </p:nvSpPr>
          <p:spPr bwMode="auto">
            <a:xfrm>
              <a:off x="2126" y="2837"/>
              <a:ext cx="67" cy="1142"/>
            </a:xfrm>
            <a:custGeom>
              <a:avLst/>
              <a:gdLst/>
              <a:ahLst/>
              <a:cxnLst>
                <a:cxn ang="0">
                  <a:pos x="0" y="145"/>
                </a:cxn>
                <a:cxn ang="0">
                  <a:pos x="0" y="143"/>
                </a:cxn>
                <a:cxn ang="0">
                  <a:pos x="1" y="149"/>
                </a:cxn>
                <a:cxn ang="0">
                  <a:pos x="1" y="147"/>
                </a:cxn>
                <a:cxn ang="0">
                  <a:pos x="1" y="140"/>
                </a:cxn>
                <a:cxn ang="0">
                  <a:pos x="2" y="144"/>
                </a:cxn>
                <a:cxn ang="0">
                  <a:pos x="2" y="144"/>
                </a:cxn>
                <a:cxn ang="0">
                  <a:pos x="2" y="118"/>
                </a:cxn>
                <a:cxn ang="0">
                  <a:pos x="3" y="146"/>
                </a:cxn>
                <a:cxn ang="0">
                  <a:pos x="3" y="255"/>
                </a:cxn>
                <a:cxn ang="0">
                  <a:pos x="3" y="176"/>
                </a:cxn>
                <a:cxn ang="0">
                  <a:pos x="4" y="135"/>
                </a:cxn>
                <a:cxn ang="0">
                  <a:pos x="4" y="134"/>
                </a:cxn>
                <a:cxn ang="0">
                  <a:pos x="4" y="128"/>
                </a:cxn>
                <a:cxn ang="0">
                  <a:pos x="5" y="131"/>
                </a:cxn>
                <a:cxn ang="0">
                  <a:pos x="5" y="142"/>
                </a:cxn>
                <a:cxn ang="0">
                  <a:pos x="5" y="139"/>
                </a:cxn>
                <a:cxn ang="0">
                  <a:pos x="5" y="143"/>
                </a:cxn>
                <a:cxn ang="0">
                  <a:pos x="5" y="148"/>
                </a:cxn>
                <a:cxn ang="0">
                  <a:pos x="5" y="141"/>
                </a:cxn>
                <a:cxn ang="0">
                  <a:pos x="6" y="149"/>
                </a:cxn>
                <a:cxn ang="0">
                  <a:pos x="6" y="146"/>
                </a:cxn>
                <a:cxn ang="0">
                  <a:pos x="6" y="140"/>
                </a:cxn>
                <a:cxn ang="0">
                  <a:pos x="7" y="143"/>
                </a:cxn>
                <a:cxn ang="0">
                  <a:pos x="7" y="141"/>
                </a:cxn>
                <a:cxn ang="0">
                  <a:pos x="7" y="145"/>
                </a:cxn>
                <a:cxn ang="0">
                  <a:pos x="8" y="150"/>
                </a:cxn>
                <a:cxn ang="0">
                  <a:pos x="8" y="150"/>
                </a:cxn>
                <a:cxn ang="0">
                  <a:pos x="8" y="143"/>
                </a:cxn>
                <a:cxn ang="0">
                  <a:pos x="9" y="143"/>
                </a:cxn>
                <a:cxn ang="0">
                  <a:pos x="9" y="147"/>
                </a:cxn>
                <a:cxn ang="0">
                  <a:pos x="9" y="148"/>
                </a:cxn>
                <a:cxn ang="0">
                  <a:pos x="10" y="150"/>
                </a:cxn>
                <a:cxn ang="0">
                  <a:pos x="10" y="148"/>
                </a:cxn>
                <a:cxn ang="0">
                  <a:pos x="10" y="145"/>
                </a:cxn>
                <a:cxn ang="0">
                  <a:pos x="10" y="150"/>
                </a:cxn>
                <a:cxn ang="0">
                  <a:pos x="10" y="143"/>
                </a:cxn>
                <a:cxn ang="0">
                  <a:pos x="10" y="140"/>
                </a:cxn>
                <a:cxn ang="0">
                  <a:pos x="11" y="143"/>
                </a:cxn>
                <a:cxn ang="0">
                  <a:pos x="11" y="144"/>
                </a:cxn>
                <a:cxn ang="0">
                  <a:pos x="11" y="143"/>
                </a:cxn>
                <a:cxn ang="0">
                  <a:pos x="12" y="145"/>
                </a:cxn>
                <a:cxn ang="0">
                  <a:pos x="12" y="151"/>
                </a:cxn>
                <a:cxn ang="0">
                  <a:pos x="12" y="150"/>
                </a:cxn>
                <a:cxn ang="0">
                  <a:pos x="13" y="148"/>
                </a:cxn>
                <a:cxn ang="0">
                  <a:pos x="13" y="149"/>
                </a:cxn>
                <a:cxn ang="0">
                  <a:pos x="13" y="152"/>
                </a:cxn>
                <a:cxn ang="0">
                  <a:pos x="14" y="150"/>
                </a:cxn>
                <a:cxn ang="0">
                  <a:pos x="14" y="144"/>
                </a:cxn>
                <a:cxn ang="0">
                  <a:pos x="14" y="140"/>
                </a:cxn>
              </a:cxnLst>
              <a:rect l="0" t="0" r="r" b="b"/>
              <a:pathLst>
                <a:path w="14" h="266">
                  <a:moveTo>
                    <a:pt x="0" y="151"/>
                  </a:moveTo>
                  <a:lnTo>
                    <a:pt x="0" y="147"/>
                  </a:lnTo>
                  <a:lnTo>
                    <a:pt x="0" y="149"/>
                  </a:lnTo>
                  <a:lnTo>
                    <a:pt x="0" y="145"/>
                  </a:lnTo>
                  <a:lnTo>
                    <a:pt x="0" y="144"/>
                  </a:lnTo>
                  <a:lnTo>
                    <a:pt x="0" y="143"/>
                  </a:lnTo>
                  <a:lnTo>
                    <a:pt x="0" y="147"/>
                  </a:lnTo>
                  <a:lnTo>
                    <a:pt x="0" y="143"/>
                  </a:lnTo>
                  <a:lnTo>
                    <a:pt x="0" y="143"/>
                  </a:lnTo>
                  <a:lnTo>
                    <a:pt x="0" y="143"/>
                  </a:lnTo>
                  <a:lnTo>
                    <a:pt x="0" y="144"/>
                  </a:lnTo>
                  <a:lnTo>
                    <a:pt x="1" y="149"/>
                  </a:lnTo>
                  <a:lnTo>
                    <a:pt x="1" y="146"/>
                  </a:lnTo>
                  <a:lnTo>
                    <a:pt x="1" y="145"/>
                  </a:lnTo>
                  <a:lnTo>
                    <a:pt x="1" y="145"/>
                  </a:lnTo>
                  <a:lnTo>
                    <a:pt x="1" y="147"/>
                  </a:lnTo>
                  <a:lnTo>
                    <a:pt x="1" y="141"/>
                  </a:lnTo>
                  <a:lnTo>
                    <a:pt x="1" y="146"/>
                  </a:lnTo>
                  <a:lnTo>
                    <a:pt x="1" y="146"/>
                  </a:lnTo>
                  <a:lnTo>
                    <a:pt x="1" y="140"/>
                  </a:lnTo>
                  <a:lnTo>
                    <a:pt x="1" y="139"/>
                  </a:lnTo>
                  <a:lnTo>
                    <a:pt x="1" y="143"/>
                  </a:lnTo>
                  <a:lnTo>
                    <a:pt x="1" y="142"/>
                  </a:lnTo>
                  <a:lnTo>
                    <a:pt x="2" y="144"/>
                  </a:lnTo>
                  <a:lnTo>
                    <a:pt x="2" y="149"/>
                  </a:lnTo>
                  <a:lnTo>
                    <a:pt x="2" y="144"/>
                  </a:lnTo>
                  <a:lnTo>
                    <a:pt x="2" y="139"/>
                  </a:lnTo>
                  <a:lnTo>
                    <a:pt x="2" y="144"/>
                  </a:lnTo>
                  <a:lnTo>
                    <a:pt x="2" y="139"/>
                  </a:lnTo>
                  <a:lnTo>
                    <a:pt x="2" y="137"/>
                  </a:lnTo>
                  <a:lnTo>
                    <a:pt x="2" y="141"/>
                  </a:lnTo>
                  <a:lnTo>
                    <a:pt x="2" y="118"/>
                  </a:lnTo>
                  <a:lnTo>
                    <a:pt x="2" y="48"/>
                  </a:lnTo>
                  <a:lnTo>
                    <a:pt x="2" y="0"/>
                  </a:lnTo>
                  <a:lnTo>
                    <a:pt x="2" y="58"/>
                  </a:lnTo>
                  <a:lnTo>
                    <a:pt x="3" y="146"/>
                  </a:lnTo>
                  <a:lnTo>
                    <a:pt x="3" y="200"/>
                  </a:lnTo>
                  <a:lnTo>
                    <a:pt x="3" y="247"/>
                  </a:lnTo>
                  <a:lnTo>
                    <a:pt x="3" y="266"/>
                  </a:lnTo>
                  <a:lnTo>
                    <a:pt x="3" y="255"/>
                  </a:lnTo>
                  <a:lnTo>
                    <a:pt x="3" y="236"/>
                  </a:lnTo>
                  <a:lnTo>
                    <a:pt x="3" y="212"/>
                  </a:lnTo>
                  <a:lnTo>
                    <a:pt x="3" y="192"/>
                  </a:lnTo>
                  <a:lnTo>
                    <a:pt x="3" y="176"/>
                  </a:lnTo>
                  <a:lnTo>
                    <a:pt x="3" y="161"/>
                  </a:lnTo>
                  <a:lnTo>
                    <a:pt x="3" y="147"/>
                  </a:lnTo>
                  <a:lnTo>
                    <a:pt x="3" y="143"/>
                  </a:lnTo>
                  <a:lnTo>
                    <a:pt x="4" y="135"/>
                  </a:lnTo>
                  <a:lnTo>
                    <a:pt x="4" y="132"/>
                  </a:lnTo>
                  <a:lnTo>
                    <a:pt x="4" y="130"/>
                  </a:lnTo>
                  <a:lnTo>
                    <a:pt x="4" y="133"/>
                  </a:lnTo>
                  <a:lnTo>
                    <a:pt x="4" y="134"/>
                  </a:lnTo>
                  <a:lnTo>
                    <a:pt x="4" y="127"/>
                  </a:lnTo>
                  <a:lnTo>
                    <a:pt x="4" y="127"/>
                  </a:lnTo>
                  <a:lnTo>
                    <a:pt x="4" y="131"/>
                  </a:lnTo>
                  <a:lnTo>
                    <a:pt x="4" y="128"/>
                  </a:lnTo>
                  <a:lnTo>
                    <a:pt x="4" y="128"/>
                  </a:lnTo>
                  <a:lnTo>
                    <a:pt x="4" y="130"/>
                  </a:lnTo>
                  <a:lnTo>
                    <a:pt x="4" y="131"/>
                  </a:lnTo>
                  <a:lnTo>
                    <a:pt x="5" y="131"/>
                  </a:lnTo>
                  <a:lnTo>
                    <a:pt x="5" y="130"/>
                  </a:lnTo>
                  <a:lnTo>
                    <a:pt x="5" y="132"/>
                  </a:lnTo>
                  <a:lnTo>
                    <a:pt x="5" y="137"/>
                  </a:lnTo>
                  <a:lnTo>
                    <a:pt x="5" y="142"/>
                  </a:lnTo>
                  <a:lnTo>
                    <a:pt x="5" y="144"/>
                  </a:lnTo>
                  <a:lnTo>
                    <a:pt x="5" y="142"/>
                  </a:lnTo>
                  <a:lnTo>
                    <a:pt x="5" y="142"/>
                  </a:lnTo>
                  <a:lnTo>
                    <a:pt x="5" y="139"/>
                  </a:lnTo>
                  <a:lnTo>
                    <a:pt x="5" y="141"/>
                  </a:lnTo>
                  <a:lnTo>
                    <a:pt x="5" y="141"/>
                  </a:lnTo>
                  <a:lnTo>
                    <a:pt x="5" y="140"/>
                  </a:lnTo>
                  <a:lnTo>
                    <a:pt x="5" y="143"/>
                  </a:lnTo>
                  <a:lnTo>
                    <a:pt x="5" y="150"/>
                  </a:lnTo>
                  <a:lnTo>
                    <a:pt x="5" y="147"/>
                  </a:lnTo>
                  <a:lnTo>
                    <a:pt x="5" y="149"/>
                  </a:lnTo>
                  <a:lnTo>
                    <a:pt x="5" y="148"/>
                  </a:lnTo>
                  <a:lnTo>
                    <a:pt x="5" y="151"/>
                  </a:lnTo>
                  <a:lnTo>
                    <a:pt x="5" y="143"/>
                  </a:lnTo>
                  <a:lnTo>
                    <a:pt x="5" y="139"/>
                  </a:lnTo>
                  <a:lnTo>
                    <a:pt x="5" y="141"/>
                  </a:lnTo>
                  <a:lnTo>
                    <a:pt x="5" y="137"/>
                  </a:lnTo>
                  <a:lnTo>
                    <a:pt x="5" y="145"/>
                  </a:lnTo>
                  <a:lnTo>
                    <a:pt x="6" y="145"/>
                  </a:lnTo>
                  <a:lnTo>
                    <a:pt x="6" y="149"/>
                  </a:lnTo>
                  <a:lnTo>
                    <a:pt x="6" y="152"/>
                  </a:lnTo>
                  <a:lnTo>
                    <a:pt x="6" y="147"/>
                  </a:lnTo>
                  <a:lnTo>
                    <a:pt x="6" y="147"/>
                  </a:lnTo>
                  <a:lnTo>
                    <a:pt x="6" y="146"/>
                  </a:lnTo>
                  <a:lnTo>
                    <a:pt x="6" y="146"/>
                  </a:lnTo>
                  <a:lnTo>
                    <a:pt x="6" y="145"/>
                  </a:lnTo>
                  <a:lnTo>
                    <a:pt x="6" y="140"/>
                  </a:lnTo>
                  <a:lnTo>
                    <a:pt x="6" y="140"/>
                  </a:lnTo>
                  <a:lnTo>
                    <a:pt x="6" y="136"/>
                  </a:lnTo>
                  <a:lnTo>
                    <a:pt x="6" y="143"/>
                  </a:lnTo>
                  <a:lnTo>
                    <a:pt x="7" y="142"/>
                  </a:lnTo>
                  <a:lnTo>
                    <a:pt x="7" y="143"/>
                  </a:lnTo>
                  <a:lnTo>
                    <a:pt x="7" y="142"/>
                  </a:lnTo>
                  <a:lnTo>
                    <a:pt x="7" y="141"/>
                  </a:lnTo>
                  <a:lnTo>
                    <a:pt x="7" y="140"/>
                  </a:lnTo>
                  <a:lnTo>
                    <a:pt x="7" y="141"/>
                  </a:lnTo>
                  <a:lnTo>
                    <a:pt x="7" y="142"/>
                  </a:lnTo>
                  <a:lnTo>
                    <a:pt x="7" y="138"/>
                  </a:lnTo>
                  <a:lnTo>
                    <a:pt x="7" y="141"/>
                  </a:lnTo>
                  <a:lnTo>
                    <a:pt x="7" y="145"/>
                  </a:lnTo>
                  <a:lnTo>
                    <a:pt x="7" y="143"/>
                  </a:lnTo>
                  <a:lnTo>
                    <a:pt x="7" y="146"/>
                  </a:lnTo>
                  <a:lnTo>
                    <a:pt x="8" y="144"/>
                  </a:lnTo>
                  <a:lnTo>
                    <a:pt x="8" y="150"/>
                  </a:lnTo>
                  <a:lnTo>
                    <a:pt x="8" y="147"/>
                  </a:lnTo>
                  <a:lnTo>
                    <a:pt x="8" y="147"/>
                  </a:lnTo>
                  <a:lnTo>
                    <a:pt x="8" y="144"/>
                  </a:lnTo>
                  <a:lnTo>
                    <a:pt x="8" y="150"/>
                  </a:lnTo>
                  <a:lnTo>
                    <a:pt x="8" y="151"/>
                  </a:lnTo>
                  <a:lnTo>
                    <a:pt x="8" y="151"/>
                  </a:lnTo>
                  <a:lnTo>
                    <a:pt x="8" y="146"/>
                  </a:lnTo>
                  <a:lnTo>
                    <a:pt x="8" y="143"/>
                  </a:lnTo>
                  <a:lnTo>
                    <a:pt x="8" y="142"/>
                  </a:lnTo>
                  <a:lnTo>
                    <a:pt x="8" y="149"/>
                  </a:lnTo>
                  <a:lnTo>
                    <a:pt x="8" y="142"/>
                  </a:lnTo>
                  <a:lnTo>
                    <a:pt x="9" y="143"/>
                  </a:lnTo>
                  <a:lnTo>
                    <a:pt x="9" y="143"/>
                  </a:lnTo>
                  <a:lnTo>
                    <a:pt x="9" y="147"/>
                  </a:lnTo>
                  <a:lnTo>
                    <a:pt x="9" y="146"/>
                  </a:lnTo>
                  <a:lnTo>
                    <a:pt x="9" y="147"/>
                  </a:lnTo>
                  <a:lnTo>
                    <a:pt x="9" y="147"/>
                  </a:lnTo>
                  <a:lnTo>
                    <a:pt x="9" y="155"/>
                  </a:lnTo>
                  <a:lnTo>
                    <a:pt x="9" y="155"/>
                  </a:lnTo>
                  <a:lnTo>
                    <a:pt x="9" y="148"/>
                  </a:lnTo>
                  <a:lnTo>
                    <a:pt x="9" y="142"/>
                  </a:lnTo>
                  <a:lnTo>
                    <a:pt x="9" y="139"/>
                  </a:lnTo>
                  <a:lnTo>
                    <a:pt x="9" y="140"/>
                  </a:lnTo>
                  <a:lnTo>
                    <a:pt x="10" y="150"/>
                  </a:lnTo>
                  <a:lnTo>
                    <a:pt x="10" y="147"/>
                  </a:lnTo>
                  <a:lnTo>
                    <a:pt x="10" y="150"/>
                  </a:lnTo>
                  <a:lnTo>
                    <a:pt x="10" y="146"/>
                  </a:lnTo>
                  <a:lnTo>
                    <a:pt x="10" y="148"/>
                  </a:lnTo>
                  <a:lnTo>
                    <a:pt x="10" y="153"/>
                  </a:lnTo>
                  <a:lnTo>
                    <a:pt x="10" y="152"/>
                  </a:lnTo>
                  <a:lnTo>
                    <a:pt x="10" y="149"/>
                  </a:lnTo>
                  <a:lnTo>
                    <a:pt x="10" y="145"/>
                  </a:lnTo>
                  <a:lnTo>
                    <a:pt x="10" y="149"/>
                  </a:lnTo>
                  <a:lnTo>
                    <a:pt x="10" y="150"/>
                  </a:lnTo>
                  <a:lnTo>
                    <a:pt x="10" y="145"/>
                  </a:lnTo>
                  <a:lnTo>
                    <a:pt x="10" y="150"/>
                  </a:lnTo>
                  <a:lnTo>
                    <a:pt x="10" y="152"/>
                  </a:lnTo>
                  <a:lnTo>
                    <a:pt x="10" y="147"/>
                  </a:lnTo>
                  <a:lnTo>
                    <a:pt x="10" y="144"/>
                  </a:lnTo>
                  <a:lnTo>
                    <a:pt x="10" y="143"/>
                  </a:lnTo>
                  <a:lnTo>
                    <a:pt x="10" y="145"/>
                  </a:lnTo>
                  <a:lnTo>
                    <a:pt x="10" y="136"/>
                  </a:lnTo>
                  <a:lnTo>
                    <a:pt x="10" y="143"/>
                  </a:lnTo>
                  <a:lnTo>
                    <a:pt x="10" y="140"/>
                  </a:lnTo>
                  <a:lnTo>
                    <a:pt x="10" y="139"/>
                  </a:lnTo>
                  <a:lnTo>
                    <a:pt x="10" y="139"/>
                  </a:lnTo>
                  <a:lnTo>
                    <a:pt x="11" y="138"/>
                  </a:lnTo>
                  <a:lnTo>
                    <a:pt x="11" y="143"/>
                  </a:lnTo>
                  <a:lnTo>
                    <a:pt x="11" y="146"/>
                  </a:lnTo>
                  <a:lnTo>
                    <a:pt x="11" y="143"/>
                  </a:lnTo>
                  <a:lnTo>
                    <a:pt x="11" y="146"/>
                  </a:lnTo>
                  <a:lnTo>
                    <a:pt x="11" y="144"/>
                  </a:lnTo>
                  <a:lnTo>
                    <a:pt x="11" y="141"/>
                  </a:lnTo>
                  <a:lnTo>
                    <a:pt x="11" y="144"/>
                  </a:lnTo>
                  <a:lnTo>
                    <a:pt x="11" y="145"/>
                  </a:lnTo>
                  <a:lnTo>
                    <a:pt x="11" y="143"/>
                  </a:lnTo>
                  <a:lnTo>
                    <a:pt x="11" y="146"/>
                  </a:lnTo>
                  <a:lnTo>
                    <a:pt x="12" y="145"/>
                  </a:lnTo>
                  <a:lnTo>
                    <a:pt x="12" y="147"/>
                  </a:lnTo>
                  <a:lnTo>
                    <a:pt x="12" y="145"/>
                  </a:lnTo>
                  <a:lnTo>
                    <a:pt x="12" y="147"/>
                  </a:lnTo>
                  <a:lnTo>
                    <a:pt x="12" y="139"/>
                  </a:lnTo>
                  <a:lnTo>
                    <a:pt x="12" y="150"/>
                  </a:lnTo>
                  <a:lnTo>
                    <a:pt x="12" y="151"/>
                  </a:lnTo>
                  <a:lnTo>
                    <a:pt x="12" y="140"/>
                  </a:lnTo>
                  <a:lnTo>
                    <a:pt x="12" y="148"/>
                  </a:lnTo>
                  <a:lnTo>
                    <a:pt x="12" y="149"/>
                  </a:lnTo>
                  <a:lnTo>
                    <a:pt x="12" y="150"/>
                  </a:lnTo>
                  <a:lnTo>
                    <a:pt x="12" y="148"/>
                  </a:lnTo>
                  <a:lnTo>
                    <a:pt x="12" y="147"/>
                  </a:lnTo>
                  <a:lnTo>
                    <a:pt x="13" y="141"/>
                  </a:lnTo>
                  <a:lnTo>
                    <a:pt x="13" y="148"/>
                  </a:lnTo>
                  <a:lnTo>
                    <a:pt x="13" y="149"/>
                  </a:lnTo>
                  <a:lnTo>
                    <a:pt x="13" y="148"/>
                  </a:lnTo>
                  <a:lnTo>
                    <a:pt x="13" y="143"/>
                  </a:lnTo>
                  <a:lnTo>
                    <a:pt x="13" y="149"/>
                  </a:lnTo>
                  <a:lnTo>
                    <a:pt x="13" y="151"/>
                  </a:lnTo>
                  <a:lnTo>
                    <a:pt x="13" y="150"/>
                  </a:lnTo>
                  <a:lnTo>
                    <a:pt x="13" y="155"/>
                  </a:lnTo>
                  <a:lnTo>
                    <a:pt x="13" y="152"/>
                  </a:lnTo>
                  <a:lnTo>
                    <a:pt x="13" y="147"/>
                  </a:lnTo>
                  <a:lnTo>
                    <a:pt x="13" y="143"/>
                  </a:lnTo>
                  <a:lnTo>
                    <a:pt x="14" y="143"/>
                  </a:lnTo>
                  <a:lnTo>
                    <a:pt x="14" y="150"/>
                  </a:lnTo>
                  <a:lnTo>
                    <a:pt x="14" y="151"/>
                  </a:lnTo>
                  <a:lnTo>
                    <a:pt x="14" y="154"/>
                  </a:lnTo>
                  <a:lnTo>
                    <a:pt x="14" y="148"/>
                  </a:lnTo>
                  <a:lnTo>
                    <a:pt x="14" y="144"/>
                  </a:lnTo>
                  <a:lnTo>
                    <a:pt x="14" y="139"/>
                  </a:lnTo>
                  <a:lnTo>
                    <a:pt x="14" y="139"/>
                  </a:lnTo>
                  <a:lnTo>
                    <a:pt x="14" y="144"/>
                  </a:lnTo>
                  <a:lnTo>
                    <a:pt x="14" y="140"/>
                  </a:lnTo>
                  <a:lnTo>
                    <a:pt x="14" y="143"/>
                  </a:lnTo>
                  <a:lnTo>
                    <a:pt x="14" y="142"/>
                  </a:lnTo>
                </a:path>
              </a:pathLst>
            </a:custGeom>
            <a:noFill/>
            <a:ln w="0">
              <a:solidFill>
                <a:srgbClr val="FFFF00"/>
              </a:solidFill>
              <a:prstDash val="solid"/>
              <a:round/>
              <a:headEnd/>
              <a:tailEnd/>
            </a:ln>
          </p:spPr>
          <p:txBody>
            <a:bodyPr/>
            <a:lstStyle/>
            <a:p>
              <a:endParaRPr lang="en-US" sz="2000"/>
            </a:p>
          </p:txBody>
        </p:sp>
        <p:sp>
          <p:nvSpPr>
            <p:cNvPr id="3354691" name="Freeform 67"/>
            <p:cNvSpPr>
              <a:spLocks/>
            </p:cNvSpPr>
            <p:nvPr/>
          </p:nvSpPr>
          <p:spPr bwMode="auto">
            <a:xfrm>
              <a:off x="2193" y="2880"/>
              <a:ext cx="68" cy="1102"/>
            </a:xfrm>
            <a:custGeom>
              <a:avLst/>
              <a:gdLst/>
              <a:ahLst/>
              <a:cxnLst>
                <a:cxn ang="0">
                  <a:pos x="1" y="134"/>
                </a:cxn>
                <a:cxn ang="0">
                  <a:pos x="1" y="132"/>
                </a:cxn>
                <a:cxn ang="0">
                  <a:pos x="1" y="16"/>
                </a:cxn>
                <a:cxn ang="0">
                  <a:pos x="2" y="257"/>
                </a:cxn>
                <a:cxn ang="0">
                  <a:pos x="2" y="175"/>
                </a:cxn>
                <a:cxn ang="0">
                  <a:pos x="2" y="125"/>
                </a:cxn>
                <a:cxn ang="0">
                  <a:pos x="2" y="114"/>
                </a:cxn>
                <a:cxn ang="0">
                  <a:pos x="2" y="121"/>
                </a:cxn>
                <a:cxn ang="0">
                  <a:pos x="2" y="125"/>
                </a:cxn>
                <a:cxn ang="0">
                  <a:pos x="3" y="129"/>
                </a:cxn>
                <a:cxn ang="0">
                  <a:pos x="3" y="131"/>
                </a:cxn>
                <a:cxn ang="0">
                  <a:pos x="3" y="140"/>
                </a:cxn>
                <a:cxn ang="0">
                  <a:pos x="4" y="137"/>
                </a:cxn>
                <a:cxn ang="0">
                  <a:pos x="4" y="136"/>
                </a:cxn>
                <a:cxn ang="0">
                  <a:pos x="4" y="129"/>
                </a:cxn>
                <a:cxn ang="0">
                  <a:pos x="5" y="135"/>
                </a:cxn>
                <a:cxn ang="0">
                  <a:pos x="5" y="132"/>
                </a:cxn>
                <a:cxn ang="0">
                  <a:pos x="5" y="128"/>
                </a:cxn>
                <a:cxn ang="0">
                  <a:pos x="6" y="132"/>
                </a:cxn>
                <a:cxn ang="0">
                  <a:pos x="6" y="137"/>
                </a:cxn>
                <a:cxn ang="0">
                  <a:pos x="6" y="131"/>
                </a:cxn>
                <a:cxn ang="0">
                  <a:pos x="7" y="133"/>
                </a:cxn>
                <a:cxn ang="0">
                  <a:pos x="7" y="134"/>
                </a:cxn>
                <a:cxn ang="0">
                  <a:pos x="7" y="134"/>
                </a:cxn>
                <a:cxn ang="0">
                  <a:pos x="7" y="142"/>
                </a:cxn>
                <a:cxn ang="0">
                  <a:pos x="7" y="140"/>
                </a:cxn>
                <a:cxn ang="0">
                  <a:pos x="8" y="136"/>
                </a:cxn>
                <a:cxn ang="0">
                  <a:pos x="8" y="141"/>
                </a:cxn>
                <a:cxn ang="0">
                  <a:pos x="8" y="138"/>
                </a:cxn>
                <a:cxn ang="0">
                  <a:pos x="9" y="135"/>
                </a:cxn>
                <a:cxn ang="0">
                  <a:pos x="9" y="145"/>
                </a:cxn>
                <a:cxn ang="0">
                  <a:pos x="9" y="134"/>
                </a:cxn>
                <a:cxn ang="0">
                  <a:pos x="10" y="132"/>
                </a:cxn>
                <a:cxn ang="0">
                  <a:pos x="10" y="133"/>
                </a:cxn>
                <a:cxn ang="0">
                  <a:pos x="10" y="129"/>
                </a:cxn>
                <a:cxn ang="0">
                  <a:pos x="11" y="125"/>
                </a:cxn>
                <a:cxn ang="0">
                  <a:pos x="11" y="135"/>
                </a:cxn>
                <a:cxn ang="0">
                  <a:pos x="11" y="130"/>
                </a:cxn>
                <a:cxn ang="0">
                  <a:pos x="12" y="135"/>
                </a:cxn>
                <a:cxn ang="0">
                  <a:pos x="12" y="128"/>
                </a:cxn>
                <a:cxn ang="0">
                  <a:pos x="12" y="140"/>
                </a:cxn>
                <a:cxn ang="0">
                  <a:pos x="13" y="134"/>
                </a:cxn>
                <a:cxn ang="0">
                  <a:pos x="13" y="139"/>
                </a:cxn>
                <a:cxn ang="0">
                  <a:pos x="13" y="135"/>
                </a:cxn>
                <a:cxn ang="0">
                  <a:pos x="13" y="141"/>
                </a:cxn>
                <a:cxn ang="0">
                  <a:pos x="13" y="134"/>
                </a:cxn>
                <a:cxn ang="0">
                  <a:pos x="13" y="122"/>
                </a:cxn>
                <a:cxn ang="0">
                  <a:pos x="14" y="17"/>
                </a:cxn>
                <a:cxn ang="0">
                  <a:pos x="14" y="231"/>
                </a:cxn>
                <a:cxn ang="0">
                  <a:pos x="14" y="195"/>
                </a:cxn>
              </a:cxnLst>
              <a:rect l="0" t="0" r="r" b="b"/>
              <a:pathLst>
                <a:path w="14" h="257">
                  <a:moveTo>
                    <a:pt x="0" y="132"/>
                  </a:moveTo>
                  <a:lnTo>
                    <a:pt x="0" y="129"/>
                  </a:lnTo>
                  <a:lnTo>
                    <a:pt x="1" y="130"/>
                  </a:lnTo>
                  <a:lnTo>
                    <a:pt x="1" y="134"/>
                  </a:lnTo>
                  <a:lnTo>
                    <a:pt x="1" y="132"/>
                  </a:lnTo>
                  <a:lnTo>
                    <a:pt x="1" y="140"/>
                  </a:lnTo>
                  <a:lnTo>
                    <a:pt x="1" y="133"/>
                  </a:lnTo>
                  <a:lnTo>
                    <a:pt x="1" y="132"/>
                  </a:lnTo>
                  <a:lnTo>
                    <a:pt x="1" y="126"/>
                  </a:lnTo>
                  <a:lnTo>
                    <a:pt x="1" y="66"/>
                  </a:lnTo>
                  <a:lnTo>
                    <a:pt x="1" y="0"/>
                  </a:lnTo>
                  <a:lnTo>
                    <a:pt x="1" y="16"/>
                  </a:lnTo>
                  <a:lnTo>
                    <a:pt x="1" y="101"/>
                  </a:lnTo>
                  <a:lnTo>
                    <a:pt x="1" y="189"/>
                  </a:lnTo>
                  <a:lnTo>
                    <a:pt x="2" y="231"/>
                  </a:lnTo>
                  <a:lnTo>
                    <a:pt x="2" y="257"/>
                  </a:lnTo>
                  <a:lnTo>
                    <a:pt x="2" y="251"/>
                  </a:lnTo>
                  <a:lnTo>
                    <a:pt x="2" y="235"/>
                  </a:lnTo>
                  <a:lnTo>
                    <a:pt x="2" y="212"/>
                  </a:lnTo>
                  <a:lnTo>
                    <a:pt x="2" y="175"/>
                  </a:lnTo>
                  <a:lnTo>
                    <a:pt x="2" y="161"/>
                  </a:lnTo>
                  <a:lnTo>
                    <a:pt x="2" y="151"/>
                  </a:lnTo>
                  <a:lnTo>
                    <a:pt x="2" y="133"/>
                  </a:lnTo>
                  <a:lnTo>
                    <a:pt x="2" y="125"/>
                  </a:lnTo>
                  <a:lnTo>
                    <a:pt x="2" y="124"/>
                  </a:lnTo>
                  <a:lnTo>
                    <a:pt x="2" y="121"/>
                  </a:lnTo>
                  <a:lnTo>
                    <a:pt x="2" y="115"/>
                  </a:lnTo>
                  <a:lnTo>
                    <a:pt x="2" y="114"/>
                  </a:lnTo>
                  <a:lnTo>
                    <a:pt x="2" y="119"/>
                  </a:lnTo>
                  <a:lnTo>
                    <a:pt x="2" y="121"/>
                  </a:lnTo>
                  <a:lnTo>
                    <a:pt x="2" y="120"/>
                  </a:lnTo>
                  <a:lnTo>
                    <a:pt x="2" y="121"/>
                  </a:lnTo>
                  <a:lnTo>
                    <a:pt x="2" y="119"/>
                  </a:lnTo>
                  <a:lnTo>
                    <a:pt x="2" y="121"/>
                  </a:lnTo>
                  <a:lnTo>
                    <a:pt x="2" y="122"/>
                  </a:lnTo>
                  <a:lnTo>
                    <a:pt x="2" y="125"/>
                  </a:lnTo>
                  <a:lnTo>
                    <a:pt x="2" y="125"/>
                  </a:lnTo>
                  <a:lnTo>
                    <a:pt x="2" y="126"/>
                  </a:lnTo>
                  <a:lnTo>
                    <a:pt x="2" y="124"/>
                  </a:lnTo>
                  <a:lnTo>
                    <a:pt x="3" y="129"/>
                  </a:lnTo>
                  <a:lnTo>
                    <a:pt x="3" y="129"/>
                  </a:lnTo>
                  <a:lnTo>
                    <a:pt x="3" y="132"/>
                  </a:lnTo>
                  <a:lnTo>
                    <a:pt x="3" y="128"/>
                  </a:lnTo>
                  <a:lnTo>
                    <a:pt x="3" y="131"/>
                  </a:lnTo>
                  <a:lnTo>
                    <a:pt x="3" y="128"/>
                  </a:lnTo>
                  <a:lnTo>
                    <a:pt x="3" y="133"/>
                  </a:lnTo>
                  <a:lnTo>
                    <a:pt x="3" y="139"/>
                  </a:lnTo>
                  <a:lnTo>
                    <a:pt x="3" y="140"/>
                  </a:lnTo>
                  <a:lnTo>
                    <a:pt x="3" y="136"/>
                  </a:lnTo>
                  <a:lnTo>
                    <a:pt x="3" y="139"/>
                  </a:lnTo>
                  <a:lnTo>
                    <a:pt x="4" y="137"/>
                  </a:lnTo>
                  <a:lnTo>
                    <a:pt x="4" y="137"/>
                  </a:lnTo>
                  <a:lnTo>
                    <a:pt x="4" y="145"/>
                  </a:lnTo>
                  <a:lnTo>
                    <a:pt x="4" y="140"/>
                  </a:lnTo>
                  <a:lnTo>
                    <a:pt x="4" y="140"/>
                  </a:lnTo>
                  <a:lnTo>
                    <a:pt x="4" y="136"/>
                  </a:lnTo>
                  <a:lnTo>
                    <a:pt x="4" y="139"/>
                  </a:lnTo>
                  <a:lnTo>
                    <a:pt x="4" y="130"/>
                  </a:lnTo>
                  <a:lnTo>
                    <a:pt x="4" y="132"/>
                  </a:lnTo>
                  <a:lnTo>
                    <a:pt x="4" y="129"/>
                  </a:lnTo>
                  <a:lnTo>
                    <a:pt x="4" y="132"/>
                  </a:lnTo>
                  <a:lnTo>
                    <a:pt x="5" y="135"/>
                  </a:lnTo>
                  <a:lnTo>
                    <a:pt x="5" y="137"/>
                  </a:lnTo>
                  <a:lnTo>
                    <a:pt x="5" y="135"/>
                  </a:lnTo>
                  <a:lnTo>
                    <a:pt x="5" y="134"/>
                  </a:lnTo>
                  <a:lnTo>
                    <a:pt x="5" y="130"/>
                  </a:lnTo>
                  <a:lnTo>
                    <a:pt x="5" y="129"/>
                  </a:lnTo>
                  <a:lnTo>
                    <a:pt x="5" y="132"/>
                  </a:lnTo>
                  <a:lnTo>
                    <a:pt x="5" y="134"/>
                  </a:lnTo>
                  <a:lnTo>
                    <a:pt x="5" y="139"/>
                  </a:lnTo>
                  <a:lnTo>
                    <a:pt x="5" y="132"/>
                  </a:lnTo>
                  <a:lnTo>
                    <a:pt x="5" y="128"/>
                  </a:lnTo>
                  <a:lnTo>
                    <a:pt x="5" y="129"/>
                  </a:lnTo>
                  <a:lnTo>
                    <a:pt x="6" y="128"/>
                  </a:lnTo>
                  <a:lnTo>
                    <a:pt x="6" y="133"/>
                  </a:lnTo>
                  <a:lnTo>
                    <a:pt x="6" y="132"/>
                  </a:lnTo>
                  <a:lnTo>
                    <a:pt x="6" y="135"/>
                  </a:lnTo>
                  <a:lnTo>
                    <a:pt x="6" y="133"/>
                  </a:lnTo>
                  <a:lnTo>
                    <a:pt x="6" y="133"/>
                  </a:lnTo>
                  <a:lnTo>
                    <a:pt x="6" y="137"/>
                  </a:lnTo>
                  <a:lnTo>
                    <a:pt x="6" y="130"/>
                  </a:lnTo>
                  <a:lnTo>
                    <a:pt x="6" y="124"/>
                  </a:lnTo>
                  <a:lnTo>
                    <a:pt x="6" y="129"/>
                  </a:lnTo>
                  <a:lnTo>
                    <a:pt x="6" y="131"/>
                  </a:lnTo>
                  <a:lnTo>
                    <a:pt x="7" y="133"/>
                  </a:lnTo>
                  <a:lnTo>
                    <a:pt x="7" y="129"/>
                  </a:lnTo>
                  <a:lnTo>
                    <a:pt x="7" y="131"/>
                  </a:lnTo>
                  <a:lnTo>
                    <a:pt x="7" y="133"/>
                  </a:lnTo>
                  <a:lnTo>
                    <a:pt x="7" y="137"/>
                  </a:lnTo>
                  <a:lnTo>
                    <a:pt x="7" y="141"/>
                  </a:lnTo>
                  <a:lnTo>
                    <a:pt x="7" y="138"/>
                  </a:lnTo>
                  <a:lnTo>
                    <a:pt x="7" y="134"/>
                  </a:lnTo>
                  <a:lnTo>
                    <a:pt x="7" y="134"/>
                  </a:lnTo>
                  <a:lnTo>
                    <a:pt x="7" y="139"/>
                  </a:lnTo>
                  <a:lnTo>
                    <a:pt x="7" y="134"/>
                  </a:lnTo>
                  <a:lnTo>
                    <a:pt x="7" y="134"/>
                  </a:lnTo>
                  <a:lnTo>
                    <a:pt x="7" y="135"/>
                  </a:lnTo>
                  <a:lnTo>
                    <a:pt x="7" y="137"/>
                  </a:lnTo>
                  <a:lnTo>
                    <a:pt x="7" y="141"/>
                  </a:lnTo>
                  <a:lnTo>
                    <a:pt x="7" y="142"/>
                  </a:lnTo>
                  <a:lnTo>
                    <a:pt x="7" y="141"/>
                  </a:lnTo>
                  <a:lnTo>
                    <a:pt x="7" y="138"/>
                  </a:lnTo>
                  <a:lnTo>
                    <a:pt x="7" y="142"/>
                  </a:lnTo>
                  <a:lnTo>
                    <a:pt x="7" y="140"/>
                  </a:lnTo>
                  <a:lnTo>
                    <a:pt x="7" y="144"/>
                  </a:lnTo>
                  <a:lnTo>
                    <a:pt x="8" y="138"/>
                  </a:lnTo>
                  <a:lnTo>
                    <a:pt x="8" y="136"/>
                  </a:lnTo>
                  <a:lnTo>
                    <a:pt x="8" y="136"/>
                  </a:lnTo>
                  <a:lnTo>
                    <a:pt x="8" y="142"/>
                  </a:lnTo>
                  <a:lnTo>
                    <a:pt x="8" y="138"/>
                  </a:lnTo>
                  <a:lnTo>
                    <a:pt x="8" y="139"/>
                  </a:lnTo>
                  <a:lnTo>
                    <a:pt x="8" y="141"/>
                  </a:lnTo>
                  <a:lnTo>
                    <a:pt x="8" y="142"/>
                  </a:lnTo>
                  <a:lnTo>
                    <a:pt x="8" y="137"/>
                  </a:lnTo>
                  <a:lnTo>
                    <a:pt x="8" y="136"/>
                  </a:lnTo>
                  <a:lnTo>
                    <a:pt x="8" y="138"/>
                  </a:lnTo>
                  <a:lnTo>
                    <a:pt x="8" y="135"/>
                  </a:lnTo>
                  <a:lnTo>
                    <a:pt x="8" y="138"/>
                  </a:lnTo>
                  <a:lnTo>
                    <a:pt x="9" y="136"/>
                  </a:lnTo>
                  <a:lnTo>
                    <a:pt x="9" y="135"/>
                  </a:lnTo>
                  <a:lnTo>
                    <a:pt x="9" y="136"/>
                  </a:lnTo>
                  <a:lnTo>
                    <a:pt x="9" y="145"/>
                  </a:lnTo>
                  <a:lnTo>
                    <a:pt x="9" y="147"/>
                  </a:lnTo>
                  <a:lnTo>
                    <a:pt x="9" y="145"/>
                  </a:lnTo>
                  <a:lnTo>
                    <a:pt x="9" y="137"/>
                  </a:lnTo>
                  <a:lnTo>
                    <a:pt x="9" y="136"/>
                  </a:lnTo>
                  <a:lnTo>
                    <a:pt x="9" y="131"/>
                  </a:lnTo>
                  <a:lnTo>
                    <a:pt x="9" y="134"/>
                  </a:lnTo>
                  <a:lnTo>
                    <a:pt x="9" y="138"/>
                  </a:lnTo>
                  <a:lnTo>
                    <a:pt x="9" y="139"/>
                  </a:lnTo>
                  <a:lnTo>
                    <a:pt x="10" y="135"/>
                  </a:lnTo>
                  <a:lnTo>
                    <a:pt x="10" y="132"/>
                  </a:lnTo>
                  <a:lnTo>
                    <a:pt x="10" y="129"/>
                  </a:lnTo>
                  <a:lnTo>
                    <a:pt x="10" y="128"/>
                  </a:lnTo>
                  <a:lnTo>
                    <a:pt x="10" y="135"/>
                  </a:lnTo>
                  <a:lnTo>
                    <a:pt x="10" y="133"/>
                  </a:lnTo>
                  <a:lnTo>
                    <a:pt x="10" y="132"/>
                  </a:lnTo>
                  <a:lnTo>
                    <a:pt x="10" y="129"/>
                  </a:lnTo>
                  <a:lnTo>
                    <a:pt x="10" y="132"/>
                  </a:lnTo>
                  <a:lnTo>
                    <a:pt x="10" y="129"/>
                  </a:lnTo>
                  <a:lnTo>
                    <a:pt x="10" y="135"/>
                  </a:lnTo>
                  <a:lnTo>
                    <a:pt x="10" y="140"/>
                  </a:lnTo>
                  <a:lnTo>
                    <a:pt x="11" y="135"/>
                  </a:lnTo>
                  <a:lnTo>
                    <a:pt x="11" y="125"/>
                  </a:lnTo>
                  <a:lnTo>
                    <a:pt x="11" y="130"/>
                  </a:lnTo>
                  <a:lnTo>
                    <a:pt x="11" y="129"/>
                  </a:lnTo>
                  <a:lnTo>
                    <a:pt x="11" y="133"/>
                  </a:lnTo>
                  <a:lnTo>
                    <a:pt x="11" y="135"/>
                  </a:lnTo>
                  <a:lnTo>
                    <a:pt x="11" y="136"/>
                  </a:lnTo>
                  <a:lnTo>
                    <a:pt x="11" y="134"/>
                  </a:lnTo>
                  <a:lnTo>
                    <a:pt x="11" y="122"/>
                  </a:lnTo>
                  <a:lnTo>
                    <a:pt x="11" y="130"/>
                  </a:lnTo>
                  <a:lnTo>
                    <a:pt x="11" y="130"/>
                  </a:lnTo>
                  <a:lnTo>
                    <a:pt x="11" y="134"/>
                  </a:lnTo>
                  <a:lnTo>
                    <a:pt x="11" y="138"/>
                  </a:lnTo>
                  <a:lnTo>
                    <a:pt x="12" y="135"/>
                  </a:lnTo>
                  <a:lnTo>
                    <a:pt x="12" y="132"/>
                  </a:lnTo>
                  <a:lnTo>
                    <a:pt x="12" y="125"/>
                  </a:lnTo>
                  <a:lnTo>
                    <a:pt x="12" y="130"/>
                  </a:lnTo>
                  <a:lnTo>
                    <a:pt x="12" y="128"/>
                  </a:lnTo>
                  <a:lnTo>
                    <a:pt x="12" y="137"/>
                  </a:lnTo>
                  <a:lnTo>
                    <a:pt x="12" y="134"/>
                  </a:lnTo>
                  <a:lnTo>
                    <a:pt x="12" y="142"/>
                  </a:lnTo>
                  <a:lnTo>
                    <a:pt x="12" y="140"/>
                  </a:lnTo>
                  <a:lnTo>
                    <a:pt x="12" y="137"/>
                  </a:lnTo>
                  <a:lnTo>
                    <a:pt x="12" y="138"/>
                  </a:lnTo>
                  <a:lnTo>
                    <a:pt x="12" y="137"/>
                  </a:lnTo>
                  <a:lnTo>
                    <a:pt x="13" y="134"/>
                  </a:lnTo>
                  <a:lnTo>
                    <a:pt x="13" y="135"/>
                  </a:lnTo>
                  <a:lnTo>
                    <a:pt x="13" y="144"/>
                  </a:lnTo>
                  <a:lnTo>
                    <a:pt x="13" y="137"/>
                  </a:lnTo>
                  <a:lnTo>
                    <a:pt x="13" y="139"/>
                  </a:lnTo>
                  <a:lnTo>
                    <a:pt x="13" y="138"/>
                  </a:lnTo>
                  <a:lnTo>
                    <a:pt x="13" y="133"/>
                  </a:lnTo>
                  <a:lnTo>
                    <a:pt x="13" y="134"/>
                  </a:lnTo>
                  <a:lnTo>
                    <a:pt x="13" y="135"/>
                  </a:lnTo>
                  <a:lnTo>
                    <a:pt x="13" y="133"/>
                  </a:lnTo>
                  <a:lnTo>
                    <a:pt x="13" y="141"/>
                  </a:lnTo>
                  <a:lnTo>
                    <a:pt x="13" y="138"/>
                  </a:lnTo>
                  <a:lnTo>
                    <a:pt x="13" y="141"/>
                  </a:lnTo>
                  <a:lnTo>
                    <a:pt x="13" y="141"/>
                  </a:lnTo>
                  <a:lnTo>
                    <a:pt x="13" y="133"/>
                  </a:lnTo>
                  <a:lnTo>
                    <a:pt x="13" y="131"/>
                  </a:lnTo>
                  <a:lnTo>
                    <a:pt x="13" y="134"/>
                  </a:lnTo>
                  <a:lnTo>
                    <a:pt x="13" y="130"/>
                  </a:lnTo>
                  <a:lnTo>
                    <a:pt x="13" y="127"/>
                  </a:lnTo>
                  <a:lnTo>
                    <a:pt x="13" y="125"/>
                  </a:lnTo>
                  <a:lnTo>
                    <a:pt x="13" y="122"/>
                  </a:lnTo>
                  <a:lnTo>
                    <a:pt x="13" y="121"/>
                  </a:lnTo>
                  <a:lnTo>
                    <a:pt x="14" y="100"/>
                  </a:lnTo>
                  <a:lnTo>
                    <a:pt x="14" y="62"/>
                  </a:lnTo>
                  <a:lnTo>
                    <a:pt x="14" y="17"/>
                  </a:lnTo>
                  <a:lnTo>
                    <a:pt x="14" y="63"/>
                  </a:lnTo>
                  <a:lnTo>
                    <a:pt x="14" y="141"/>
                  </a:lnTo>
                  <a:lnTo>
                    <a:pt x="14" y="192"/>
                  </a:lnTo>
                  <a:lnTo>
                    <a:pt x="14" y="231"/>
                  </a:lnTo>
                  <a:lnTo>
                    <a:pt x="14" y="240"/>
                  </a:lnTo>
                  <a:lnTo>
                    <a:pt x="14" y="238"/>
                  </a:lnTo>
                  <a:lnTo>
                    <a:pt x="14" y="211"/>
                  </a:lnTo>
                  <a:lnTo>
                    <a:pt x="14" y="195"/>
                  </a:lnTo>
                  <a:lnTo>
                    <a:pt x="14" y="180"/>
                  </a:lnTo>
                  <a:lnTo>
                    <a:pt x="14" y="162"/>
                  </a:lnTo>
                </a:path>
              </a:pathLst>
            </a:custGeom>
            <a:noFill/>
            <a:ln w="0">
              <a:solidFill>
                <a:srgbClr val="FFFF00"/>
              </a:solidFill>
              <a:prstDash val="solid"/>
              <a:round/>
              <a:headEnd/>
              <a:tailEnd/>
            </a:ln>
          </p:spPr>
          <p:txBody>
            <a:bodyPr/>
            <a:lstStyle/>
            <a:p>
              <a:endParaRPr lang="en-US" sz="2000"/>
            </a:p>
          </p:txBody>
        </p:sp>
        <p:sp>
          <p:nvSpPr>
            <p:cNvPr id="3354692" name="Freeform 68"/>
            <p:cNvSpPr>
              <a:spLocks/>
            </p:cNvSpPr>
            <p:nvPr/>
          </p:nvSpPr>
          <p:spPr bwMode="auto">
            <a:xfrm>
              <a:off x="2261" y="3034"/>
              <a:ext cx="73" cy="841"/>
            </a:xfrm>
            <a:custGeom>
              <a:avLst/>
              <a:gdLst/>
              <a:ahLst/>
              <a:cxnLst>
                <a:cxn ang="0">
                  <a:pos x="1" y="99"/>
                </a:cxn>
                <a:cxn ang="0">
                  <a:pos x="1" y="88"/>
                </a:cxn>
                <a:cxn ang="0">
                  <a:pos x="1" y="93"/>
                </a:cxn>
                <a:cxn ang="0">
                  <a:pos x="2" y="92"/>
                </a:cxn>
                <a:cxn ang="0">
                  <a:pos x="2" y="97"/>
                </a:cxn>
                <a:cxn ang="0">
                  <a:pos x="3" y="100"/>
                </a:cxn>
                <a:cxn ang="0">
                  <a:pos x="3" y="96"/>
                </a:cxn>
                <a:cxn ang="0">
                  <a:pos x="3" y="98"/>
                </a:cxn>
                <a:cxn ang="0">
                  <a:pos x="3" y="97"/>
                </a:cxn>
                <a:cxn ang="0">
                  <a:pos x="4" y="101"/>
                </a:cxn>
                <a:cxn ang="0">
                  <a:pos x="4" y="102"/>
                </a:cxn>
                <a:cxn ang="0">
                  <a:pos x="4" y="102"/>
                </a:cxn>
                <a:cxn ang="0">
                  <a:pos x="4" y="97"/>
                </a:cxn>
                <a:cxn ang="0">
                  <a:pos x="4" y="100"/>
                </a:cxn>
                <a:cxn ang="0">
                  <a:pos x="4" y="93"/>
                </a:cxn>
                <a:cxn ang="0">
                  <a:pos x="5" y="98"/>
                </a:cxn>
                <a:cxn ang="0">
                  <a:pos x="5" y="95"/>
                </a:cxn>
                <a:cxn ang="0">
                  <a:pos x="5" y="93"/>
                </a:cxn>
                <a:cxn ang="0">
                  <a:pos x="6" y="98"/>
                </a:cxn>
                <a:cxn ang="0">
                  <a:pos x="6" y="103"/>
                </a:cxn>
                <a:cxn ang="0">
                  <a:pos x="7" y="101"/>
                </a:cxn>
                <a:cxn ang="0">
                  <a:pos x="7" y="101"/>
                </a:cxn>
                <a:cxn ang="0">
                  <a:pos x="7" y="98"/>
                </a:cxn>
                <a:cxn ang="0">
                  <a:pos x="8" y="104"/>
                </a:cxn>
                <a:cxn ang="0">
                  <a:pos x="8" y="101"/>
                </a:cxn>
                <a:cxn ang="0">
                  <a:pos x="8" y="98"/>
                </a:cxn>
                <a:cxn ang="0">
                  <a:pos x="9" y="94"/>
                </a:cxn>
                <a:cxn ang="0">
                  <a:pos x="9" y="97"/>
                </a:cxn>
                <a:cxn ang="0">
                  <a:pos x="9" y="98"/>
                </a:cxn>
                <a:cxn ang="0">
                  <a:pos x="10" y="94"/>
                </a:cxn>
                <a:cxn ang="0">
                  <a:pos x="10" y="99"/>
                </a:cxn>
                <a:cxn ang="0">
                  <a:pos x="10" y="100"/>
                </a:cxn>
                <a:cxn ang="0">
                  <a:pos x="10" y="93"/>
                </a:cxn>
                <a:cxn ang="0">
                  <a:pos x="10" y="101"/>
                </a:cxn>
                <a:cxn ang="0">
                  <a:pos x="10" y="91"/>
                </a:cxn>
                <a:cxn ang="0">
                  <a:pos x="11" y="8"/>
                </a:cxn>
                <a:cxn ang="0">
                  <a:pos x="11" y="153"/>
                </a:cxn>
                <a:cxn ang="0">
                  <a:pos x="11" y="178"/>
                </a:cxn>
                <a:cxn ang="0">
                  <a:pos x="12" y="120"/>
                </a:cxn>
                <a:cxn ang="0">
                  <a:pos x="12" y="95"/>
                </a:cxn>
                <a:cxn ang="0">
                  <a:pos x="12" y="77"/>
                </a:cxn>
                <a:cxn ang="0">
                  <a:pos x="13" y="89"/>
                </a:cxn>
                <a:cxn ang="0">
                  <a:pos x="13" y="89"/>
                </a:cxn>
                <a:cxn ang="0">
                  <a:pos x="13" y="86"/>
                </a:cxn>
                <a:cxn ang="0">
                  <a:pos x="14" y="92"/>
                </a:cxn>
                <a:cxn ang="0">
                  <a:pos x="14" y="105"/>
                </a:cxn>
                <a:cxn ang="0">
                  <a:pos x="14" y="98"/>
                </a:cxn>
                <a:cxn ang="0">
                  <a:pos x="15" y="95"/>
                </a:cxn>
                <a:cxn ang="0">
                  <a:pos x="15" y="99"/>
                </a:cxn>
                <a:cxn ang="0">
                  <a:pos x="15" y="105"/>
                </a:cxn>
              </a:cxnLst>
              <a:rect l="0" t="0" r="r" b="b"/>
              <a:pathLst>
                <a:path w="15" h="196">
                  <a:moveTo>
                    <a:pt x="0" y="126"/>
                  </a:moveTo>
                  <a:lnTo>
                    <a:pt x="1" y="117"/>
                  </a:lnTo>
                  <a:lnTo>
                    <a:pt x="1" y="108"/>
                  </a:lnTo>
                  <a:lnTo>
                    <a:pt x="1" y="99"/>
                  </a:lnTo>
                  <a:lnTo>
                    <a:pt x="1" y="94"/>
                  </a:lnTo>
                  <a:lnTo>
                    <a:pt x="1" y="89"/>
                  </a:lnTo>
                  <a:lnTo>
                    <a:pt x="1" y="88"/>
                  </a:lnTo>
                  <a:lnTo>
                    <a:pt x="1" y="88"/>
                  </a:lnTo>
                  <a:lnTo>
                    <a:pt x="1" y="81"/>
                  </a:lnTo>
                  <a:lnTo>
                    <a:pt x="1" y="86"/>
                  </a:lnTo>
                  <a:lnTo>
                    <a:pt x="1" y="85"/>
                  </a:lnTo>
                  <a:lnTo>
                    <a:pt x="1" y="93"/>
                  </a:lnTo>
                  <a:lnTo>
                    <a:pt x="1" y="91"/>
                  </a:lnTo>
                  <a:lnTo>
                    <a:pt x="2" y="93"/>
                  </a:lnTo>
                  <a:lnTo>
                    <a:pt x="2" y="89"/>
                  </a:lnTo>
                  <a:lnTo>
                    <a:pt x="2" y="92"/>
                  </a:lnTo>
                  <a:lnTo>
                    <a:pt x="2" y="95"/>
                  </a:lnTo>
                  <a:lnTo>
                    <a:pt x="2" y="91"/>
                  </a:lnTo>
                  <a:lnTo>
                    <a:pt x="2" y="101"/>
                  </a:lnTo>
                  <a:lnTo>
                    <a:pt x="2" y="97"/>
                  </a:lnTo>
                  <a:lnTo>
                    <a:pt x="2" y="96"/>
                  </a:lnTo>
                  <a:lnTo>
                    <a:pt x="2" y="98"/>
                  </a:lnTo>
                  <a:lnTo>
                    <a:pt x="2" y="101"/>
                  </a:lnTo>
                  <a:lnTo>
                    <a:pt x="3" y="100"/>
                  </a:lnTo>
                  <a:lnTo>
                    <a:pt x="3" y="104"/>
                  </a:lnTo>
                  <a:lnTo>
                    <a:pt x="3" y="101"/>
                  </a:lnTo>
                  <a:lnTo>
                    <a:pt x="3" y="97"/>
                  </a:lnTo>
                  <a:lnTo>
                    <a:pt x="3" y="96"/>
                  </a:lnTo>
                  <a:lnTo>
                    <a:pt x="3" y="91"/>
                  </a:lnTo>
                  <a:lnTo>
                    <a:pt x="3" y="97"/>
                  </a:lnTo>
                  <a:lnTo>
                    <a:pt x="3" y="102"/>
                  </a:lnTo>
                  <a:lnTo>
                    <a:pt x="3" y="98"/>
                  </a:lnTo>
                  <a:lnTo>
                    <a:pt x="3" y="94"/>
                  </a:lnTo>
                  <a:lnTo>
                    <a:pt x="3" y="94"/>
                  </a:lnTo>
                  <a:lnTo>
                    <a:pt x="3" y="93"/>
                  </a:lnTo>
                  <a:lnTo>
                    <a:pt x="3" y="97"/>
                  </a:lnTo>
                  <a:lnTo>
                    <a:pt x="4" y="107"/>
                  </a:lnTo>
                  <a:lnTo>
                    <a:pt x="4" y="106"/>
                  </a:lnTo>
                  <a:lnTo>
                    <a:pt x="4" y="102"/>
                  </a:lnTo>
                  <a:lnTo>
                    <a:pt x="4" y="101"/>
                  </a:lnTo>
                  <a:lnTo>
                    <a:pt x="4" y="96"/>
                  </a:lnTo>
                  <a:lnTo>
                    <a:pt x="4" y="98"/>
                  </a:lnTo>
                  <a:lnTo>
                    <a:pt x="4" y="100"/>
                  </a:lnTo>
                  <a:lnTo>
                    <a:pt x="4" y="102"/>
                  </a:lnTo>
                  <a:lnTo>
                    <a:pt x="4" y="98"/>
                  </a:lnTo>
                  <a:lnTo>
                    <a:pt x="4" y="97"/>
                  </a:lnTo>
                  <a:lnTo>
                    <a:pt x="4" y="93"/>
                  </a:lnTo>
                  <a:lnTo>
                    <a:pt x="4" y="102"/>
                  </a:lnTo>
                  <a:lnTo>
                    <a:pt x="4" y="101"/>
                  </a:lnTo>
                  <a:lnTo>
                    <a:pt x="4" y="105"/>
                  </a:lnTo>
                  <a:lnTo>
                    <a:pt x="4" y="101"/>
                  </a:lnTo>
                  <a:lnTo>
                    <a:pt x="4" y="97"/>
                  </a:lnTo>
                  <a:lnTo>
                    <a:pt x="4" y="95"/>
                  </a:lnTo>
                  <a:lnTo>
                    <a:pt x="4" y="98"/>
                  </a:lnTo>
                  <a:lnTo>
                    <a:pt x="4" y="99"/>
                  </a:lnTo>
                  <a:lnTo>
                    <a:pt x="4" y="100"/>
                  </a:lnTo>
                  <a:lnTo>
                    <a:pt x="4" y="94"/>
                  </a:lnTo>
                  <a:lnTo>
                    <a:pt x="4" y="92"/>
                  </a:lnTo>
                  <a:lnTo>
                    <a:pt x="4" y="84"/>
                  </a:lnTo>
                  <a:lnTo>
                    <a:pt x="4" y="93"/>
                  </a:lnTo>
                  <a:lnTo>
                    <a:pt x="4" y="97"/>
                  </a:lnTo>
                  <a:lnTo>
                    <a:pt x="5" y="92"/>
                  </a:lnTo>
                  <a:lnTo>
                    <a:pt x="5" y="98"/>
                  </a:lnTo>
                  <a:lnTo>
                    <a:pt x="5" y="98"/>
                  </a:lnTo>
                  <a:lnTo>
                    <a:pt x="5" y="100"/>
                  </a:lnTo>
                  <a:lnTo>
                    <a:pt x="5" y="98"/>
                  </a:lnTo>
                  <a:lnTo>
                    <a:pt x="5" y="96"/>
                  </a:lnTo>
                  <a:lnTo>
                    <a:pt x="5" y="95"/>
                  </a:lnTo>
                  <a:lnTo>
                    <a:pt x="5" y="101"/>
                  </a:lnTo>
                  <a:lnTo>
                    <a:pt x="5" y="105"/>
                  </a:lnTo>
                  <a:lnTo>
                    <a:pt x="5" y="97"/>
                  </a:lnTo>
                  <a:lnTo>
                    <a:pt x="5" y="93"/>
                  </a:lnTo>
                  <a:lnTo>
                    <a:pt x="5" y="88"/>
                  </a:lnTo>
                  <a:lnTo>
                    <a:pt x="6" y="94"/>
                  </a:lnTo>
                  <a:lnTo>
                    <a:pt x="6" y="101"/>
                  </a:lnTo>
                  <a:lnTo>
                    <a:pt x="6" y="98"/>
                  </a:lnTo>
                  <a:lnTo>
                    <a:pt x="6" y="102"/>
                  </a:lnTo>
                  <a:lnTo>
                    <a:pt x="6" y="101"/>
                  </a:lnTo>
                  <a:lnTo>
                    <a:pt x="6" y="105"/>
                  </a:lnTo>
                  <a:lnTo>
                    <a:pt x="6" y="103"/>
                  </a:lnTo>
                  <a:lnTo>
                    <a:pt x="6" y="104"/>
                  </a:lnTo>
                  <a:lnTo>
                    <a:pt x="6" y="101"/>
                  </a:lnTo>
                  <a:lnTo>
                    <a:pt x="6" y="103"/>
                  </a:lnTo>
                  <a:lnTo>
                    <a:pt x="7" y="101"/>
                  </a:lnTo>
                  <a:lnTo>
                    <a:pt x="7" y="100"/>
                  </a:lnTo>
                  <a:lnTo>
                    <a:pt x="7" y="106"/>
                  </a:lnTo>
                  <a:lnTo>
                    <a:pt x="7" y="101"/>
                  </a:lnTo>
                  <a:lnTo>
                    <a:pt x="7" y="101"/>
                  </a:lnTo>
                  <a:lnTo>
                    <a:pt x="7" y="98"/>
                  </a:lnTo>
                  <a:lnTo>
                    <a:pt x="7" y="102"/>
                  </a:lnTo>
                  <a:lnTo>
                    <a:pt x="7" y="97"/>
                  </a:lnTo>
                  <a:lnTo>
                    <a:pt x="7" y="98"/>
                  </a:lnTo>
                  <a:lnTo>
                    <a:pt x="7" y="103"/>
                  </a:lnTo>
                  <a:lnTo>
                    <a:pt x="7" y="103"/>
                  </a:lnTo>
                  <a:lnTo>
                    <a:pt x="7" y="104"/>
                  </a:lnTo>
                  <a:lnTo>
                    <a:pt x="8" y="104"/>
                  </a:lnTo>
                  <a:lnTo>
                    <a:pt x="8" y="108"/>
                  </a:lnTo>
                  <a:lnTo>
                    <a:pt x="8" y="105"/>
                  </a:lnTo>
                  <a:lnTo>
                    <a:pt x="8" y="101"/>
                  </a:lnTo>
                  <a:lnTo>
                    <a:pt x="8" y="101"/>
                  </a:lnTo>
                  <a:lnTo>
                    <a:pt x="8" y="98"/>
                  </a:lnTo>
                  <a:lnTo>
                    <a:pt x="8" y="101"/>
                  </a:lnTo>
                  <a:lnTo>
                    <a:pt x="8" y="101"/>
                  </a:lnTo>
                  <a:lnTo>
                    <a:pt x="8" y="98"/>
                  </a:lnTo>
                  <a:lnTo>
                    <a:pt x="8" y="100"/>
                  </a:lnTo>
                  <a:lnTo>
                    <a:pt x="9" y="97"/>
                  </a:lnTo>
                  <a:lnTo>
                    <a:pt x="9" y="99"/>
                  </a:lnTo>
                  <a:lnTo>
                    <a:pt x="9" y="94"/>
                  </a:lnTo>
                  <a:lnTo>
                    <a:pt x="9" y="96"/>
                  </a:lnTo>
                  <a:lnTo>
                    <a:pt x="9" y="93"/>
                  </a:lnTo>
                  <a:lnTo>
                    <a:pt x="9" y="96"/>
                  </a:lnTo>
                  <a:lnTo>
                    <a:pt x="9" y="97"/>
                  </a:lnTo>
                  <a:lnTo>
                    <a:pt x="9" y="97"/>
                  </a:lnTo>
                  <a:lnTo>
                    <a:pt x="9" y="97"/>
                  </a:lnTo>
                  <a:lnTo>
                    <a:pt x="9" y="96"/>
                  </a:lnTo>
                  <a:lnTo>
                    <a:pt x="9" y="98"/>
                  </a:lnTo>
                  <a:lnTo>
                    <a:pt x="9" y="93"/>
                  </a:lnTo>
                  <a:lnTo>
                    <a:pt x="9" y="97"/>
                  </a:lnTo>
                  <a:lnTo>
                    <a:pt x="10" y="102"/>
                  </a:lnTo>
                  <a:lnTo>
                    <a:pt x="10" y="94"/>
                  </a:lnTo>
                  <a:lnTo>
                    <a:pt x="10" y="88"/>
                  </a:lnTo>
                  <a:lnTo>
                    <a:pt x="10" y="98"/>
                  </a:lnTo>
                  <a:lnTo>
                    <a:pt x="10" y="104"/>
                  </a:lnTo>
                  <a:lnTo>
                    <a:pt x="10" y="99"/>
                  </a:lnTo>
                  <a:lnTo>
                    <a:pt x="10" y="100"/>
                  </a:lnTo>
                  <a:lnTo>
                    <a:pt x="10" y="99"/>
                  </a:lnTo>
                  <a:lnTo>
                    <a:pt x="10" y="103"/>
                  </a:lnTo>
                  <a:lnTo>
                    <a:pt x="10" y="100"/>
                  </a:lnTo>
                  <a:lnTo>
                    <a:pt x="10" y="102"/>
                  </a:lnTo>
                  <a:lnTo>
                    <a:pt x="10" y="98"/>
                  </a:lnTo>
                  <a:lnTo>
                    <a:pt x="10" y="94"/>
                  </a:lnTo>
                  <a:lnTo>
                    <a:pt x="10" y="93"/>
                  </a:lnTo>
                  <a:lnTo>
                    <a:pt x="10" y="94"/>
                  </a:lnTo>
                  <a:lnTo>
                    <a:pt x="10" y="92"/>
                  </a:lnTo>
                  <a:lnTo>
                    <a:pt x="10" y="94"/>
                  </a:lnTo>
                  <a:lnTo>
                    <a:pt x="10" y="101"/>
                  </a:lnTo>
                  <a:lnTo>
                    <a:pt x="10" y="93"/>
                  </a:lnTo>
                  <a:lnTo>
                    <a:pt x="10" y="91"/>
                  </a:lnTo>
                  <a:lnTo>
                    <a:pt x="10" y="92"/>
                  </a:lnTo>
                  <a:lnTo>
                    <a:pt x="10" y="91"/>
                  </a:lnTo>
                  <a:lnTo>
                    <a:pt x="10" y="94"/>
                  </a:lnTo>
                  <a:lnTo>
                    <a:pt x="10" y="89"/>
                  </a:lnTo>
                  <a:lnTo>
                    <a:pt x="11" y="55"/>
                  </a:lnTo>
                  <a:lnTo>
                    <a:pt x="11" y="8"/>
                  </a:lnTo>
                  <a:lnTo>
                    <a:pt x="11" y="0"/>
                  </a:lnTo>
                  <a:lnTo>
                    <a:pt x="11" y="45"/>
                  </a:lnTo>
                  <a:lnTo>
                    <a:pt x="11" y="116"/>
                  </a:lnTo>
                  <a:lnTo>
                    <a:pt x="11" y="153"/>
                  </a:lnTo>
                  <a:lnTo>
                    <a:pt x="11" y="194"/>
                  </a:lnTo>
                  <a:lnTo>
                    <a:pt x="11" y="196"/>
                  </a:lnTo>
                  <a:lnTo>
                    <a:pt x="11" y="193"/>
                  </a:lnTo>
                  <a:lnTo>
                    <a:pt x="11" y="178"/>
                  </a:lnTo>
                  <a:lnTo>
                    <a:pt x="11" y="157"/>
                  </a:lnTo>
                  <a:lnTo>
                    <a:pt x="11" y="149"/>
                  </a:lnTo>
                  <a:lnTo>
                    <a:pt x="12" y="129"/>
                  </a:lnTo>
                  <a:lnTo>
                    <a:pt x="12" y="120"/>
                  </a:lnTo>
                  <a:lnTo>
                    <a:pt x="12" y="108"/>
                  </a:lnTo>
                  <a:lnTo>
                    <a:pt x="12" y="101"/>
                  </a:lnTo>
                  <a:lnTo>
                    <a:pt x="12" y="96"/>
                  </a:lnTo>
                  <a:lnTo>
                    <a:pt x="12" y="95"/>
                  </a:lnTo>
                  <a:lnTo>
                    <a:pt x="12" y="90"/>
                  </a:lnTo>
                  <a:lnTo>
                    <a:pt x="12" y="87"/>
                  </a:lnTo>
                  <a:lnTo>
                    <a:pt x="12" y="80"/>
                  </a:lnTo>
                  <a:lnTo>
                    <a:pt x="12" y="77"/>
                  </a:lnTo>
                  <a:lnTo>
                    <a:pt x="12" y="81"/>
                  </a:lnTo>
                  <a:lnTo>
                    <a:pt x="12" y="86"/>
                  </a:lnTo>
                  <a:lnTo>
                    <a:pt x="13" y="85"/>
                  </a:lnTo>
                  <a:lnTo>
                    <a:pt x="13" y="89"/>
                  </a:lnTo>
                  <a:lnTo>
                    <a:pt x="13" y="92"/>
                  </a:lnTo>
                  <a:lnTo>
                    <a:pt x="13" y="93"/>
                  </a:lnTo>
                  <a:lnTo>
                    <a:pt x="13" y="88"/>
                  </a:lnTo>
                  <a:lnTo>
                    <a:pt x="13" y="89"/>
                  </a:lnTo>
                  <a:lnTo>
                    <a:pt x="13" y="91"/>
                  </a:lnTo>
                  <a:lnTo>
                    <a:pt x="13" y="89"/>
                  </a:lnTo>
                  <a:lnTo>
                    <a:pt x="13" y="82"/>
                  </a:lnTo>
                  <a:lnTo>
                    <a:pt x="13" y="86"/>
                  </a:lnTo>
                  <a:lnTo>
                    <a:pt x="13" y="89"/>
                  </a:lnTo>
                  <a:lnTo>
                    <a:pt x="13" y="93"/>
                  </a:lnTo>
                  <a:lnTo>
                    <a:pt x="13" y="98"/>
                  </a:lnTo>
                  <a:lnTo>
                    <a:pt x="14" y="92"/>
                  </a:lnTo>
                  <a:lnTo>
                    <a:pt x="14" y="98"/>
                  </a:lnTo>
                  <a:lnTo>
                    <a:pt x="14" y="105"/>
                  </a:lnTo>
                  <a:lnTo>
                    <a:pt x="14" y="101"/>
                  </a:lnTo>
                  <a:lnTo>
                    <a:pt x="14" y="105"/>
                  </a:lnTo>
                  <a:lnTo>
                    <a:pt x="14" y="109"/>
                  </a:lnTo>
                  <a:lnTo>
                    <a:pt x="14" y="109"/>
                  </a:lnTo>
                  <a:lnTo>
                    <a:pt x="14" y="107"/>
                  </a:lnTo>
                  <a:lnTo>
                    <a:pt x="14" y="98"/>
                  </a:lnTo>
                  <a:lnTo>
                    <a:pt x="14" y="96"/>
                  </a:lnTo>
                  <a:lnTo>
                    <a:pt x="14" y="96"/>
                  </a:lnTo>
                  <a:lnTo>
                    <a:pt x="14" y="94"/>
                  </a:lnTo>
                  <a:lnTo>
                    <a:pt x="15" y="95"/>
                  </a:lnTo>
                  <a:lnTo>
                    <a:pt x="15" y="93"/>
                  </a:lnTo>
                  <a:lnTo>
                    <a:pt x="15" y="92"/>
                  </a:lnTo>
                  <a:lnTo>
                    <a:pt x="15" y="90"/>
                  </a:lnTo>
                  <a:lnTo>
                    <a:pt x="15" y="99"/>
                  </a:lnTo>
                  <a:lnTo>
                    <a:pt x="15" y="101"/>
                  </a:lnTo>
                  <a:lnTo>
                    <a:pt x="15" y="102"/>
                  </a:lnTo>
                  <a:lnTo>
                    <a:pt x="15" y="102"/>
                  </a:lnTo>
                  <a:lnTo>
                    <a:pt x="15" y="105"/>
                  </a:lnTo>
                  <a:lnTo>
                    <a:pt x="15" y="105"/>
                  </a:lnTo>
                  <a:lnTo>
                    <a:pt x="15" y="105"/>
                  </a:lnTo>
                </a:path>
              </a:pathLst>
            </a:custGeom>
            <a:noFill/>
            <a:ln w="0">
              <a:solidFill>
                <a:srgbClr val="FFFF00"/>
              </a:solidFill>
              <a:prstDash val="solid"/>
              <a:round/>
              <a:headEnd/>
              <a:tailEnd/>
            </a:ln>
          </p:spPr>
          <p:txBody>
            <a:bodyPr/>
            <a:lstStyle/>
            <a:p>
              <a:endParaRPr lang="en-US" sz="2000"/>
            </a:p>
          </p:txBody>
        </p:sp>
        <p:sp>
          <p:nvSpPr>
            <p:cNvPr id="3354693" name="Freeform 69"/>
            <p:cNvSpPr>
              <a:spLocks/>
            </p:cNvSpPr>
            <p:nvPr/>
          </p:nvSpPr>
          <p:spPr bwMode="auto">
            <a:xfrm>
              <a:off x="2334" y="3408"/>
              <a:ext cx="68" cy="120"/>
            </a:xfrm>
            <a:custGeom>
              <a:avLst/>
              <a:gdLst/>
              <a:ahLst/>
              <a:cxnLst>
                <a:cxn ang="0">
                  <a:pos x="0" y="7"/>
                </a:cxn>
                <a:cxn ang="0">
                  <a:pos x="0" y="15"/>
                </a:cxn>
                <a:cxn ang="0">
                  <a:pos x="0" y="12"/>
                </a:cxn>
                <a:cxn ang="0">
                  <a:pos x="1" y="2"/>
                </a:cxn>
                <a:cxn ang="0">
                  <a:pos x="1" y="12"/>
                </a:cxn>
                <a:cxn ang="0">
                  <a:pos x="1" y="11"/>
                </a:cxn>
                <a:cxn ang="0">
                  <a:pos x="2" y="11"/>
                </a:cxn>
                <a:cxn ang="0">
                  <a:pos x="2" y="16"/>
                </a:cxn>
                <a:cxn ang="0">
                  <a:pos x="2" y="21"/>
                </a:cxn>
                <a:cxn ang="0">
                  <a:pos x="3" y="16"/>
                </a:cxn>
                <a:cxn ang="0">
                  <a:pos x="3" y="12"/>
                </a:cxn>
                <a:cxn ang="0">
                  <a:pos x="3" y="15"/>
                </a:cxn>
                <a:cxn ang="0">
                  <a:pos x="4" y="10"/>
                </a:cxn>
                <a:cxn ang="0">
                  <a:pos x="4" y="20"/>
                </a:cxn>
                <a:cxn ang="0">
                  <a:pos x="4" y="9"/>
                </a:cxn>
                <a:cxn ang="0">
                  <a:pos x="5" y="11"/>
                </a:cxn>
                <a:cxn ang="0">
                  <a:pos x="5" y="9"/>
                </a:cxn>
                <a:cxn ang="0">
                  <a:pos x="5" y="6"/>
                </a:cxn>
                <a:cxn ang="0">
                  <a:pos x="6" y="10"/>
                </a:cxn>
                <a:cxn ang="0">
                  <a:pos x="6" y="11"/>
                </a:cxn>
                <a:cxn ang="0">
                  <a:pos x="6" y="0"/>
                </a:cxn>
                <a:cxn ang="0">
                  <a:pos x="6" y="17"/>
                </a:cxn>
                <a:cxn ang="0">
                  <a:pos x="6" y="11"/>
                </a:cxn>
                <a:cxn ang="0">
                  <a:pos x="6" y="20"/>
                </a:cxn>
                <a:cxn ang="0">
                  <a:pos x="7" y="10"/>
                </a:cxn>
                <a:cxn ang="0">
                  <a:pos x="7" y="18"/>
                </a:cxn>
                <a:cxn ang="0">
                  <a:pos x="7" y="7"/>
                </a:cxn>
                <a:cxn ang="0">
                  <a:pos x="8" y="17"/>
                </a:cxn>
                <a:cxn ang="0">
                  <a:pos x="8" y="14"/>
                </a:cxn>
                <a:cxn ang="0">
                  <a:pos x="8" y="10"/>
                </a:cxn>
                <a:cxn ang="0">
                  <a:pos x="9" y="10"/>
                </a:cxn>
                <a:cxn ang="0">
                  <a:pos x="9" y="14"/>
                </a:cxn>
                <a:cxn ang="0">
                  <a:pos x="9" y="11"/>
                </a:cxn>
                <a:cxn ang="0">
                  <a:pos x="10" y="11"/>
                </a:cxn>
                <a:cxn ang="0">
                  <a:pos x="10" y="12"/>
                </a:cxn>
                <a:cxn ang="0">
                  <a:pos x="10" y="20"/>
                </a:cxn>
                <a:cxn ang="0">
                  <a:pos x="11" y="14"/>
                </a:cxn>
                <a:cxn ang="0">
                  <a:pos x="11" y="17"/>
                </a:cxn>
                <a:cxn ang="0">
                  <a:pos x="11" y="28"/>
                </a:cxn>
                <a:cxn ang="0">
                  <a:pos x="11" y="14"/>
                </a:cxn>
                <a:cxn ang="0">
                  <a:pos x="11" y="12"/>
                </a:cxn>
                <a:cxn ang="0">
                  <a:pos x="12" y="9"/>
                </a:cxn>
                <a:cxn ang="0">
                  <a:pos x="12" y="16"/>
                </a:cxn>
                <a:cxn ang="0">
                  <a:pos x="12" y="12"/>
                </a:cxn>
                <a:cxn ang="0">
                  <a:pos x="13" y="15"/>
                </a:cxn>
                <a:cxn ang="0">
                  <a:pos x="13" y="10"/>
                </a:cxn>
                <a:cxn ang="0">
                  <a:pos x="13" y="9"/>
                </a:cxn>
                <a:cxn ang="0">
                  <a:pos x="14" y="2"/>
                </a:cxn>
                <a:cxn ang="0">
                  <a:pos x="14" y="10"/>
                </a:cxn>
                <a:cxn ang="0">
                  <a:pos x="14" y="6"/>
                </a:cxn>
              </a:cxnLst>
              <a:rect l="0" t="0" r="r" b="b"/>
              <a:pathLst>
                <a:path w="14" h="28">
                  <a:moveTo>
                    <a:pt x="0" y="18"/>
                  </a:moveTo>
                  <a:lnTo>
                    <a:pt x="0" y="7"/>
                  </a:lnTo>
                  <a:lnTo>
                    <a:pt x="0" y="6"/>
                  </a:lnTo>
                  <a:lnTo>
                    <a:pt x="0" y="7"/>
                  </a:lnTo>
                  <a:lnTo>
                    <a:pt x="0" y="9"/>
                  </a:lnTo>
                  <a:lnTo>
                    <a:pt x="0" y="16"/>
                  </a:lnTo>
                  <a:lnTo>
                    <a:pt x="0" y="9"/>
                  </a:lnTo>
                  <a:lnTo>
                    <a:pt x="0" y="15"/>
                  </a:lnTo>
                  <a:lnTo>
                    <a:pt x="0" y="13"/>
                  </a:lnTo>
                  <a:lnTo>
                    <a:pt x="0" y="11"/>
                  </a:lnTo>
                  <a:lnTo>
                    <a:pt x="0" y="15"/>
                  </a:lnTo>
                  <a:lnTo>
                    <a:pt x="0" y="12"/>
                  </a:lnTo>
                  <a:lnTo>
                    <a:pt x="0" y="2"/>
                  </a:lnTo>
                  <a:lnTo>
                    <a:pt x="0" y="5"/>
                  </a:lnTo>
                  <a:lnTo>
                    <a:pt x="0" y="8"/>
                  </a:lnTo>
                  <a:lnTo>
                    <a:pt x="1" y="2"/>
                  </a:lnTo>
                  <a:lnTo>
                    <a:pt x="1" y="6"/>
                  </a:lnTo>
                  <a:lnTo>
                    <a:pt x="1" y="4"/>
                  </a:lnTo>
                  <a:lnTo>
                    <a:pt x="1" y="6"/>
                  </a:lnTo>
                  <a:lnTo>
                    <a:pt x="1" y="12"/>
                  </a:lnTo>
                  <a:lnTo>
                    <a:pt x="1" y="10"/>
                  </a:lnTo>
                  <a:lnTo>
                    <a:pt x="1" y="14"/>
                  </a:lnTo>
                  <a:lnTo>
                    <a:pt x="1" y="14"/>
                  </a:lnTo>
                  <a:lnTo>
                    <a:pt x="1" y="11"/>
                  </a:lnTo>
                  <a:lnTo>
                    <a:pt x="1" y="6"/>
                  </a:lnTo>
                  <a:lnTo>
                    <a:pt x="1" y="5"/>
                  </a:lnTo>
                  <a:lnTo>
                    <a:pt x="2" y="7"/>
                  </a:lnTo>
                  <a:lnTo>
                    <a:pt x="2" y="11"/>
                  </a:lnTo>
                  <a:lnTo>
                    <a:pt x="2" y="14"/>
                  </a:lnTo>
                  <a:lnTo>
                    <a:pt x="2" y="16"/>
                  </a:lnTo>
                  <a:lnTo>
                    <a:pt x="2" y="15"/>
                  </a:lnTo>
                  <a:lnTo>
                    <a:pt x="2" y="16"/>
                  </a:lnTo>
                  <a:lnTo>
                    <a:pt x="2" y="15"/>
                  </a:lnTo>
                  <a:lnTo>
                    <a:pt x="2" y="11"/>
                  </a:lnTo>
                  <a:lnTo>
                    <a:pt x="2" y="18"/>
                  </a:lnTo>
                  <a:lnTo>
                    <a:pt x="2" y="21"/>
                  </a:lnTo>
                  <a:lnTo>
                    <a:pt x="2" y="18"/>
                  </a:lnTo>
                  <a:lnTo>
                    <a:pt x="3" y="18"/>
                  </a:lnTo>
                  <a:lnTo>
                    <a:pt x="3" y="15"/>
                  </a:lnTo>
                  <a:lnTo>
                    <a:pt x="3" y="16"/>
                  </a:lnTo>
                  <a:lnTo>
                    <a:pt x="3" y="19"/>
                  </a:lnTo>
                  <a:lnTo>
                    <a:pt x="3" y="20"/>
                  </a:lnTo>
                  <a:lnTo>
                    <a:pt x="3" y="13"/>
                  </a:lnTo>
                  <a:lnTo>
                    <a:pt x="3" y="12"/>
                  </a:lnTo>
                  <a:lnTo>
                    <a:pt x="3" y="14"/>
                  </a:lnTo>
                  <a:lnTo>
                    <a:pt x="3" y="13"/>
                  </a:lnTo>
                  <a:lnTo>
                    <a:pt x="3" y="14"/>
                  </a:lnTo>
                  <a:lnTo>
                    <a:pt x="3" y="15"/>
                  </a:lnTo>
                  <a:lnTo>
                    <a:pt x="3" y="16"/>
                  </a:lnTo>
                  <a:lnTo>
                    <a:pt x="4" y="18"/>
                  </a:lnTo>
                  <a:lnTo>
                    <a:pt x="4" y="14"/>
                  </a:lnTo>
                  <a:lnTo>
                    <a:pt x="4" y="10"/>
                  </a:lnTo>
                  <a:lnTo>
                    <a:pt x="4" y="6"/>
                  </a:lnTo>
                  <a:lnTo>
                    <a:pt x="4" y="12"/>
                  </a:lnTo>
                  <a:lnTo>
                    <a:pt x="4" y="15"/>
                  </a:lnTo>
                  <a:lnTo>
                    <a:pt x="4" y="20"/>
                  </a:lnTo>
                  <a:lnTo>
                    <a:pt x="4" y="16"/>
                  </a:lnTo>
                  <a:lnTo>
                    <a:pt x="4" y="14"/>
                  </a:lnTo>
                  <a:lnTo>
                    <a:pt x="4" y="0"/>
                  </a:lnTo>
                  <a:lnTo>
                    <a:pt x="4" y="9"/>
                  </a:lnTo>
                  <a:lnTo>
                    <a:pt x="4" y="13"/>
                  </a:lnTo>
                  <a:lnTo>
                    <a:pt x="4" y="11"/>
                  </a:lnTo>
                  <a:lnTo>
                    <a:pt x="5" y="15"/>
                  </a:lnTo>
                  <a:lnTo>
                    <a:pt x="5" y="11"/>
                  </a:lnTo>
                  <a:lnTo>
                    <a:pt x="5" y="16"/>
                  </a:lnTo>
                  <a:lnTo>
                    <a:pt x="5" y="18"/>
                  </a:lnTo>
                  <a:lnTo>
                    <a:pt x="5" y="13"/>
                  </a:lnTo>
                  <a:lnTo>
                    <a:pt x="5" y="9"/>
                  </a:lnTo>
                  <a:lnTo>
                    <a:pt x="5" y="9"/>
                  </a:lnTo>
                  <a:lnTo>
                    <a:pt x="5" y="6"/>
                  </a:lnTo>
                  <a:lnTo>
                    <a:pt x="5" y="4"/>
                  </a:lnTo>
                  <a:lnTo>
                    <a:pt x="5" y="6"/>
                  </a:lnTo>
                  <a:lnTo>
                    <a:pt x="5" y="8"/>
                  </a:lnTo>
                  <a:lnTo>
                    <a:pt x="5" y="7"/>
                  </a:lnTo>
                  <a:lnTo>
                    <a:pt x="6" y="7"/>
                  </a:lnTo>
                  <a:lnTo>
                    <a:pt x="6" y="10"/>
                  </a:lnTo>
                  <a:lnTo>
                    <a:pt x="6" y="7"/>
                  </a:lnTo>
                  <a:lnTo>
                    <a:pt x="6" y="5"/>
                  </a:lnTo>
                  <a:lnTo>
                    <a:pt x="6" y="11"/>
                  </a:lnTo>
                  <a:lnTo>
                    <a:pt x="6" y="11"/>
                  </a:lnTo>
                  <a:lnTo>
                    <a:pt x="6" y="13"/>
                  </a:lnTo>
                  <a:lnTo>
                    <a:pt x="6" y="10"/>
                  </a:lnTo>
                  <a:lnTo>
                    <a:pt x="6" y="6"/>
                  </a:lnTo>
                  <a:lnTo>
                    <a:pt x="6" y="0"/>
                  </a:lnTo>
                  <a:lnTo>
                    <a:pt x="6" y="2"/>
                  </a:lnTo>
                  <a:lnTo>
                    <a:pt x="6" y="5"/>
                  </a:lnTo>
                  <a:lnTo>
                    <a:pt x="6" y="9"/>
                  </a:lnTo>
                  <a:lnTo>
                    <a:pt x="6" y="17"/>
                  </a:lnTo>
                  <a:lnTo>
                    <a:pt x="6" y="9"/>
                  </a:lnTo>
                  <a:lnTo>
                    <a:pt x="6" y="8"/>
                  </a:lnTo>
                  <a:lnTo>
                    <a:pt x="6" y="10"/>
                  </a:lnTo>
                  <a:lnTo>
                    <a:pt x="6" y="11"/>
                  </a:lnTo>
                  <a:lnTo>
                    <a:pt x="6" y="18"/>
                  </a:lnTo>
                  <a:lnTo>
                    <a:pt x="6" y="22"/>
                  </a:lnTo>
                  <a:lnTo>
                    <a:pt x="6" y="17"/>
                  </a:lnTo>
                  <a:lnTo>
                    <a:pt x="6" y="20"/>
                  </a:lnTo>
                  <a:lnTo>
                    <a:pt x="6" y="21"/>
                  </a:lnTo>
                  <a:lnTo>
                    <a:pt x="6" y="16"/>
                  </a:lnTo>
                  <a:lnTo>
                    <a:pt x="6" y="16"/>
                  </a:lnTo>
                  <a:lnTo>
                    <a:pt x="7" y="10"/>
                  </a:lnTo>
                  <a:lnTo>
                    <a:pt x="7" y="13"/>
                  </a:lnTo>
                  <a:lnTo>
                    <a:pt x="7" y="11"/>
                  </a:lnTo>
                  <a:lnTo>
                    <a:pt x="7" y="13"/>
                  </a:lnTo>
                  <a:lnTo>
                    <a:pt x="7" y="18"/>
                  </a:lnTo>
                  <a:lnTo>
                    <a:pt x="7" y="14"/>
                  </a:lnTo>
                  <a:lnTo>
                    <a:pt x="7" y="14"/>
                  </a:lnTo>
                  <a:lnTo>
                    <a:pt x="7" y="12"/>
                  </a:lnTo>
                  <a:lnTo>
                    <a:pt x="7" y="7"/>
                  </a:lnTo>
                  <a:lnTo>
                    <a:pt x="7" y="10"/>
                  </a:lnTo>
                  <a:lnTo>
                    <a:pt x="7" y="14"/>
                  </a:lnTo>
                  <a:lnTo>
                    <a:pt x="8" y="14"/>
                  </a:lnTo>
                  <a:lnTo>
                    <a:pt x="8" y="17"/>
                  </a:lnTo>
                  <a:lnTo>
                    <a:pt x="8" y="15"/>
                  </a:lnTo>
                  <a:lnTo>
                    <a:pt x="8" y="13"/>
                  </a:lnTo>
                  <a:lnTo>
                    <a:pt x="8" y="14"/>
                  </a:lnTo>
                  <a:lnTo>
                    <a:pt x="8" y="14"/>
                  </a:lnTo>
                  <a:lnTo>
                    <a:pt x="8" y="19"/>
                  </a:lnTo>
                  <a:lnTo>
                    <a:pt x="8" y="18"/>
                  </a:lnTo>
                  <a:lnTo>
                    <a:pt x="8" y="17"/>
                  </a:lnTo>
                  <a:lnTo>
                    <a:pt x="8" y="10"/>
                  </a:lnTo>
                  <a:lnTo>
                    <a:pt x="8" y="12"/>
                  </a:lnTo>
                  <a:lnTo>
                    <a:pt x="8" y="8"/>
                  </a:lnTo>
                  <a:lnTo>
                    <a:pt x="8" y="14"/>
                  </a:lnTo>
                  <a:lnTo>
                    <a:pt x="9" y="10"/>
                  </a:lnTo>
                  <a:lnTo>
                    <a:pt x="9" y="14"/>
                  </a:lnTo>
                  <a:lnTo>
                    <a:pt x="9" y="10"/>
                  </a:lnTo>
                  <a:lnTo>
                    <a:pt x="9" y="9"/>
                  </a:lnTo>
                  <a:lnTo>
                    <a:pt x="9" y="14"/>
                  </a:lnTo>
                  <a:lnTo>
                    <a:pt x="9" y="11"/>
                  </a:lnTo>
                  <a:lnTo>
                    <a:pt x="9" y="12"/>
                  </a:lnTo>
                  <a:lnTo>
                    <a:pt x="9" y="8"/>
                  </a:lnTo>
                  <a:lnTo>
                    <a:pt x="9" y="11"/>
                  </a:lnTo>
                  <a:lnTo>
                    <a:pt x="10" y="15"/>
                  </a:lnTo>
                  <a:lnTo>
                    <a:pt x="10" y="17"/>
                  </a:lnTo>
                  <a:lnTo>
                    <a:pt x="10" y="12"/>
                  </a:lnTo>
                  <a:lnTo>
                    <a:pt x="10" y="11"/>
                  </a:lnTo>
                  <a:lnTo>
                    <a:pt x="10" y="6"/>
                  </a:lnTo>
                  <a:lnTo>
                    <a:pt x="10" y="9"/>
                  </a:lnTo>
                  <a:lnTo>
                    <a:pt x="10" y="10"/>
                  </a:lnTo>
                  <a:lnTo>
                    <a:pt x="10" y="12"/>
                  </a:lnTo>
                  <a:lnTo>
                    <a:pt x="10" y="15"/>
                  </a:lnTo>
                  <a:lnTo>
                    <a:pt x="10" y="13"/>
                  </a:lnTo>
                  <a:lnTo>
                    <a:pt x="10" y="14"/>
                  </a:lnTo>
                  <a:lnTo>
                    <a:pt x="10" y="20"/>
                  </a:lnTo>
                  <a:lnTo>
                    <a:pt x="10" y="14"/>
                  </a:lnTo>
                  <a:lnTo>
                    <a:pt x="11" y="11"/>
                  </a:lnTo>
                  <a:lnTo>
                    <a:pt x="11" y="9"/>
                  </a:lnTo>
                  <a:lnTo>
                    <a:pt x="11" y="14"/>
                  </a:lnTo>
                  <a:lnTo>
                    <a:pt x="11" y="10"/>
                  </a:lnTo>
                  <a:lnTo>
                    <a:pt x="11" y="13"/>
                  </a:lnTo>
                  <a:lnTo>
                    <a:pt x="11" y="14"/>
                  </a:lnTo>
                  <a:lnTo>
                    <a:pt x="11" y="17"/>
                  </a:lnTo>
                  <a:lnTo>
                    <a:pt x="11" y="10"/>
                  </a:lnTo>
                  <a:lnTo>
                    <a:pt x="11" y="18"/>
                  </a:lnTo>
                  <a:lnTo>
                    <a:pt x="11" y="18"/>
                  </a:lnTo>
                  <a:lnTo>
                    <a:pt x="11" y="28"/>
                  </a:lnTo>
                  <a:lnTo>
                    <a:pt x="11" y="22"/>
                  </a:lnTo>
                  <a:lnTo>
                    <a:pt x="11" y="21"/>
                  </a:lnTo>
                  <a:lnTo>
                    <a:pt x="11" y="17"/>
                  </a:lnTo>
                  <a:lnTo>
                    <a:pt x="11" y="14"/>
                  </a:lnTo>
                  <a:lnTo>
                    <a:pt x="11" y="16"/>
                  </a:lnTo>
                  <a:lnTo>
                    <a:pt x="11" y="17"/>
                  </a:lnTo>
                  <a:lnTo>
                    <a:pt x="11" y="10"/>
                  </a:lnTo>
                  <a:lnTo>
                    <a:pt x="11" y="12"/>
                  </a:lnTo>
                  <a:lnTo>
                    <a:pt x="11" y="2"/>
                  </a:lnTo>
                  <a:lnTo>
                    <a:pt x="11" y="9"/>
                  </a:lnTo>
                  <a:lnTo>
                    <a:pt x="11" y="5"/>
                  </a:lnTo>
                  <a:lnTo>
                    <a:pt x="12" y="9"/>
                  </a:lnTo>
                  <a:lnTo>
                    <a:pt x="12" y="7"/>
                  </a:lnTo>
                  <a:lnTo>
                    <a:pt x="12" y="10"/>
                  </a:lnTo>
                  <a:lnTo>
                    <a:pt x="12" y="7"/>
                  </a:lnTo>
                  <a:lnTo>
                    <a:pt x="12" y="16"/>
                  </a:lnTo>
                  <a:lnTo>
                    <a:pt x="12" y="21"/>
                  </a:lnTo>
                  <a:lnTo>
                    <a:pt x="12" y="14"/>
                  </a:lnTo>
                  <a:lnTo>
                    <a:pt x="12" y="17"/>
                  </a:lnTo>
                  <a:lnTo>
                    <a:pt x="12" y="12"/>
                  </a:lnTo>
                  <a:lnTo>
                    <a:pt x="12" y="11"/>
                  </a:lnTo>
                  <a:lnTo>
                    <a:pt x="12" y="10"/>
                  </a:lnTo>
                  <a:lnTo>
                    <a:pt x="12" y="15"/>
                  </a:lnTo>
                  <a:lnTo>
                    <a:pt x="13" y="15"/>
                  </a:lnTo>
                  <a:lnTo>
                    <a:pt x="13" y="17"/>
                  </a:lnTo>
                  <a:lnTo>
                    <a:pt x="13" y="14"/>
                  </a:lnTo>
                  <a:lnTo>
                    <a:pt x="13" y="15"/>
                  </a:lnTo>
                  <a:lnTo>
                    <a:pt x="13" y="10"/>
                  </a:lnTo>
                  <a:lnTo>
                    <a:pt x="13" y="14"/>
                  </a:lnTo>
                  <a:lnTo>
                    <a:pt x="13" y="10"/>
                  </a:lnTo>
                  <a:lnTo>
                    <a:pt x="13" y="11"/>
                  </a:lnTo>
                  <a:lnTo>
                    <a:pt x="13" y="9"/>
                  </a:lnTo>
                  <a:lnTo>
                    <a:pt x="13" y="11"/>
                  </a:lnTo>
                  <a:lnTo>
                    <a:pt x="13" y="9"/>
                  </a:lnTo>
                  <a:lnTo>
                    <a:pt x="13" y="9"/>
                  </a:lnTo>
                  <a:lnTo>
                    <a:pt x="14" y="2"/>
                  </a:lnTo>
                  <a:lnTo>
                    <a:pt x="14" y="6"/>
                  </a:lnTo>
                  <a:lnTo>
                    <a:pt x="14" y="9"/>
                  </a:lnTo>
                  <a:lnTo>
                    <a:pt x="14" y="6"/>
                  </a:lnTo>
                  <a:lnTo>
                    <a:pt x="14" y="10"/>
                  </a:lnTo>
                  <a:lnTo>
                    <a:pt x="14" y="9"/>
                  </a:lnTo>
                  <a:lnTo>
                    <a:pt x="14" y="8"/>
                  </a:lnTo>
                  <a:lnTo>
                    <a:pt x="14" y="9"/>
                  </a:lnTo>
                  <a:lnTo>
                    <a:pt x="14" y="6"/>
                  </a:lnTo>
                  <a:lnTo>
                    <a:pt x="14" y="6"/>
                  </a:lnTo>
                  <a:lnTo>
                    <a:pt x="14" y="6"/>
                  </a:lnTo>
                </a:path>
              </a:pathLst>
            </a:custGeom>
            <a:noFill/>
            <a:ln w="0">
              <a:solidFill>
                <a:srgbClr val="FFFF00"/>
              </a:solidFill>
              <a:prstDash val="solid"/>
              <a:round/>
              <a:headEnd/>
              <a:tailEnd/>
            </a:ln>
          </p:spPr>
          <p:txBody>
            <a:bodyPr/>
            <a:lstStyle/>
            <a:p>
              <a:endParaRPr lang="en-US" sz="2000"/>
            </a:p>
          </p:txBody>
        </p:sp>
        <p:sp>
          <p:nvSpPr>
            <p:cNvPr id="3354694" name="Freeform 70"/>
            <p:cNvSpPr>
              <a:spLocks/>
            </p:cNvSpPr>
            <p:nvPr/>
          </p:nvSpPr>
          <p:spPr bwMode="auto">
            <a:xfrm>
              <a:off x="2402" y="3060"/>
              <a:ext cx="67" cy="841"/>
            </a:xfrm>
            <a:custGeom>
              <a:avLst/>
              <a:gdLst/>
              <a:ahLst/>
              <a:cxnLst>
                <a:cxn ang="0">
                  <a:pos x="1" y="88"/>
                </a:cxn>
                <a:cxn ang="0">
                  <a:pos x="1" y="92"/>
                </a:cxn>
                <a:cxn ang="0">
                  <a:pos x="1" y="91"/>
                </a:cxn>
                <a:cxn ang="0">
                  <a:pos x="2" y="97"/>
                </a:cxn>
                <a:cxn ang="0">
                  <a:pos x="2" y="94"/>
                </a:cxn>
                <a:cxn ang="0">
                  <a:pos x="2" y="92"/>
                </a:cxn>
                <a:cxn ang="0">
                  <a:pos x="2" y="92"/>
                </a:cxn>
                <a:cxn ang="0">
                  <a:pos x="2" y="87"/>
                </a:cxn>
                <a:cxn ang="0">
                  <a:pos x="2" y="82"/>
                </a:cxn>
                <a:cxn ang="0">
                  <a:pos x="3" y="9"/>
                </a:cxn>
                <a:cxn ang="0">
                  <a:pos x="3" y="196"/>
                </a:cxn>
                <a:cxn ang="0">
                  <a:pos x="3" y="134"/>
                </a:cxn>
                <a:cxn ang="0">
                  <a:pos x="4" y="89"/>
                </a:cxn>
                <a:cxn ang="0">
                  <a:pos x="4" y="73"/>
                </a:cxn>
                <a:cxn ang="0">
                  <a:pos x="4" y="81"/>
                </a:cxn>
                <a:cxn ang="0">
                  <a:pos x="5" y="93"/>
                </a:cxn>
                <a:cxn ang="0">
                  <a:pos x="5" y="96"/>
                </a:cxn>
                <a:cxn ang="0">
                  <a:pos x="5" y="97"/>
                </a:cxn>
                <a:cxn ang="0">
                  <a:pos x="6" y="95"/>
                </a:cxn>
                <a:cxn ang="0">
                  <a:pos x="6" y="99"/>
                </a:cxn>
                <a:cxn ang="0">
                  <a:pos x="6" y="85"/>
                </a:cxn>
                <a:cxn ang="0">
                  <a:pos x="7" y="87"/>
                </a:cxn>
                <a:cxn ang="0">
                  <a:pos x="7" y="89"/>
                </a:cxn>
                <a:cxn ang="0">
                  <a:pos x="7" y="95"/>
                </a:cxn>
                <a:cxn ang="0">
                  <a:pos x="8" y="92"/>
                </a:cxn>
                <a:cxn ang="0">
                  <a:pos x="8" y="98"/>
                </a:cxn>
                <a:cxn ang="0">
                  <a:pos x="8" y="91"/>
                </a:cxn>
                <a:cxn ang="0">
                  <a:pos x="8" y="89"/>
                </a:cxn>
                <a:cxn ang="0">
                  <a:pos x="8" y="82"/>
                </a:cxn>
                <a:cxn ang="0">
                  <a:pos x="8" y="87"/>
                </a:cxn>
                <a:cxn ang="0">
                  <a:pos x="9" y="89"/>
                </a:cxn>
                <a:cxn ang="0">
                  <a:pos x="9" y="101"/>
                </a:cxn>
                <a:cxn ang="0">
                  <a:pos x="9" y="96"/>
                </a:cxn>
                <a:cxn ang="0">
                  <a:pos x="10" y="99"/>
                </a:cxn>
                <a:cxn ang="0">
                  <a:pos x="10" y="100"/>
                </a:cxn>
                <a:cxn ang="0">
                  <a:pos x="10" y="99"/>
                </a:cxn>
                <a:cxn ang="0">
                  <a:pos x="10" y="100"/>
                </a:cxn>
                <a:cxn ang="0">
                  <a:pos x="11" y="95"/>
                </a:cxn>
                <a:cxn ang="0">
                  <a:pos x="11" y="95"/>
                </a:cxn>
                <a:cxn ang="0">
                  <a:pos x="11" y="92"/>
                </a:cxn>
                <a:cxn ang="0">
                  <a:pos x="12" y="99"/>
                </a:cxn>
                <a:cxn ang="0">
                  <a:pos x="12" y="94"/>
                </a:cxn>
                <a:cxn ang="0">
                  <a:pos x="12" y="92"/>
                </a:cxn>
                <a:cxn ang="0">
                  <a:pos x="13" y="93"/>
                </a:cxn>
                <a:cxn ang="0">
                  <a:pos x="13" y="92"/>
                </a:cxn>
                <a:cxn ang="0">
                  <a:pos x="13" y="96"/>
                </a:cxn>
                <a:cxn ang="0">
                  <a:pos x="13" y="82"/>
                </a:cxn>
                <a:cxn ang="0">
                  <a:pos x="13" y="91"/>
                </a:cxn>
                <a:cxn ang="0">
                  <a:pos x="13" y="93"/>
                </a:cxn>
                <a:cxn ang="0">
                  <a:pos x="14" y="93"/>
                </a:cxn>
              </a:cxnLst>
              <a:rect l="0" t="0" r="r" b="b"/>
              <a:pathLst>
                <a:path w="14" h="196">
                  <a:moveTo>
                    <a:pt x="0" y="87"/>
                  </a:moveTo>
                  <a:lnTo>
                    <a:pt x="0" y="86"/>
                  </a:lnTo>
                  <a:lnTo>
                    <a:pt x="1" y="83"/>
                  </a:lnTo>
                  <a:lnTo>
                    <a:pt x="1" y="88"/>
                  </a:lnTo>
                  <a:lnTo>
                    <a:pt x="1" y="90"/>
                  </a:lnTo>
                  <a:lnTo>
                    <a:pt x="1" y="92"/>
                  </a:lnTo>
                  <a:lnTo>
                    <a:pt x="1" y="93"/>
                  </a:lnTo>
                  <a:lnTo>
                    <a:pt x="1" y="92"/>
                  </a:lnTo>
                  <a:lnTo>
                    <a:pt x="1" y="91"/>
                  </a:lnTo>
                  <a:lnTo>
                    <a:pt x="1" y="86"/>
                  </a:lnTo>
                  <a:lnTo>
                    <a:pt x="1" y="92"/>
                  </a:lnTo>
                  <a:lnTo>
                    <a:pt x="1" y="91"/>
                  </a:lnTo>
                  <a:lnTo>
                    <a:pt x="2" y="96"/>
                  </a:lnTo>
                  <a:lnTo>
                    <a:pt x="2" y="95"/>
                  </a:lnTo>
                  <a:lnTo>
                    <a:pt x="2" y="88"/>
                  </a:lnTo>
                  <a:lnTo>
                    <a:pt x="2" y="97"/>
                  </a:lnTo>
                  <a:lnTo>
                    <a:pt x="2" y="91"/>
                  </a:lnTo>
                  <a:lnTo>
                    <a:pt x="2" y="94"/>
                  </a:lnTo>
                  <a:lnTo>
                    <a:pt x="2" y="93"/>
                  </a:lnTo>
                  <a:lnTo>
                    <a:pt x="2" y="94"/>
                  </a:lnTo>
                  <a:lnTo>
                    <a:pt x="2" y="91"/>
                  </a:lnTo>
                  <a:lnTo>
                    <a:pt x="2" y="94"/>
                  </a:lnTo>
                  <a:lnTo>
                    <a:pt x="2" y="91"/>
                  </a:lnTo>
                  <a:lnTo>
                    <a:pt x="2" y="92"/>
                  </a:lnTo>
                  <a:lnTo>
                    <a:pt x="2" y="100"/>
                  </a:lnTo>
                  <a:lnTo>
                    <a:pt x="2" y="94"/>
                  </a:lnTo>
                  <a:lnTo>
                    <a:pt x="2" y="90"/>
                  </a:lnTo>
                  <a:lnTo>
                    <a:pt x="2" y="92"/>
                  </a:lnTo>
                  <a:lnTo>
                    <a:pt x="2" y="88"/>
                  </a:lnTo>
                  <a:lnTo>
                    <a:pt x="2" y="94"/>
                  </a:lnTo>
                  <a:lnTo>
                    <a:pt x="2" y="95"/>
                  </a:lnTo>
                  <a:lnTo>
                    <a:pt x="2" y="87"/>
                  </a:lnTo>
                  <a:lnTo>
                    <a:pt x="2" y="84"/>
                  </a:lnTo>
                  <a:lnTo>
                    <a:pt x="2" y="86"/>
                  </a:lnTo>
                  <a:lnTo>
                    <a:pt x="2" y="79"/>
                  </a:lnTo>
                  <a:lnTo>
                    <a:pt x="2" y="82"/>
                  </a:lnTo>
                  <a:lnTo>
                    <a:pt x="3" y="75"/>
                  </a:lnTo>
                  <a:lnTo>
                    <a:pt x="3" y="28"/>
                  </a:lnTo>
                  <a:lnTo>
                    <a:pt x="3" y="0"/>
                  </a:lnTo>
                  <a:lnTo>
                    <a:pt x="3" y="9"/>
                  </a:lnTo>
                  <a:lnTo>
                    <a:pt x="3" y="67"/>
                  </a:lnTo>
                  <a:lnTo>
                    <a:pt x="3" y="133"/>
                  </a:lnTo>
                  <a:lnTo>
                    <a:pt x="3" y="172"/>
                  </a:lnTo>
                  <a:lnTo>
                    <a:pt x="3" y="196"/>
                  </a:lnTo>
                  <a:lnTo>
                    <a:pt x="3" y="189"/>
                  </a:lnTo>
                  <a:lnTo>
                    <a:pt x="3" y="174"/>
                  </a:lnTo>
                  <a:lnTo>
                    <a:pt x="3" y="161"/>
                  </a:lnTo>
                  <a:lnTo>
                    <a:pt x="3" y="134"/>
                  </a:lnTo>
                  <a:lnTo>
                    <a:pt x="4" y="120"/>
                  </a:lnTo>
                  <a:lnTo>
                    <a:pt x="4" y="107"/>
                  </a:lnTo>
                  <a:lnTo>
                    <a:pt x="4" y="100"/>
                  </a:lnTo>
                  <a:lnTo>
                    <a:pt x="4" y="89"/>
                  </a:lnTo>
                  <a:lnTo>
                    <a:pt x="4" y="87"/>
                  </a:lnTo>
                  <a:lnTo>
                    <a:pt x="4" y="82"/>
                  </a:lnTo>
                  <a:lnTo>
                    <a:pt x="4" y="75"/>
                  </a:lnTo>
                  <a:lnTo>
                    <a:pt x="4" y="73"/>
                  </a:lnTo>
                  <a:lnTo>
                    <a:pt x="4" y="83"/>
                  </a:lnTo>
                  <a:lnTo>
                    <a:pt x="4" y="77"/>
                  </a:lnTo>
                  <a:lnTo>
                    <a:pt x="4" y="78"/>
                  </a:lnTo>
                  <a:lnTo>
                    <a:pt x="4" y="81"/>
                  </a:lnTo>
                  <a:lnTo>
                    <a:pt x="4" y="80"/>
                  </a:lnTo>
                  <a:lnTo>
                    <a:pt x="5" y="82"/>
                  </a:lnTo>
                  <a:lnTo>
                    <a:pt x="5" y="87"/>
                  </a:lnTo>
                  <a:lnTo>
                    <a:pt x="5" y="93"/>
                  </a:lnTo>
                  <a:lnTo>
                    <a:pt x="5" y="91"/>
                  </a:lnTo>
                  <a:lnTo>
                    <a:pt x="5" y="87"/>
                  </a:lnTo>
                  <a:lnTo>
                    <a:pt x="5" y="93"/>
                  </a:lnTo>
                  <a:lnTo>
                    <a:pt x="5" y="96"/>
                  </a:lnTo>
                  <a:lnTo>
                    <a:pt x="5" y="99"/>
                  </a:lnTo>
                  <a:lnTo>
                    <a:pt x="5" y="96"/>
                  </a:lnTo>
                  <a:lnTo>
                    <a:pt x="5" y="94"/>
                  </a:lnTo>
                  <a:lnTo>
                    <a:pt x="5" y="97"/>
                  </a:lnTo>
                  <a:lnTo>
                    <a:pt x="5" y="96"/>
                  </a:lnTo>
                  <a:lnTo>
                    <a:pt x="6" y="99"/>
                  </a:lnTo>
                  <a:lnTo>
                    <a:pt x="6" y="97"/>
                  </a:lnTo>
                  <a:lnTo>
                    <a:pt x="6" y="95"/>
                  </a:lnTo>
                  <a:lnTo>
                    <a:pt x="6" y="96"/>
                  </a:lnTo>
                  <a:lnTo>
                    <a:pt x="6" y="95"/>
                  </a:lnTo>
                  <a:lnTo>
                    <a:pt x="6" y="97"/>
                  </a:lnTo>
                  <a:lnTo>
                    <a:pt x="6" y="99"/>
                  </a:lnTo>
                  <a:lnTo>
                    <a:pt x="6" y="92"/>
                  </a:lnTo>
                  <a:lnTo>
                    <a:pt x="6" y="91"/>
                  </a:lnTo>
                  <a:lnTo>
                    <a:pt x="6" y="90"/>
                  </a:lnTo>
                  <a:lnTo>
                    <a:pt x="6" y="85"/>
                  </a:lnTo>
                  <a:lnTo>
                    <a:pt x="6" y="84"/>
                  </a:lnTo>
                  <a:lnTo>
                    <a:pt x="7" y="81"/>
                  </a:lnTo>
                  <a:lnTo>
                    <a:pt x="7" y="86"/>
                  </a:lnTo>
                  <a:lnTo>
                    <a:pt x="7" y="87"/>
                  </a:lnTo>
                  <a:lnTo>
                    <a:pt x="7" y="90"/>
                  </a:lnTo>
                  <a:lnTo>
                    <a:pt x="7" y="91"/>
                  </a:lnTo>
                  <a:lnTo>
                    <a:pt x="7" y="94"/>
                  </a:lnTo>
                  <a:lnTo>
                    <a:pt x="7" y="89"/>
                  </a:lnTo>
                  <a:lnTo>
                    <a:pt x="7" y="94"/>
                  </a:lnTo>
                  <a:lnTo>
                    <a:pt x="7" y="90"/>
                  </a:lnTo>
                  <a:lnTo>
                    <a:pt x="7" y="93"/>
                  </a:lnTo>
                  <a:lnTo>
                    <a:pt x="7" y="95"/>
                  </a:lnTo>
                  <a:lnTo>
                    <a:pt x="7" y="85"/>
                  </a:lnTo>
                  <a:lnTo>
                    <a:pt x="7" y="88"/>
                  </a:lnTo>
                  <a:lnTo>
                    <a:pt x="8" y="88"/>
                  </a:lnTo>
                  <a:lnTo>
                    <a:pt x="8" y="92"/>
                  </a:lnTo>
                  <a:lnTo>
                    <a:pt x="8" y="96"/>
                  </a:lnTo>
                  <a:lnTo>
                    <a:pt x="8" y="95"/>
                  </a:lnTo>
                  <a:lnTo>
                    <a:pt x="8" y="103"/>
                  </a:lnTo>
                  <a:lnTo>
                    <a:pt x="8" y="98"/>
                  </a:lnTo>
                  <a:lnTo>
                    <a:pt x="8" y="97"/>
                  </a:lnTo>
                  <a:lnTo>
                    <a:pt x="8" y="96"/>
                  </a:lnTo>
                  <a:lnTo>
                    <a:pt x="8" y="92"/>
                  </a:lnTo>
                  <a:lnTo>
                    <a:pt x="8" y="91"/>
                  </a:lnTo>
                  <a:lnTo>
                    <a:pt x="8" y="91"/>
                  </a:lnTo>
                  <a:lnTo>
                    <a:pt x="8" y="88"/>
                  </a:lnTo>
                  <a:lnTo>
                    <a:pt x="8" y="87"/>
                  </a:lnTo>
                  <a:lnTo>
                    <a:pt x="8" y="89"/>
                  </a:lnTo>
                  <a:lnTo>
                    <a:pt x="8" y="87"/>
                  </a:lnTo>
                  <a:lnTo>
                    <a:pt x="8" y="88"/>
                  </a:lnTo>
                  <a:lnTo>
                    <a:pt x="8" y="89"/>
                  </a:lnTo>
                  <a:lnTo>
                    <a:pt x="8" y="82"/>
                  </a:lnTo>
                  <a:lnTo>
                    <a:pt x="8" y="83"/>
                  </a:lnTo>
                  <a:lnTo>
                    <a:pt x="8" y="86"/>
                  </a:lnTo>
                  <a:lnTo>
                    <a:pt x="8" y="85"/>
                  </a:lnTo>
                  <a:lnTo>
                    <a:pt x="8" y="87"/>
                  </a:lnTo>
                  <a:lnTo>
                    <a:pt x="8" y="93"/>
                  </a:lnTo>
                  <a:lnTo>
                    <a:pt x="8" y="90"/>
                  </a:lnTo>
                  <a:lnTo>
                    <a:pt x="8" y="92"/>
                  </a:lnTo>
                  <a:lnTo>
                    <a:pt x="9" y="89"/>
                  </a:lnTo>
                  <a:lnTo>
                    <a:pt x="9" y="88"/>
                  </a:lnTo>
                  <a:lnTo>
                    <a:pt x="9" y="92"/>
                  </a:lnTo>
                  <a:lnTo>
                    <a:pt x="9" y="94"/>
                  </a:lnTo>
                  <a:lnTo>
                    <a:pt x="9" y="101"/>
                  </a:lnTo>
                  <a:lnTo>
                    <a:pt x="9" y="95"/>
                  </a:lnTo>
                  <a:lnTo>
                    <a:pt x="9" y="94"/>
                  </a:lnTo>
                  <a:lnTo>
                    <a:pt x="9" y="95"/>
                  </a:lnTo>
                  <a:lnTo>
                    <a:pt x="9" y="96"/>
                  </a:lnTo>
                  <a:lnTo>
                    <a:pt x="9" y="97"/>
                  </a:lnTo>
                  <a:lnTo>
                    <a:pt x="9" y="99"/>
                  </a:lnTo>
                  <a:lnTo>
                    <a:pt x="9" y="101"/>
                  </a:lnTo>
                  <a:lnTo>
                    <a:pt x="10" y="99"/>
                  </a:lnTo>
                  <a:lnTo>
                    <a:pt x="10" y="97"/>
                  </a:lnTo>
                  <a:lnTo>
                    <a:pt x="10" y="90"/>
                  </a:lnTo>
                  <a:lnTo>
                    <a:pt x="10" y="99"/>
                  </a:lnTo>
                  <a:lnTo>
                    <a:pt x="10" y="100"/>
                  </a:lnTo>
                  <a:lnTo>
                    <a:pt x="10" y="98"/>
                  </a:lnTo>
                  <a:lnTo>
                    <a:pt x="10" y="103"/>
                  </a:lnTo>
                  <a:lnTo>
                    <a:pt x="10" y="98"/>
                  </a:lnTo>
                  <a:lnTo>
                    <a:pt x="10" y="99"/>
                  </a:lnTo>
                  <a:lnTo>
                    <a:pt x="10" y="99"/>
                  </a:lnTo>
                  <a:lnTo>
                    <a:pt x="10" y="98"/>
                  </a:lnTo>
                  <a:lnTo>
                    <a:pt x="10" y="101"/>
                  </a:lnTo>
                  <a:lnTo>
                    <a:pt x="10" y="100"/>
                  </a:lnTo>
                  <a:lnTo>
                    <a:pt x="11" y="101"/>
                  </a:lnTo>
                  <a:lnTo>
                    <a:pt x="11" y="92"/>
                  </a:lnTo>
                  <a:lnTo>
                    <a:pt x="11" y="96"/>
                  </a:lnTo>
                  <a:lnTo>
                    <a:pt x="11" y="95"/>
                  </a:lnTo>
                  <a:lnTo>
                    <a:pt x="11" y="96"/>
                  </a:lnTo>
                  <a:lnTo>
                    <a:pt x="11" y="93"/>
                  </a:lnTo>
                  <a:lnTo>
                    <a:pt x="11" y="91"/>
                  </a:lnTo>
                  <a:lnTo>
                    <a:pt x="11" y="95"/>
                  </a:lnTo>
                  <a:lnTo>
                    <a:pt x="11" y="93"/>
                  </a:lnTo>
                  <a:lnTo>
                    <a:pt x="11" y="91"/>
                  </a:lnTo>
                  <a:lnTo>
                    <a:pt x="11" y="89"/>
                  </a:lnTo>
                  <a:lnTo>
                    <a:pt x="11" y="92"/>
                  </a:lnTo>
                  <a:lnTo>
                    <a:pt x="12" y="94"/>
                  </a:lnTo>
                  <a:lnTo>
                    <a:pt x="12" y="101"/>
                  </a:lnTo>
                  <a:lnTo>
                    <a:pt x="12" y="100"/>
                  </a:lnTo>
                  <a:lnTo>
                    <a:pt x="12" y="99"/>
                  </a:lnTo>
                  <a:lnTo>
                    <a:pt x="12" y="92"/>
                  </a:lnTo>
                  <a:lnTo>
                    <a:pt x="12" y="94"/>
                  </a:lnTo>
                  <a:lnTo>
                    <a:pt x="12" y="88"/>
                  </a:lnTo>
                  <a:lnTo>
                    <a:pt x="12" y="94"/>
                  </a:lnTo>
                  <a:lnTo>
                    <a:pt x="12" y="88"/>
                  </a:lnTo>
                  <a:lnTo>
                    <a:pt x="12" y="97"/>
                  </a:lnTo>
                  <a:lnTo>
                    <a:pt x="12" y="98"/>
                  </a:lnTo>
                  <a:lnTo>
                    <a:pt x="12" y="92"/>
                  </a:lnTo>
                  <a:lnTo>
                    <a:pt x="13" y="95"/>
                  </a:lnTo>
                  <a:lnTo>
                    <a:pt x="13" y="93"/>
                  </a:lnTo>
                  <a:lnTo>
                    <a:pt x="13" y="98"/>
                  </a:lnTo>
                  <a:lnTo>
                    <a:pt x="13" y="93"/>
                  </a:lnTo>
                  <a:lnTo>
                    <a:pt x="13" y="90"/>
                  </a:lnTo>
                  <a:lnTo>
                    <a:pt x="13" y="92"/>
                  </a:lnTo>
                  <a:lnTo>
                    <a:pt x="13" y="91"/>
                  </a:lnTo>
                  <a:lnTo>
                    <a:pt x="13" y="92"/>
                  </a:lnTo>
                  <a:lnTo>
                    <a:pt x="13" y="87"/>
                  </a:lnTo>
                  <a:lnTo>
                    <a:pt x="13" y="84"/>
                  </a:lnTo>
                  <a:lnTo>
                    <a:pt x="13" y="88"/>
                  </a:lnTo>
                  <a:lnTo>
                    <a:pt x="13" y="96"/>
                  </a:lnTo>
                  <a:lnTo>
                    <a:pt x="13" y="95"/>
                  </a:lnTo>
                  <a:lnTo>
                    <a:pt x="13" y="89"/>
                  </a:lnTo>
                  <a:lnTo>
                    <a:pt x="13" y="89"/>
                  </a:lnTo>
                  <a:lnTo>
                    <a:pt x="13" y="82"/>
                  </a:lnTo>
                  <a:lnTo>
                    <a:pt x="13" y="87"/>
                  </a:lnTo>
                  <a:lnTo>
                    <a:pt x="13" y="87"/>
                  </a:lnTo>
                  <a:lnTo>
                    <a:pt x="13" y="84"/>
                  </a:lnTo>
                  <a:lnTo>
                    <a:pt x="13" y="91"/>
                  </a:lnTo>
                  <a:lnTo>
                    <a:pt x="13" y="90"/>
                  </a:lnTo>
                  <a:lnTo>
                    <a:pt x="13" y="88"/>
                  </a:lnTo>
                  <a:lnTo>
                    <a:pt x="13" y="92"/>
                  </a:lnTo>
                  <a:lnTo>
                    <a:pt x="13" y="93"/>
                  </a:lnTo>
                  <a:lnTo>
                    <a:pt x="13" y="91"/>
                  </a:lnTo>
                  <a:lnTo>
                    <a:pt x="14" y="96"/>
                  </a:lnTo>
                  <a:lnTo>
                    <a:pt x="14" y="90"/>
                  </a:lnTo>
                  <a:lnTo>
                    <a:pt x="14" y="93"/>
                  </a:lnTo>
                  <a:lnTo>
                    <a:pt x="14" y="99"/>
                  </a:lnTo>
                  <a:lnTo>
                    <a:pt x="14" y="103"/>
                  </a:lnTo>
                </a:path>
              </a:pathLst>
            </a:custGeom>
            <a:noFill/>
            <a:ln w="0">
              <a:solidFill>
                <a:srgbClr val="FFFF00"/>
              </a:solidFill>
              <a:prstDash val="solid"/>
              <a:round/>
              <a:headEnd/>
              <a:tailEnd/>
            </a:ln>
          </p:spPr>
          <p:txBody>
            <a:bodyPr/>
            <a:lstStyle/>
            <a:p>
              <a:endParaRPr lang="en-US" sz="2000"/>
            </a:p>
          </p:txBody>
        </p:sp>
        <p:sp>
          <p:nvSpPr>
            <p:cNvPr id="3354695" name="Freeform 71"/>
            <p:cNvSpPr>
              <a:spLocks/>
            </p:cNvSpPr>
            <p:nvPr/>
          </p:nvSpPr>
          <p:spPr bwMode="auto">
            <a:xfrm>
              <a:off x="2469" y="3421"/>
              <a:ext cx="72" cy="81"/>
            </a:xfrm>
            <a:custGeom>
              <a:avLst/>
              <a:gdLst/>
              <a:ahLst/>
              <a:cxnLst>
                <a:cxn ang="0">
                  <a:pos x="0" y="13"/>
                </a:cxn>
                <a:cxn ang="0">
                  <a:pos x="0" y="15"/>
                </a:cxn>
                <a:cxn ang="0">
                  <a:pos x="1" y="6"/>
                </a:cxn>
                <a:cxn ang="0">
                  <a:pos x="1" y="16"/>
                </a:cxn>
                <a:cxn ang="0">
                  <a:pos x="2" y="9"/>
                </a:cxn>
                <a:cxn ang="0">
                  <a:pos x="2" y="4"/>
                </a:cxn>
                <a:cxn ang="0">
                  <a:pos x="2" y="1"/>
                </a:cxn>
                <a:cxn ang="0">
                  <a:pos x="3" y="8"/>
                </a:cxn>
                <a:cxn ang="0">
                  <a:pos x="3" y="11"/>
                </a:cxn>
                <a:cxn ang="0">
                  <a:pos x="3" y="8"/>
                </a:cxn>
                <a:cxn ang="0">
                  <a:pos x="4" y="17"/>
                </a:cxn>
                <a:cxn ang="0">
                  <a:pos x="4" y="17"/>
                </a:cxn>
                <a:cxn ang="0">
                  <a:pos x="4" y="7"/>
                </a:cxn>
                <a:cxn ang="0">
                  <a:pos x="5" y="15"/>
                </a:cxn>
                <a:cxn ang="0">
                  <a:pos x="5" y="8"/>
                </a:cxn>
                <a:cxn ang="0">
                  <a:pos x="5" y="7"/>
                </a:cxn>
                <a:cxn ang="0">
                  <a:pos x="5" y="8"/>
                </a:cxn>
                <a:cxn ang="0">
                  <a:pos x="5" y="14"/>
                </a:cxn>
                <a:cxn ang="0">
                  <a:pos x="5" y="4"/>
                </a:cxn>
                <a:cxn ang="0">
                  <a:pos x="6" y="8"/>
                </a:cxn>
                <a:cxn ang="0">
                  <a:pos x="6" y="10"/>
                </a:cxn>
                <a:cxn ang="0">
                  <a:pos x="7" y="11"/>
                </a:cxn>
                <a:cxn ang="0">
                  <a:pos x="7" y="14"/>
                </a:cxn>
                <a:cxn ang="0">
                  <a:pos x="7" y="3"/>
                </a:cxn>
                <a:cxn ang="0">
                  <a:pos x="8" y="9"/>
                </a:cxn>
                <a:cxn ang="0">
                  <a:pos x="8" y="6"/>
                </a:cxn>
                <a:cxn ang="0">
                  <a:pos x="8" y="10"/>
                </a:cxn>
                <a:cxn ang="0">
                  <a:pos x="9" y="3"/>
                </a:cxn>
                <a:cxn ang="0">
                  <a:pos x="9" y="6"/>
                </a:cxn>
                <a:cxn ang="0">
                  <a:pos x="9" y="5"/>
                </a:cxn>
                <a:cxn ang="0">
                  <a:pos x="10" y="14"/>
                </a:cxn>
                <a:cxn ang="0">
                  <a:pos x="10" y="7"/>
                </a:cxn>
                <a:cxn ang="0">
                  <a:pos x="10" y="8"/>
                </a:cxn>
                <a:cxn ang="0">
                  <a:pos x="10" y="3"/>
                </a:cxn>
                <a:cxn ang="0">
                  <a:pos x="10" y="17"/>
                </a:cxn>
                <a:cxn ang="0">
                  <a:pos x="10" y="6"/>
                </a:cxn>
                <a:cxn ang="0">
                  <a:pos x="10" y="9"/>
                </a:cxn>
                <a:cxn ang="0">
                  <a:pos x="11" y="6"/>
                </a:cxn>
                <a:cxn ang="0">
                  <a:pos x="11" y="11"/>
                </a:cxn>
                <a:cxn ang="0">
                  <a:pos x="12" y="3"/>
                </a:cxn>
                <a:cxn ang="0">
                  <a:pos x="12" y="7"/>
                </a:cxn>
                <a:cxn ang="0">
                  <a:pos x="12" y="8"/>
                </a:cxn>
                <a:cxn ang="0">
                  <a:pos x="13" y="9"/>
                </a:cxn>
                <a:cxn ang="0">
                  <a:pos x="13" y="11"/>
                </a:cxn>
                <a:cxn ang="0">
                  <a:pos x="13" y="13"/>
                </a:cxn>
                <a:cxn ang="0">
                  <a:pos x="14" y="6"/>
                </a:cxn>
                <a:cxn ang="0">
                  <a:pos x="14" y="12"/>
                </a:cxn>
                <a:cxn ang="0">
                  <a:pos x="14" y="8"/>
                </a:cxn>
                <a:cxn ang="0">
                  <a:pos x="15" y="9"/>
                </a:cxn>
                <a:cxn ang="0">
                  <a:pos x="15" y="9"/>
                </a:cxn>
              </a:cxnLst>
              <a:rect l="0" t="0" r="r" b="b"/>
              <a:pathLst>
                <a:path w="15" h="19">
                  <a:moveTo>
                    <a:pt x="0" y="19"/>
                  </a:moveTo>
                  <a:lnTo>
                    <a:pt x="0" y="17"/>
                  </a:lnTo>
                  <a:lnTo>
                    <a:pt x="0" y="15"/>
                  </a:lnTo>
                  <a:lnTo>
                    <a:pt x="0" y="13"/>
                  </a:lnTo>
                  <a:lnTo>
                    <a:pt x="0" y="14"/>
                  </a:lnTo>
                  <a:lnTo>
                    <a:pt x="0" y="12"/>
                  </a:lnTo>
                  <a:lnTo>
                    <a:pt x="0" y="19"/>
                  </a:lnTo>
                  <a:lnTo>
                    <a:pt x="0" y="15"/>
                  </a:lnTo>
                  <a:lnTo>
                    <a:pt x="1" y="11"/>
                  </a:lnTo>
                  <a:lnTo>
                    <a:pt x="1" y="6"/>
                  </a:lnTo>
                  <a:lnTo>
                    <a:pt x="1" y="10"/>
                  </a:lnTo>
                  <a:lnTo>
                    <a:pt x="1" y="6"/>
                  </a:lnTo>
                  <a:lnTo>
                    <a:pt x="1" y="6"/>
                  </a:lnTo>
                  <a:lnTo>
                    <a:pt x="1" y="13"/>
                  </a:lnTo>
                  <a:lnTo>
                    <a:pt x="1" y="19"/>
                  </a:lnTo>
                  <a:lnTo>
                    <a:pt x="1" y="16"/>
                  </a:lnTo>
                  <a:lnTo>
                    <a:pt x="1" y="14"/>
                  </a:lnTo>
                  <a:lnTo>
                    <a:pt x="1" y="8"/>
                  </a:lnTo>
                  <a:lnTo>
                    <a:pt x="1" y="10"/>
                  </a:lnTo>
                  <a:lnTo>
                    <a:pt x="2" y="9"/>
                  </a:lnTo>
                  <a:lnTo>
                    <a:pt x="2" y="1"/>
                  </a:lnTo>
                  <a:lnTo>
                    <a:pt x="2" y="8"/>
                  </a:lnTo>
                  <a:lnTo>
                    <a:pt x="2" y="5"/>
                  </a:lnTo>
                  <a:lnTo>
                    <a:pt x="2" y="4"/>
                  </a:lnTo>
                  <a:lnTo>
                    <a:pt x="2" y="8"/>
                  </a:lnTo>
                  <a:lnTo>
                    <a:pt x="2" y="4"/>
                  </a:lnTo>
                  <a:lnTo>
                    <a:pt x="2" y="0"/>
                  </a:lnTo>
                  <a:lnTo>
                    <a:pt x="2" y="1"/>
                  </a:lnTo>
                  <a:lnTo>
                    <a:pt x="2" y="6"/>
                  </a:lnTo>
                  <a:lnTo>
                    <a:pt x="2" y="4"/>
                  </a:lnTo>
                  <a:lnTo>
                    <a:pt x="3" y="6"/>
                  </a:lnTo>
                  <a:lnTo>
                    <a:pt x="3" y="8"/>
                  </a:lnTo>
                  <a:lnTo>
                    <a:pt x="3" y="7"/>
                  </a:lnTo>
                  <a:lnTo>
                    <a:pt x="3" y="11"/>
                  </a:lnTo>
                  <a:lnTo>
                    <a:pt x="3" y="12"/>
                  </a:lnTo>
                  <a:lnTo>
                    <a:pt x="3" y="11"/>
                  </a:lnTo>
                  <a:lnTo>
                    <a:pt x="3" y="7"/>
                  </a:lnTo>
                  <a:lnTo>
                    <a:pt x="3" y="12"/>
                  </a:lnTo>
                  <a:lnTo>
                    <a:pt x="3" y="7"/>
                  </a:lnTo>
                  <a:lnTo>
                    <a:pt x="3" y="8"/>
                  </a:lnTo>
                  <a:lnTo>
                    <a:pt x="3" y="8"/>
                  </a:lnTo>
                  <a:lnTo>
                    <a:pt x="3" y="7"/>
                  </a:lnTo>
                  <a:lnTo>
                    <a:pt x="4" y="10"/>
                  </a:lnTo>
                  <a:lnTo>
                    <a:pt x="4" y="17"/>
                  </a:lnTo>
                  <a:lnTo>
                    <a:pt x="4" y="18"/>
                  </a:lnTo>
                  <a:lnTo>
                    <a:pt x="4" y="17"/>
                  </a:lnTo>
                  <a:lnTo>
                    <a:pt x="4" y="19"/>
                  </a:lnTo>
                  <a:lnTo>
                    <a:pt x="4" y="17"/>
                  </a:lnTo>
                  <a:lnTo>
                    <a:pt x="4" y="19"/>
                  </a:lnTo>
                  <a:lnTo>
                    <a:pt x="4" y="13"/>
                  </a:lnTo>
                  <a:lnTo>
                    <a:pt x="4" y="10"/>
                  </a:lnTo>
                  <a:lnTo>
                    <a:pt x="4" y="7"/>
                  </a:lnTo>
                  <a:lnTo>
                    <a:pt x="4" y="9"/>
                  </a:lnTo>
                  <a:lnTo>
                    <a:pt x="5" y="13"/>
                  </a:lnTo>
                  <a:lnTo>
                    <a:pt x="5" y="17"/>
                  </a:lnTo>
                  <a:lnTo>
                    <a:pt x="5" y="15"/>
                  </a:lnTo>
                  <a:lnTo>
                    <a:pt x="5" y="14"/>
                  </a:lnTo>
                  <a:lnTo>
                    <a:pt x="5" y="8"/>
                  </a:lnTo>
                  <a:lnTo>
                    <a:pt x="5" y="13"/>
                  </a:lnTo>
                  <a:lnTo>
                    <a:pt x="5" y="8"/>
                  </a:lnTo>
                  <a:lnTo>
                    <a:pt x="5" y="9"/>
                  </a:lnTo>
                  <a:lnTo>
                    <a:pt x="5" y="9"/>
                  </a:lnTo>
                  <a:lnTo>
                    <a:pt x="5" y="7"/>
                  </a:lnTo>
                  <a:lnTo>
                    <a:pt x="5" y="7"/>
                  </a:lnTo>
                  <a:lnTo>
                    <a:pt x="5" y="10"/>
                  </a:lnTo>
                  <a:lnTo>
                    <a:pt x="5" y="3"/>
                  </a:lnTo>
                  <a:lnTo>
                    <a:pt x="5" y="9"/>
                  </a:lnTo>
                  <a:lnTo>
                    <a:pt x="5" y="8"/>
                  </a:lnTo>
                  <a:lnTo>
                    <a:pt x="5" y="14"/>
                  </a:lnTo>
                  <a:lnTo>
                    <a:pt x="5" y="13"/>
                  </a:lnTo>
                  <a:lnTo>
                    <a:pt x="5" y="10"/>
                  </a:lnTo>
                  <a:lnTo>
                    <a:pt x="5" y="14"/>
                  </a:lnTo>
                  <a:lnTo>
                    <a:pt x="5" y="10"/>
                  </a:lnTo>
                  <a:lnTo>
                    <a:pt x="5" y="7"/>
                  </a:lnTo>
                  <a:lnTo>
                    <a:pt x="5" y="9"/>
                  </a:lnTo>
                  <a:lnTo>
                    <a:pt x="5" y="4"/>
                  </a:lnTo>
                  <a:lnTo>
                    <a:pt x="6" y="12"/>
                  </a:lnTo>
                  <a:lnTo>
                    <a:pt x="6" y="13"/>
                  </a:lnTo>
                  <a:lnTo>
                    <a:pt x="6" y="6"/>
                  </a:lnTo>
                  <a:lnTo>
                    <a:pt x="6" y="8"/>
                  </a:lnTo>
                  <a:lnTo>
                    <a:pt x="6" y="3"/>
                  </a:lnTo>
                  <a:lnTo>
                    <a:pt x="6" y="12"/>
                  </a:lnTo>
                  <a:lnTo>
                    <a:pt x="6" y="8"/>
                  </a:lnTo>
                  <a:lnTo>
                    <a:pt x="6" y="10"/>
                  </a:lnTo>
                  <a:lnTo>
                    <a:pt x="6" y="7"/>
                  </a:lnTo>
                  <a:lnTo>
                    <a:pt x="6" y="6"/>
                  </a:lnTo>
                  <a:lnTo>
                    <a:pt x="6" y="6"/>
                  </a:lnTo>
                  <a:lnTo>
                    <a:pt x="7" y="11"/>
                  </a:lnTo>
                  <a:lnTo>
                    <a:pt x="7" y="7"/>
                  </a:lnTo>
                  <a:lnTo>
                    <a:pt x="7" y="6"/>
                  </a:lnTo>
                  <a:lnTo>
                    <a:pt x="7" y="15"/>
                  </a:lnTo>
                  <a:lnTo>
                    <a:pt x="7" y="14"/>
                  </a:lnTo>
                  <a:lnTo>
                    <a:pt x="7" y="10"/>
                  </a:lnTo>
                  <a:lnTo>
                    <a:pt x="7" y="9"/>
                  </a:lnTo>
                  <a:lnTo>
                    <a:pt x="7" y="8"/>
                  </a:lnTo>
                  <a:lnTo>
                    <a:pt x="7" y="3"/>
                  </a:lnTo>
                  <a:lnTo>
                    <a:pt x="7" y="5"/>
                  </a:lnTo>
                  <a:lnTo>
                    <a:pt x="7" y="15"/>
                  </a:lnTo>
                  <a:lnTo>
                    <a:pt x="8" y="6"/>
                  </a:lnTo>
                  <a:lnTo>
                    <a:pt x="8" y="9"/>
                  </a:lnTo>
                  <a:lnTo>
                    <a:pt x="8" y="9"/>
                  </a:lnTo>
                  <a:lnTo>
                    <a:pt x="8" y="5"/>
                  </a:lnTo>
                  <a:lnTo>
                    <a:pt x="8" y="8"/>
                  </a:lnTo>
                  <a:lnTo>
                    <a:pt x="8" y="6"/>
                  </a:lnTo>
                  <a:lnTo>
                    <a:pt x="8" y="12"/>
                  </a:lnTo>
                  <a:lnTo>
                    <a:pt x="8" y="11"/>
                  </a:lnTo>
                  <a:lnTo>
                    <a:pt x="8" y="11"/>
                  </a:lnTo>
                  <a:lnTo>
                    <a:pt x="8" y="10"/>
                  </a:lnTo>
                  <a:lnTo>
                    <a:pt x="8" y="7"/>
                  </a:lnTo>
                  <a:lnTo>
                    <a:pt x="8" y="9"/>
                  </a:lnTo>
                  <a:lnTo>
                    <a:pt x="9" y="6"/>
                  </a:lnTo>
                  <a:lnTo>
                    <a:pt x="9" y="3"/>
                  </a:lnTo>
                  <a:lnTo>
                    <a:pt x="9" y="6"/>
                  </a:lnTo>
                  <a:lnTo>
                    <a:pt x="9" y="7"/>
                  </a:lnTo>
                  <a:lnTo>
                    <a:pt x="9" y="7"/>
                  </a:lnTo>
                  <a:lnTo>
                    <a:pt x="9" y="6"/>
                  </a:lnTo>
                  <a:lnTo>
                    <a:pt x="9" y="11"/>
                  </a:lnTo>
                  <a:lnTo>
                    <a:pt x="9" y="3"/>
                  </a:lnTo>
                  <a:lnTo>
                    <a:pt x="9" y="1"/>
                  </a:lnTo>
                  <a:lnTo>
                    <a:pt x="9" y="5"/>
                  </a:lnTo>
                  <a:lnTo>
                    <a:pt x="9" y="6"/>
                  </a:lnTo>
                  <a:lnTo>
                    <a:pt x="9" y="16"/>
                  </a:lnTo>
                  <a:lnTo>
                    <a:pt x="9" y="15"/>
                  </a:lnTo>
                  <a:lnTo>
                    <a:pt x="10" y="14"/>
                  </a:lnTo>
                  <a:lnTo>
                    <a:pt x="10" y="12"/>
                  </a:lnTo>
                  <a:lnTo>
                    <a:pt x="10" y="8"/>
                  </a:lnTo>
                  <a:lnTo>
                    <a:pt x="10" y="9"/>
                  </a:lnTo>
                  <a:lnTo>
                    <a:pt x="10" y="7"/>
                  </a:lnTo>
                  <a:lnTo>
                    <a:pt x="10" y="11"/>
                  </a:lnTo>
                  <a:lnTo>
                    <a:pt x="10" y="9"/>
                  </a:lnTo>
                  <a:lnTo>
                    <a:pt x="10" y="12"/>
                  </a:lnTo>
                  <a:lnTo>
                    <a:pt x="10" y="8"/>
                  </a:lnTo>
                  <a:lnTo>
                    <a:pt x="10" y="6"/>
                  </a:lnTo>
                  <a:lnTo>
                    <a:pt x="10" y="4"/>
                  </a:lnTo>
                  <a:lnTo>
                    <a:pt x="10" y="2"/>
                  </a:lnTo>
                  <a:lnTo>
                    <a:pt x="10" y="3"/>
                  </a:lnTo>
                  <a:lnTo>
                    <a:pt x="10" y="8"/>
                  </a:lnTo>
                  <a:lnTo>
                    <a:pt x="10" y="15"/>
                  </a:lnTo>
                  <a:lnTo>
                    <a:pt x="10" y="14"/>
                  </a:lnTo>
                  <a:lnTo>
                    <a:pt x="10" y="17"/>
                  </a:lnTo>
                  <a:lnTo>
                    <a:pt x="10" y="7"/>
                  </a:lnTo>
                  <a:lnTo>
                    <a:pt x="10" y="13"/>
                  </a:lnTo>
                  <a:lnTo>
                    <a:pt x="10" y="9"/>
                  </a:lnTo>
                  <a:lnTo>
                    <a:pt x="10" y="6"/>
                  </a:lnTo>
                  <a:lnTo>
                    <a:pt x="10" y="2"/>
                  </a:lnTo>
                  <a:lnTo>
                    <a:pt x="10" y="4"/>
                  </a:lnTo>
                  <a:lnTo>
                    <a:pt x="10" y="10"/>
                  </a:lnTo>
                  <a:lnTo>
                    <a:pt x="10" y="9"/>
                  </a:lnTo>
                  <a:lnTo>
                    <a:pt x="11" y="6"/>
                  </a:lnTo>
                  <a:lnTo>
                    <a:pt x="11" y="7"/>
                  </a:lnTo>
                  <a:lnTo>
                    <a:pt x="11" y="4"/>
                  </a:lnTo>
                  <a:lnTo>
                    <a:pt x="11" y="6"/>
                  </a:lnTo>
                  <a:lnTo>
                    <a:pt x="11" y="8"/>
                  </a:lnTo>
                  <a:lnTo>
                    <a:pt x="11" y="10"/>
                  </a:lnTo>
                  <a:lnTo>
                    <a:pt x="11" y="13"/>
                  </a:lnTo>
                  <a:lnTo>
                    <a:pt x="11" y="11"/>
                  </a:lnTo>
                  <a:lnTo>
                    <a:pt x="11" y="3"/>
                  </a:lnTo>
                  <a:lnTo>
                    <a:pt x="11" y="5"/>
                  </a:lnTo>
                  <a:lnTo>
                    <a:pt x="12" y="4"/>
                  </a:lnTo>
                  <a:lnTo>
                    <a:pt x="12" y="3"/>
                  </a:lnTo>
                  <a:lnTo>
                    <a:pt x="12" y="8"/>
                  </a:lnTo>
                  <a:lnTo>
                    <a:pt x="12" y="8"/>
                  </a:lnTo>
                  <a:lnTo>
                    <a:pt x="12" y="11"/>
                  </a:lnTo>
                  <a:lnTo>
                    <a:pt x="12" y="7"/>
                  </a:lnTo>
                  <a:lnTo>
                    <a:pt x="12" y="8"/>
                  </a:lnTo>
                  <a:lnTo>
                    <a:pt x="12" y="10"/>
                  </a:lnTo>
                  <a:lnTo>
                    <a:pt x="12" y="11"/>
                  </a:lnTo>
                  <a:lnTo>
                    <a:pt x="12" y="8"/>
                  </a:lnTo>
                  <a:lnTo>
                    <a:pt x="12" y="5"/>
                  </a:lnTo>
                  <a:lnTo>
                    <a:pt x="13" y="17"/>
                  </a:lnTo>
                  <a:lnTo>
                    <a:pt x="13" y="10"/>
                  </a:lnTo>
                  <a:lnTo>
                    <a:pt x="13" y="9"/>
                  </a:lnTo>
                  <a:lnTo>
                    <a:pt x="13" y="12"/>
                  </a:lnTo>
                  <a:lnTo>
                    <a:pt x="13" y="10"/>
                  </a:lnTo>
                  <a:lnTo>
                    <a:pt x="13" y="14"/>
                  </a:lnTo>
                  <a:lnTo>
                    <a:pt x="13" y="11"/>
                  </a:lnTo>
                  <a:lnTo>
                    <a:pt x="13" y="18"/>
                  </a:lnTo>
                  <a:lnTo>
                    <a:pt x="13" y="7"/>
                  </a:lnTo>
                  <a:lnTo>
                    <a:pt x="13" y="12"/>
                  </a:lnTo>
                  <a:lnTo>
                    <a:pt x="13" y="13"/>
                  </a:lnTo>
                  <a:lnTo>
                    <a:pt x="13" y="12"/>
                  </a:lnTo>
                  <a:lnTo>
                    <a:pt x="13" y="12"/>
                  </a:lnTo>
                  <a:lnTo>
                    <a:pt x="14" y="11"/>
                  </a:lnTo>
                  <a:lnTo>
                    <a:pt x="14" y="6"/>
                  </a:lnTo>
                  <a:lnTo>
                    <a:pt x="14" y="5"/>
                  </a:lnTo>
                  <a:lnTo>
                    <a:pt x="14" y="6"/>
                  </a:lnTo>
                  <a:lnTo>
                    <a:pt x="14" y="7"/>
                  </a:lnTo>
                  <a:lnTo>
                    <a:pt x="14" y="12"/>
                  </a:lnTo>
                  <a:lnTo>
                    <a:pt x="14" y="13"/>
                  </a:lnTo>
                  <a:lnTo>
                    <a:pt x="14" y="9"/>
                  </a:lnTo>
                  <a:lnTo>
                    <a:pt x="14" y="8"/>
                  </a:lnTo>
                  <a:lnTo>
                    <a:pt x="14" y="8"/>
                  </a:lnTo>
                  <a:lnTo>
                    <a:pt x="14" y="9"/>
                  </a:lnTo>
                  <a:lnTo>
                    <a:pt x="14" y="5"/>
                  </a:lnTo>
                  <a:lnTo>
                    <a:pt x="15" y="3"/>
                  </a:lnTo>
                  <a:lnTo>
                    <a:pt x="15" y="9"/>
                  </a:lnTo>
                  <a:lnTo>
                    <a:pt x="15" y="9"/>
                  </a:lnTo>
                  <a:lnTo>
                    <a:pt x="15" y="12"/>
                  </a:lnTo>
                  <a:lnTo>
                    <a:pt x="15" y="10"/>
                  </a:lnTo>
                  <a:lnTo>
                    <a:pt x="15" y="9"/>
                  </a:lnTo>
                  <a:lnTo>
                    <a:pt x="15" y="10"/>
                  </a:lnTo>
                  <a:lnTo>
                    <a:pt x="15" y="8"/>
                  </a:lnTo>
                </a:path>
              </a:pathLst>
            </a:custGeom>
            <a:noFill/>
            <a:ln w="0">
              <a:solidFill>
                <a:srgbClr val="FFFF00"/>
              </a:solidFill>
              <a:prstDash val="solid"/>
              <a:round/>
              <a:headEnd/>
              <a:tailEnd/>
            </a:ln>
          </p:spPr>
          <p:txBody>
            <a:bodyPr/>
            <a:lstStyle/>
            <a:p>
              <a:endParaRPr lang="en-US" sz="2000"/>
            </a:p>
          </p:txBody>
        </p:sp>
        <p:sp>
          <p:nvSpPr>
            <p:cNvPr id="3354696" name="Freeform 72"/>
            <p:cNvSpPr>
              <a:spLocks/>
            </p:cNvSpPr>
            <p:nvPr/>
          </p:nvSpPr>
          <p:spPr bwMode="auto">
            <a:xfrm>
              <a:off x="2541" y="2922"/>
              <a:ext cx="68" cy="1047"/>
            </a:xfrm>
            <a:custGeom>
              <a:avLst/>
              <a:gdLst/>
              <a:ahLst/>
              <a:cxnLst>
                <a:cxn ang="0">
                  <a:pos x="0" y="133"/>
                </a:cxn>
                <a:cxn ang="0">
                  <a:pos x="1" y="130"/>
                </a:cxn>
                <a:cxn ang="0">
                  <a:pos x="1" y="128"/>
                </a:cxn>
                <a:cxn ang="0">
                  <a:pos x="1" y="122"/>
                </a:cxn>
                <a:cxn ang="0">
                  <a:pos x="1" y="125"/>
                </a:cxn>
                <a:cxn ang="0">
                  <a:pos x="1" y="127"/>
                </a:cxn>
                <a:cxn ang="0">
                  <a:pos x="1" y="128"/>
                </a:cxn>
                <a:cxn ang="0">
                  <a:pos x="2" y="124"/>
                </a:cxn>
                <a:cxn ang="0">
                  <a:pos x="2" y="123"/>
                </a:cxn>
                <a:cxn ang="0">
                  <a:pos x="2" y="123"/>
                </a:cxn>
                <a:cxn ang="0">
                  <a:pos x="3" y="127"/>
                </a:cxn>
                <a:cxn ang="0">
                  <a:pos x="3" y="124"/>
                </a:cxn>
                <a:cxn ang="0">
                  <a:pos x="3" y="127"/>
                </a:cxn>
                <a:cxn ang="0">
                  <a:pos x="4" y="132"/>
                </a:cxn>
                <a:cxn ang="0">
                  <a:pos x="4" y="131"/>
                </a:cxn>
                <a:cxn ang="0">
                  <a:pos x="4" y="129"/>
                </a:cxn>
                <a:cxn ang="0">
                  <a:pos x="5" y="126"/>
                </a:cxn>
                <a:cxn ang="0">
                  <a:pos x="5" y="129"/>
                </a:cxn>
                <a:cxn ang="0">
                  <a:pos x="5" y="120"/>
                </a:cxn>
                <a:cxn ang="0">
                  <a:pos x="6" y="124"/>
                </a:cxn>
                <a:cxn ang="0">
                  <a:pos x="6" y="128"/>
                </a:cxn>
                <a:cxn ang="0">
                  <a:pos x="6" y="129"/>
                </a:cxn>
                <a:cxn ang="0">
                  <a:pos x="6" y="123"/>
                </a:cxn>
                <a:cxn ang="0">
                  <a:pos x="6" y="123"/>
                </a:cxn>
                <a:cxn ang="0">
                  <a:pos x="6" y="128"/>
                </a:cxn>
                <a:cxn ang="0">
                  <a:pos x="7" y="133"/>
                </a:cxn>
                <a:cxn ang="0">
                  <a:pos x="7" y="120"/>
                </a:cxn>
                <a:cxn ang="0">
                  <a:pos x="7" y="119"/>
                </a:cxn>
                <a:cxn ang="0">
                  <a:pos x="8" y="126"/>
                </a:cxn>
                <a:cxn ang="0">
                  <a:pos x="8" y="125"/>
                </a:cxn>
                <a:cxn ang="0">
                  <a:pos x="8" y="130"/>
                </a:cxn>
                <a:cxn ang="0">
                  <a:pos x="9" y="127"/>
                </a:cxn>
                <a:cxn ang="0">
                  <a:pos x="9" y="123"/>
                </a:cxn>
                <a:cxn ang="0">
                  <a:pos x="10" y="128"/>
                </a:cxn>
                <a:cxn ang="0">
                  <a:pos x="10" y="125"/>
                </a:cxn>
                <a:cxn ang="0">
                  <a:pos x="10" y="123"/>
                </a:cxn>
                <a:cxn ang="0">
                  <a:pos x="11" y="119"/>
                </a:cxn>
                <a:cxn ang="0">
                  <a:pos x="11" y="120"/>
                </a:cxn>
                <a:cxn ang="0">
                  <a:pos x="11" y="114"/>
                </a:cxn>
                <a:cxn ang="0">
                  <a:pos x="12" y="36"/>
                </a:cxn>
                <a:cxn ang="0">
                  <a:pos x="12" y="244"/>
                </a:cxn>
                <a:cxn ang="0">
                  <a:pos x="12" y="166"/>
                </a:cxn>
                <a:cxn ang="0">
                  <a:pos x="12" y="120"/>
                </a:cxn>
                <a:cxn ang="0">
                  <a:pos x="12" y="111"/>
                </a:cxn>
                <a:cxn ang="0">
                  <a:pos x="12" y="108"/>
                </a:cxn>
                <a:cxn ang="0">
                  <a:pos x="13" y="111"/>
                </a:cxn>
                <a:cxn ang="0">
                  <a:pos x="13" y="117"/>
                </a:cxn>
                <a:cxn ang="0">
                  <a:pos x="13" y="116"/>
                </a:cxn>
                <a:cxn ang="0">
                  <a:pos x="14" y="128"/>
                </a:cxn>
                <a:cxn ang="0">
                  <a:pos x="14" y="125"/>
                </a:cxn>
              </a:cxnLst>
              <a:rect l="0" t="0" r="r" b="b"/>
              <a:pathLst>
                <a:path w="14" h="244">
                  <a:moveTo>
                    <a:pt x="0" y="124"/>
                  </a:moveTo>
                  <a:lnTo>
                    <a:pt x="0" y="130"/>
                  </a:lnTo>
                  <a:lnTo>
                    <a:pt x="0" y="131"/>
                  </a:lnTo>
                  <a:lnTo>
                    <a:pt x="0" y="133"/>
                  </a:lnTo>
                  <a:lnTo>
                    <a:pt x="0" y="132"/>
                  </a:lnTo>
                  <a:lnTo>
                    <a:pt x="0" y="129"/>
                  </a:lnTo>
                  <a:lnTo>
                    <a:pt x="1" y="131"/>
                  </a:lnTo>
                  <a:lnTo>
                    <a:pt x="1" y="130"/>
                  </a:lnTo>
                  <a:lnTo>
                    <a:pt x="1" y="123"/>
                  </a:lnTo>
                  <a:lnTo>
                    <a:pt x="1" y="124"/>
                  </a:lnTo>
                  <a:lnTo>
                    <a:pt x="1" y="118"/>
                  </a:lnTo>
                  <a:lnTo>
                    <a:pt x="1" y="128"/>
                  </a:lnTo>
                  <a:lnTo>
                    <a:pt x="1" y="130"/>
                  </a:lnTo>
                  <a:lnTo>
                    <a:pt x="1" y="127"/>
                  </a:lnTo>
                  <a:lnTo>
                    <a:pt x="1" y="127"/>
                  </a:lnTo>
                  <a:lnTo>
                    <a:pt x="1" y="122"/>
                  </a:lnTo>
                  <a:lnTo>
                    <a:pt x="1" y="120"/>
                  </a:lnTo>
                  <a:lnTo>
                    <a:pt x="1" y="124"/>
                  </a:lnTo>
                  <a:lnTo>
                    <a:pt x="1" y="120"/>
                  </a:lnTo>
                  <a:lnTo>
                    <a:pt x="1" y="125"/>
                  </a:lnTo>
                  <a:lnTo>
                    <a:pt x="1" y="130"/>
                  </a:lnTo>
                  <a:lnTo>
                    <a:pt x="1" y="129"/>
                  </a:lnTo>
                  <a:lnTo>
                    <a:pt x="1" y="126"/>
                  </a:lnTo>
                  <a:lnTo>
                    <a:pt x="1" y="127"/>
                  </a:lnTo>
                  <a:lnTo>
                    <a:pt x="1" y="126"/>
                  </a:lnTo>
                  <a:lnTo>
                    <a:pt x="1" y="130"/>
                  </a:lnTo>
                  <a:lnTo>
                    <a:pt x="1" y="129"/>
                  </a:lnTo>
                  <a:lnTo>
                    <a:pt x="1" y="128"/>
                  </a:lnTo>
                  <a:lnTo>
                    <a:pt x="1" y="127"/>
                  </a:lnTo>
                  <a:lnTo>
                    <a:pt x="2" y="125"/>
                  </a:lnTo>
                  <a:lnTo>
                    <a:pt x="2" y="128"/>
                  </a:lnTo>
                  <a:lnTo>
                    <a:pt x="2" y="124"/>
                  </a:lnTo>
                  <a:lnTo>
                    <a:pt x="2" y="122"/>
                  </a:lnTo>
                  <a:lnTo>
                    <a:pt x="2" y="123"/>
                  </a:lnTo>
                  <a:lnTo>
                    <a:pt x="2" y="120"/>
                  </a:lnTo>
                  <a:lnTo>
                    <a:pt x="2" y="123"/>
                  </a:lnTo>
                  <a:lnTo>
                    <a:pt x="2" y="124"/>
                  </a:lnTo>
                  <a:lnTo>
                    <a:pt x="2" y="120"/>
                  </a:lnTo>
                  <a:lnTo>
                    <a:pt x="2" y="125"/>
                  </a:lnTo>
                  <a:lnTo>
                    <a:pt x="2" y="123"/>
                  </a:lnTo>
                  <a:lnTo>
                    <a:pt x="2" y="119"/>
                  </a:lnTo>
                  <a:lnTo>
                    <a:pt x="2" y="122"/>
                  </a:lnTo>
                  <a:lnTo>
                    <a:pt x="3" y="129"/>
                  </a:lnTo>
                  <a:lnTo>
                    <a:pt x="3" y="127"/>
                  </a:lnTo>
                  <a:lnTo>
                    <a:pt x="3" y="123"/>
                  </a:lnTo>
                  <a:lnTo>
                    <a:pt x="3" y="124"/>
                  </a:lnTo>
                  <a:lnTo>
                    <a:pt x="3" y="120"/>
                  </a:lnTo>
                  <a:lnTo>
                    <a:pt x="3" y="124"/>
                  </a:lnTo>
                  <a:lnTo>
                    <a:pt x="3" y="124"/>
                  </a:lnTo>
                  <a:lnTo>
                    <a:pt x="3" y="125"/>
                  </a:lnTo>
                  <a:lnTo>
                    <a:pt x="3" y="129"/>
                  </a:lnTo>
                  <a:lnTo>
                    <a:pt x="3" y="127"/>
                  </a:lnTo>
                  <a:lnTo>
                    <a:pt x="3" y="124"/>
                  </a:lnTo>
                  <a:lnTo>
                    <a:pt x="3" y="128"/>
                  </a:lnTo>
                  <a:lnTo>
                    <a:pt x="4" y="130"/>
                  </a:lnTo>
                  <a:lnTo>
                    <a:pt x="4" y="132"/>
                  </a:lnTo>
                  <a:lnTo>
                    <a:pt x="4" y="127"/>
                  </a:lnTo>
                  <a:lnTo>
                    <a:pt x="4" y="132"/>
                  </a:lnTo>
                  <a:lnTo>
                    <a:pt x="4" y="129"/>
                  </a:lnTo>
                  <a:lnTo>
                    <a:pt x="4" y="131"/>
                  </a:lnTo>
                  <a:lnTo>
                    <a:pt x="4" y="128"/>
                  </a:lnTo>
                  <a:lnTo>
                    <a:pt x="4" y="127"/>
                  </a:lnTo>
                  <a:lnTo>
                    <a:pt x="4" y="130"/>
                  </a:lnTo>
                  <a:lnTo>
                    <a:pt x="4" y="129"/>
                  </a:lnTo>
                  <a:lnTo>
                    <a:pt x="4" y="122"/>
                  </a:lnTo>
                  <a:lnTo>
                    <a:pt x="4" y="123"/>
                  </a:lnTo>
                  <a:lnTo>
                    <a:pt x="4" y="122"/>
                  </a:lnTo>
                  <a:lnTo>
                    <a:pt x="5" y="126"/>
                  </a:lnTo>
                  <a:lnTo>
                    <a:pt x="5" y="125"/>
                  </a:lnTo>
                  <a:lnTo>
                    <a:pt x="5" y="124"/>
                  </a:lnTo>
                  <a:lnTo>
                    <a:pt x="5" y="128"/>
                  </a:lnTo>
                  <a:lnTo>
                    <a:pt x="5" y="129"/>
                  </a:lnTo>
                  <a:lnTo>
                    <a:pt x="5" y="128"/>
                  </a:lnTo>
                  <a:lnTo>
                    <a:pt x="5" y="121"/>
                  </a:lnTo>
                  <a:lnTo>
                    <a:pt x="5" y="123"/>
                  </a:lnTo>
                  <a:lnTo>
                    <a:pt x="5" y="120"/>
                  </a:lnTo>
                  <a:lnTo>
                    <a:pt x="5" y="122"/>
                  </a:lnTo>
                  <a:lnTo>
                    <a:pt x="5" y="128"/>
                  </a:lnTo>
                  <a:lnTo>
                    <a:pt x="5" y="125"/>
                  </a:lnTo>
                  <a:lnTo>
                    <a:pt x="6" y="124"/>
                  </a:lnTo>
                  <a:lnTo>
                    <a:pt x="6" y="125"/>
                  </a:lnTo>
                  <a:lnTo>
                    <a:pt x="6" y="127"/>
                  </a:lnTo>
                  <a:lnTo>
                    <a:pt x="6" y="120"/>
                  </a:lnTo>
                  <a:lnTo>
                    <a:pt x="6" y="128"/>
                  </a:lnTo>
                  <a:lnTo>
                    <a:pt x="6" y="127"/>
                  </a:lnTo>
                  <a:lnTo>
                    <a:pt x="6" y="126"/>
                  </a:lnTo>
                  <a:lnTo>
                    <a:pt x="6" y="130"/>
                  </a:lnTo>
                  <a:lnTo>
                    <a:pt x="6" y="129"/>
                  </a:lnTo>
                  <a:lnTo>
                    <a:pt x="6" y="122"/>
                  </a:lnTo>
                  <a:lnTo>
                    <a:pt x="6" y="123"/>
                  </a:lnTo>
                  <a:lnTo>
                    <a:pt x="6" y="121"/>
                  </a:lnTo>
                  <a:lnTo>
                    <a:pt x="6" y="123"/>
                  </a:lnTo>
                  <a:lnTo>
                    <a:pt x="6" y="119"/>
                  </a:lnTo>
                  <a:lnTo>
                    <a:pt x="6" y="119"/>
                  </a:lnTo>
                  <a:lnTo>
                    <a:pt x="6" y="123"/>
                  </a:lnTo>
                  <a:lnTo>
                    <a:pt x="6" y="123"/>
                  </a:lnTo>
                  <a:lnTo>
                    <a:pt x="6" y="122"/>
                  </a:lnTo>
                  <a:lnTo>
                    <a:pt x="6" y="130"/>
                  </a:lnTo>
                  <a:lnTo>
                    <a:pt x="6" y="127"/>
                  </a:lnTo>
                  <a:lnTo>
                    <a:pt x="6" y="128"/>
                  </a:lnTo>
                  <a:lnTo>
                    <a:pt x="6" y="130"/>
                  </a:lnTo>
                  <a:lnTo>
                    <a:pt x="7" y="131"/>
                  </a:lnTo>
                  <a:lnTo>
                    <a:pt x="7" y="132"/>
                  </a:lnTo>
                  <a:lnTo>
                    <a:pt x="7" y="133"/>
                  </a:lnTo>
                  <a:lnTo>
                    <a:pt x="7" y="131"/>
                  </a:lnTo>
                  <a:lnTo>
                    <a:pt x="7" y="120"/>
                  </a:lnTo>
                  <a:lnTo>
                    <a:pt x="7" y="122"/>
                  </a:lnTo>
                  <a:lnTo>
                    <a:pt x="7" y="120"/>
                  </a:lnTo>
                  <a:lnTo>
                    <a:pt x="7" y="123"/>
                  </a:lnTo>
                  <a:lnTo>
                    <a:pt x="7" y="124"/>
                  </a:lnTo>
                  <a:lnTo>
                    <a:pt x="7" y="129"/>
                  </a:lnTo>
                  <a:lnTo>
                    <a:pt x="7" y="119"/>
                  </a:lnTo>
                  <a:lnTo>
                    <a:pt x="8" y="122"/>
                  </a:lnTo>
                  <a:lnTo>
                    <a:pt x="8" y="121"/>
                  </a:lnTo>
                  <a:lnTo>
                    <a:pt x="8" y="129"/>
                  </a:lnTo>
                  <a:lnTo>
                    <a:pt x="8" y="126"/>
                  </a:lnTo>
                  <a:lnTo>
                    <a:pt x="8" y="127"/>
                  </a:lnTo>
                  <a:lnTo>
                    <a:pt x="8" y="124"/>
                  </a:lnTo>
                  <a:lnTo>
                    <a:pt x="8" y="124"/>
                  </a:lnTo>
                  <a:lnTo>
                    <a:pt x="8" y="125"/>
                  </a:lnTo>
                  <a:lnTo>
                    <a:pt x="8" y="129"/>
                  </a:lnTo>
                  <a:lnTo>
                    <a:pt x="8" y="134"/>
                  </a:lnTo>
                  <a:lnTo>
                    <a:pt x="8" y="127"/>
                  </a:lnTo>
                  <a:lnTo>
                    <a:pt x="8" y="130"/>
                  </a:lnTo>
                  <a:lnTo>
                    <a:pt x="8" y="127"/>
                  </a:lnTo>
                  <a:lnTo>
                    <a:pt x="9" y="123"/>
                  </a:lnTo>
                  <a:lnTo>
                    <a:pt x="9" y="123"/>
                  </a:lnTo>
                  <a:lnTo>
                    <a:pt x="9" y="127"/>
                  </a:lnTo>
                  <a:lnTo>
                    <a:pt x="9" y="128"/>
                  </a:lnTo>
                  <a:lnTo>
                    <a:pt x="9" y="130"/>
                  </a:lnTo>
                  <a:lnTo>
                    <a:pt x="9" y="122"/>
                  </a:lnTo>
                  <a:lnTo>
                    <a:pt x="9" y="123"/>
                  </a:lnTo>
                  <a:lnTo>
                    <a:pt x="9" y="129"/>
                  </a:lnTo>
                  <a:lnTo>
                    <a:pt x="9" y="124"/>
                  </a:lnTo>
                  <a:lnTo>
                    <a:pt x="9" y="127"/>
                  </a:lnTo>
                  <a:lnTo>
                    <a:pt x="10" y="128"/>
                  </a:lnTo>
                  <a:lnTo>
                    <a:pt x="10" y="129"/>
                  </a:lnTo>
                  <a:lnTo>
                    <a:pt x="10" y="128"/>
                  </a:lnTo>
                  <a:lnTo>
                    <a:pt x="10" y="129"/>
                  </a:lnTo>
                  <a:lnTo>
                    <a:pt x="10" y="125"/>
                  </a:lnTo>
                  <a:lnTo>
                    <a:pt x="10" y="123"/>
                  </a:lnTo>
                  <a:lnTo>
                    <a:pt x="10" y="123"/>
                  </a:lnTo>
                  <a:lnTo>
                    <a:pt x="10" y="119"/>
                  </a:lnTo>
                  <a:lnTo>
                    <a:pt x="10" y="123"/>
                  </a:lnTo>
                  <a:lnTo>
                    <a:pt x="10" y="129"/>
                  </a:lnTo>
                  <a:lnTo>
                    <a:pt x="10" y="124"/>
                  </a:lnTo>
                  <a:lnTo>
                    <a:pt x="10" y="121"/>
                  </a:lnTo>
                  <a:lnTo>
                    <a:pt x="11" y="119"/>
                  </a:lnTo>
                  <a:lnTo>
                    <a:pt x="11" y="127"/>
                  </a:lnTo>
                  <a:lnTo>
                    <a:pt x="11" y="124"/>
                  </a:lnTo>
                  <a:lnTo>
                    <a:pt x="11" y="119"/>
                  </a:lnTo>
                  <a:lnTo>
                    <a:pt x="11" y="120"/>
                  </a:lnTo>
                  <a:lnTo>
                    <a:pt x="11" y="118"/>
                  </a:lnTo>
                  <a:lnTo>
                    <a:pt x="11" y="115"/>
                  </a:lnTo>
                  <a:lnTo>
                    <a:pt x="11" y="123"/>
                  </a:lnTo>
                  <a:lnTo>
                    <a:pt x="11" y="114"/>
                  </a:lnTo>
                  <a:lnTo>
                    <a:pt x="11" y="98"/>
                  </a:lnTo>
                  <a:lnTo>
                    <a:pt x="11" y="44"/>
                  </a:lnTo>
                  <a:lnTo>
                    <a:pt x="12" y="0"/>
                  </a:lnTo>
                  <a:lnTo>
                    <a:pt x="12" y="36"/>
                  </a:lnTo>
                  <a:lnTo>
                    <a:pt x="12" y="128"/>
                  </a:lnTo>
                  <a:lnTo>
                    <a:pt x="12" y="208"/>
                  </a:lnTo>
                  <a:lnTo>
                    <a:pt x="12" y="229"/>
                  </a:lnTo>
                  <a:lnTo>
                    <a:pt x="12" y="244"/>
                  </a:lnTo>
                  <a:lnTo>
                    <a:pt x="12" y="230"/>
                  </a:lnTo>
                  <a:lnTo>
                    <a:pt x="12" y="211"/>
                  </a:lnTo>
                  <a:lnTo>
                    <a:pt x="12" y="193"/>
                  </a:lnTo>
                  <a:lnTo>
                    <a:pt x="12" y="166"/>
                  </a:lnTo>
                  <a:lnTo>
                    <a:pt x="12" y="142"/>
                  </a:lnTo>
                  <a:lnTo>
                    <a:pt x="12" y="134"/>
                  </a:lnTo>
                  <a:lnTo>
                    <a:pt x="12" y="127"/>
                  </a:lnTo>
                  <a:lnTo>
                    <a:pt x="12" y="120"/>
                  </a:lnTo>
                  <a:lnTo>
                    <a:pt x="12" y="122"/>
                  </a:lnTo>
                  <a:lnTo>
                    <a:pt x="12" y="111"/>
                  </a:lnTo>
                  <a:lnTo>
                    <a:pt x="12" y="117"/>
                  </a:lnTo>
                  <a:lnTo>
                    <a:pt x="12" y="111"/>
                  </a:lnTo>
                  <a:lnTo>
                    <a:pt x="12" y="111"/>
                  </a:lnTo>
                  <a:lnTo>
                    <a:pt x="12" y="106"/>
                  </a:lnTo>
                  <a:lnTo>
                    <a:pt x="12" y="113"/>
                  </a:lnTo>
                  <a:lnTo>
                    <a:pt x="12" y="108"/>
                  </a:lnTo>
                  <a:lnTo>
                    <a:pt x="12" y="106"/>
                  </a:lnTo>
                  <a:lnTo>
                    <a:pt x="12" y="107"/>
                  </a:lnTo>
                  <a:lnTo>
                    <a:pt x="12" y="119"/>
                  </a:lnTo>
                  <a:lnTo>
                    <a:pt x="13" y="111"/>
                  </a:lnTo>
                  <a:lnTo>
                    <a:pt x="13" y="118"/>
                  </a:lnTo>
                  <a:lnTo>
                    <a:pt x="13" y="118"/>
                  </a:lnTo>
                  <a:lnTo>
                    <a:pt x="13" y="119"/>
                  </a:lnTo>
                  <a:lnTo>
                    <a:pt x="13" y="117"/>
                  </a:lnTo>
                  <a:lnTo>
                    <a:pt x="13" y="115"/>
                  </a:lnTo>
                  <a:lnTo>
                    <a:pt x="13" y="116"/>
                  </a:lnTo>
                  <a:lnTo>
                    <a:pt x="13" y="115"/>
                  </a:lnTo>
                  <a:lnTo>
                    <a:pt x="13" y="116"/>
                  </a:lnTo>
                  <a:lnTo>
                    <a:pt x="13" y="122"/>
                  </a:lnTo>
                  <a:lnTo>
                    <a:pt x="14" y="124"/>
                  </a:lnTo>
                  <a:lnTo>
                    <a:pt x="14" y="126"/>
                  </a:lnTo>
                  <a:lnTo>
                    <a:pt x="14" y="128"/>
                  </a:lnTo>
                  <a:lnTo>
                    <a:pt x="14" y="125"/>
                  </a:lnTo>
                  <a:lnTo>
                    <a:pt x="14" y="132"/>
                  </a:lnTo>
                  <a:lnTo>
                    <a:pt x="14" y="128"/>
                  </a:lnTo>
                  <a:lnTo>
                    <a:pt x="14" y="125"/>
                  </a:lnTo>
                  <a:lnTo>
                    <a:pt x="14" y="120"/>
                  </a:lnTo>
                  <a:lnTo>
                    <a:pt x="14" y="130"/>
                  </a:lnTo>
                </a:path>
              </a:pathLst>
            </a:custGeom>
            <a:noFill/>
            <a:ln w="0">
              <a:solidFill>
                <a:srgbClr val="FFFF00"/>
              </a:solidFill>
              <a:prstDash val="solid"/>
              <a:round/>
              <a:headEnd/>
              <a:tailEnd/>
            </a:ln>
          </p:spPr>
          <p:txBody>
            <a:bodyPr/>
            <a:lstStyle/>
            <a:p>
              <a:endParaRPr lang="en-US" sz="2000"/>
            </a:p>
          </p:txBody>
        </p:sp>
        <p:sp>
          <p:nvSpPr>
            <p:cNvPr id="3354697" name="Freeform 73"/>
            <p:cNvSpPr>
              <a:spLocks/>
            </p:cNvSpPr>
            <p:nvPr/>
          </p:nvSpPr>
          <p:spPr bwMode="auto">
            <a:xfrm>
              <a:off x="2609" y="2854"/>
              <a:ext cx="67" cy="1094"/>
            </a:xfrm>
            <a:custGeom>
              <a:avLst/>
              <a:gdLst/>
              <a:ahLst/>
              <a:cxnLst>
                <a:cxn ang="0">
                  <a:pos x="0" y="146"/>
                </a:cxn>
                <a:cxn ang="0">
                  <a:pos x="1" y="142"/>
                </a:cxn>
                <a:cxn ang="0">
                  <a:pos x="1" y="139"/>
                </a:cxn>
                <a:cxn ang="0">
                  <a:pos x="1" y="134"/>
                </a:cxn>
                <a:cxn ang="0">
                  <a:pos x="2" y="140"/>
                </a:cxn>
                <a:cxn ang="0">
                  <a:pos x="2" y="140"/>
                </a:cxn>
                <a:cxn ang="0">
                  <a:pos x="2" y="135"/>
                </a:cxn>
                <a:cxn ang="0">
                  <a:pos x="3" y="138"/>
                </a:cxn>
                <a:cxn ang="0">
                  <a:pos x="3" y="143"/>
                </a:cxn>
                <a:cxn ang="0">
                  <a:pos x="3" y="138"/>
                </a:cxn>
                <a:cxn ang="0">
                  <a:pos x="3" y="144"/>
                </a:cxn>
                <a:cxn ang="0">
                  <a:pos x="3" y="144"/>
                </a:cxn>
                <a:cxn ang="0">
                  <a:pos x="3" y="143"/>
                </a:cxn>
                <a:cxn ang="0">
                  <a:pos x="4" y="150"/>
                </a:cxn>
                <a:cxn ang="0">
                  <a:pos x="4" y="143"/>
                </a:cxn>
                <a:cxn ang="0">
                  <a:pos x="4" y="140"/>
                </a:cxn>
                <a:cxn ang="0">
                  <a:pos x="5" y="143"/>
                </a:cxn>
                <a:cxn ang="0">
                  <a:pos x="5" y="145"/>
                </a:cxn>
                <a:cxn ang="0">
                  <a:pos x="5" y="146"/>
                </a:cxn>
                <a:cxn ang="0">
                  <a:pos x="6" y="140"/>
                </a:cxn>
                <a:cxn ang="0">
                  <a:pos x="6" y="140"/>
                </a:cxn>
                <a:cxn ang="0">
                  <a:pos x="7" y="144"/>
                </a:cxn>
                <a:cxn ang="0">
                  <a:pos x="7" y="139"/>
                </a:cxn>
                <a:cxn ang="0">
                  <a:pos x="7" y="138"/>
                </a:cxn>
                <a:cxn ang="0">
                  <a:pos x="7" y="139"/>
                </a:cxn>
                <a:cxn ang="0">
                  <a:pos x="8" y="147"/>
                </a:cxn>
                <a:cxn ang="0">
                  <a:pos x="8" y="142"/>
                </a:cxn>
                <a:cxn ang="0">
                  <a:pos x="9" y="147"/>
                </a:cxn>
                <a:cxn ang="0">
                  <a:pos x="9" y="140"/>
                </a:cxn>
                <a:cxn ang="0">
                  <a:pos x="9" y="145"/>
                </a:cxn>
                <a:cxn ang="0">
                  <a:pos x="9" y="132"/>
                </a:cxn>
                <a:cxn ang="0">
                  <a:pos x="9" y="135"/>
                </a:cxn>
                <a:cxn ang="0">
                  <a:pos x="9" y="138"/>
                </a:cxn>
                <a:cxn ang="0">
                  <a:pos x="10" y="138"/>
                </a:cxn>
                <a:cxn ang="0">
                  <a:pos x="10" y="139"/>
                </a:cxn>
                <a:cxn ang="0">
                  <a:pos x="10" y="145"/>
                </a:cxn>
                <a:cxn ang="0">
                  <a:pos x="11" y="144"/>
                </a:cxn>
                <a:cxn ang="0">
                  <a:pos x="11" y="143"/>
                </a:cxn>
                <a:cxn ang="0">
                  <a:pos x="11" y="144"/>
                </a:cxn>
                <a:cxn ang="0">
                  <a:pos x="12" y="147"/>
                </a:cxn>
                <a:cxn ang="0">
                  <a:pos x="12" y="146"/>
                </a:cxn>
                <a:cxn ang="0">
                  <a:pos x="12" y="139"/>
                </a:cxn>
                <a:cxn ang="0">
                  <a:pos x="13" y="139"/>
                </a:cxn>
                <a:cxn ang="0">
                  <a:pos x="13" y="138"/>
                </a:cxn>
                <a:cxn ang="0">
                  <a:pos x="13" y="135"/>
                </a:cxn>
                <a:cxn ang="0">
                  <a:pos x="14" y="44"/>
                </a:cxn>
                <a:cxn ang="0">
                  <a:pos x="14" y="251"/>
                </a:cxn>
                <a:cxn ang="0">
                  <a:pos x="14" y="192"/>
                </a:cxn>
                <a:cxn ang="0">
                  <a:pos x="14" y="141"/>
                </a:cxn>
                <a:cxn ang="0">
                  <a:pos x="14" y="132"/>
                </a:cxn>
              </a:cxnLst>
              <a:rect l="0" t="0" r="r" b="b"/>
              <a:pathLst>
                <a:path w="14" h="255">
                  <a:moveTo>
                    <a:pt x="0" y="146"/>
                  </a:moveTo>
                  <a:lnTo>
                    <a:pt x="0" y="142"/>
                  </a:lnTo>
                  <a:lnTo>
                    <a:pt x="0" y="148"/>
                  </a:lnTo>
                  <a:lnTo>
                    <a:pt x="0" y="146"/>
                  </a:lnTo>
                  <a:lnTo>
                    <a:pt x="1" y="145"/>
                  </a:lnTo>
                  <a:lnTo>
                    <a:pt x="1" y="143"/>
                  </a:lnTo>
                  <a:lnTo>
                    <a:pt x="1" y="144"/>
                  </a:lnTo>
                  <a:lnTo>
                    <a:pt x="1" y="142"/>
                  </a:lnTo>
                  <a:lnTo>
                    <a:pt x="1" y="143"/>
                  </a:lnTo>
                  <a:lnTo>
                    <a:pt x="1" y="138"/>
                  </a:lnTo>
                  <a:lnTo>
                    <a:pt x="1" y="136"/>
                  </a:lnTo>
                  <a:lnTo>
                    <a:pt x="1" y="139"/>
                  </a:lnTo>
                  <a:lnTo>
                    <a:pt x="1" y="138"/>
                  </a:lnTo>
                  <a:lnTo>
                    <a:pt x="1" y="134"/>
                  </a:lnTo>
                  <a:lnTo>
                    <a:pt x="1" y="143"/>
                  </a:lnTo>
                  <a:lnTo>
                    <a:pt x="1" y="134"/>
                  </a:lnTo>
                  <a:lnTo>
                    <a:pt x="2" y="139"/>
                  </a:lnTo>
                  <a:lnTo>
                    <a:pt x="2" y="141"/>
                  </a:lnTo>
                  <a:lnTo>
                    <a:pt x="2" y="143"/>
                  </a:lnTo>
                  <a:lnTo>
                    <a:pt x="2" y="140"/>
                  </a:lnTo>
                  <a:lnTo>
                    <a:pt x="2" y="135"/>
                  </a:lnTo>
                  <a:lnTo>
                    <a:pt x="2" y="141"/>
                  </a:lnTo>
                  <a:lnTo>
                    <a:pt x="2" y="137"/>
                  </a:lnTo>
                  <a:lnTo>
                    <a:pt x="2" y="140"/>
                  </a:lnTo>
                  <a:lnTo>
                    <a:pt x="2" y="138"/>
                  </a:lnTo>
                  <a:lnTo>
                    <a:pt x="2" y="137"/>
                  </a:lnTo>
                  <a:lnTo>
                    <a:pt x="2" y="140"/>
                  </a:lnTo>
                  <a:lnTo>
                    <a:pt x="2" y="135"/>
                  </a:lnTo>
                  <a:lnTo>
                    <a:pt x="3" y="137"/>
                  </a:lnTo>
                  <a:lnTo>
                    <a:pt x="3" y="138"/>
                  </a:lnTo>
                  <a:lnTo>
                    <a:pt x="3" y="141"/>
                  </a:lnTo>
                  <a:lnTo>
                    <a:pt x="3" y="138"/>
                  </a:lnTo>
                  <a:lnTo>
                    <a:pt x="3" y="135"/>
                  </a:lnTo>
                  <a:lnTo>
                    <a:pt x="3" y="138"/>
                  </a:lnTo>
                  <a:lnTo>
                    <a:pt x="3" y="145"/>
                  </a:lnTo>
                  <a:lnTo>
                    <a:pt x="3" y="143"/>
                  </a:lnTo>
                  <a:lnTo>
                    <a:pt x="3" y="142"/>
                  </a:lnTo>
                  <a:lnTo>
                    <a:pt x="3" y="139"/>
                  </a:lnTo>
                  <a:lnTo>
                    <a:pt x="3" y="137"/>
                  </a:lnTo>
                  <a:lnTo>
                    <a:pt x="3" y="138"/>
                  </a:lnTo>
                  <a:lnTo>
                    <a:pt x="3" y="143"/>
                  </a:lnTo>
                  <a:lnTo>
                    <a:pt x="3" y="138"/>
                  </a:lnTo>
                  <a:lnTo>
                    <a:pt x="3" y="143"/>
                  </a:lnTo>
                  <a:lnTo>
                    <a:pt x="3" y="144"/>
                  </a:lnTo>
                  <a:lnTo>
                    <a:pt x="3" y="142"/>
                  </a:lnTo>
                  <a:lnTo>
                    <a:pt x="3" y="140"/>
                  </a:lnTo>
                  <a:lnTo>
                    <a:pt x="3" y="145"/>
                  </a:lnTo>
                  <a:lnTo>
                    <a:pt x="3" y="144"/>
                  </a:lnTo>
                  <a:lnTo>
                    <a:pt x="3" y="146"/>
                  </a:lnTo>
                  <a:lnTo>
                    <a:pt x="3" y="143"/>
                  </a:lnTo>
                  <a:lnTo>
                    <a:pt x="3" y="141"/>
                  </a:lnTo>
                  <a:lnTo>
                    <a:pt x="3" y="143"/>
                  </a:lnTo>
                  <a:lnTo>
                    <a:pt x="4" y="142"/>
                  </a:lnTo>
                  <a:lnTo>
                    <a:pt x="4" y="141"/>
                  </a:lnTo>
                  <a:lnTo>
                    <a:pt x="4" y="143"/>
                  </a:lnTo>
                  <a:lnTo>
                    <a:pt x="4" y="150"/>
                  </a:lnTo>
                  <a:lnTo>
                    <a:pt x="4" y="146"/>
                  </a:lnTo>
                  <a:lnTo>
                    <a:pt x="4" y="147"/>
                  </a:lnTo>
                  <a:lnTo>
                    <a:pt x="4" y="149"/>
                  </a:lnTo>
                  <a:lnTo>
                    <a:pt x="4" y="143"/>
                  </a:lnTo>
                  <a:lnTo>
                    <a:pt x="4" y="147"/>
                  </a:lnTo>
                  <a:lnTo>
                    <a:pt x="4" y="141"/>
                  </a:lnTo>
                  <a:lnTo>
                    <a:pt x="4" y="141"/>
                  </a:lnTo>
                  <a:lnTo>
                    <a:pt x="4" y="140"/>
                  </a:lnTo>
                  <a:lnTo>
                    <a:pt x="4" y="138"/>
                  </a:lnTo>
                  <a:lnTo>
                    <a:pt x="5" y="138"/>
                  </a:lnTo>
                  <a:lnTo>
                    <a:pt x="5" y="141"/>
                  </a:lnTo>
                  <a:lnTo>
                    <a:pt x="5" y="143"/>
                  </a:lnTo>
                  <a:lnTo>
                    <a:pt x="5" y="143"/>
                  </a:lnTo>
                  <a:lnTo>
                    <a:pt x="5" y="144"/>
                  </a:lnTo>
                  <a:lnTo>
                    <a:pt x="5" y="141"/>
                  </a:lnTo>
                  <a:lnTo>
                    <a:pt x="5" y="145"/>
                  </a:lnTo>
                  <a:lnTo>
                    <a:pt x="5" y="143"/>
                  </a:lnTo>
                  <a:lnTo>
                    <a:pt x="5" y="147"/>
                  </a:lnTo>
                  <a:lnTo>
                    <a:pt x="5" y="142"/>
                  </a:lnTo>
                  <a:lnTo>
                    <a:pt x="5" y="146"/>
                  </a:lnTo>
                  <a:lnTo>
                    <a:pt x="6" y="145"/>
                  </a:lnTo>
                  <a:lnTo>
                    <a:pt x="6" y="143"/>
                  </a:lnTo>
                  <a:lnTo>
                    <a:pt x="6" y="143"/>
                  </a:lnTo>
                  <a:lnTo>
                    <a:pt x="6" y="140"/>
                  </a:lnTo>
                  <a:lnTo>
                    <a:pt x="6" y="139"/>
                  </a:lnTo>
                  <a:lnTo>
                    <a:pt x="6" y="138"/>
                  </a:lnTo>
                  <a:lnTo>
                    <a:pt x="6" y="139"/>
                  </a:lnTo>
                  <a:lnTo>
                    <a:pt x="6" y="140"/>
                  </a:lnTo>
                  <a:lnTo>
                    <a:pt x="6" y="135"/>
                  </a:lnTo>
                  <a:lnTo>
                    <a:pt x="6" y="138"/>
                  </a:lnTo>
                  <a:lnTo>
                    <a:pt x="6" y="134"/>
                  </a:lnTo>
                  <a:lnTo>
                    <a:pt x="7" y="144"/>
                  </a:lnTo>
                  <a:lnTo>
                    <a:pt x="7" y="142"/>
                  </a:lnTo>
                  <a:lnTo>
                    <a:pt x="7" y="143"/>
                  </a:lnTo>
                  <a:lnTo>
                    <a:pt x="7" y="138"/>
                  </a:lnTo>
                  <a:lnTo>
                    <a:pt x="7" y="139"/>
                  </a:lnTo>
                  <a:lnTo>
                    <a:pt x="7" y="136"/>
                  </a:lnTo>
                  <a:lnTo>
                    <a:pt x="7" y="130"/>
                  </a:lnTo>
                  <a:lnTo>
                    <a:pt x="7" y="131"/>
                  </a:lnTo>
                  <a:lnTo>
                    <a:pt x="7" y="138"/>
                  </a:lnTo>
                  <a:lnTo>
                    <a:pt x="7" y="139"/>
                  </a:lnTo>
                  <a:lnTo>
                    <a:pt x="7" y="143"/>
                  </a:lnTo>
                  <a:lnTo>
                    <a:pt x="7" y="141"/>
                  </a:lnTo>
                  <a:lnTo>
                    <a:pt x="7" y="139"/>
                  </a:lnTo>
                  <a:lnTo>
                    <a:pt x="8" y="139"/>
                  </a:lnTo>
                  <a:lnTo>
                    <a:pt x="8" y="140"/>
                  </a:lnTo>
                  <a:lnTo>
                    <a:pt x="8" y="139"/>
                  </a:lnTo>
                  <a:lnTo>
                    <a:pt x="8" y="147"/>
                  </a:lnTo>
                  <a:lnTo>
                    <a:pt x="8" y="142"/>
                  </a:lnTo>
                  <a:lnTo>
                    <a:pt x="8" y="145"/>
                  </a:lnTo>
                  <a:lnTo>
                    <a:pt x="8" y="139"/>
                  </a:lnTo>
                  <a:lnTo>
                    <a:pt x="8" y="142"/>
                  </a:lnTo>
                  <a:lnTo>
                    <a:pt x="8" y="148"/>
                  </a:lnTo>
                  <a:lnTo>
                    <a:pt x="8" y="145"/>
                  </a:lnTo>
                  <a:lnTo>
                    <a:pt x="9" y="149"/>
                  </a:lnTo>
                  <a:lnTo>
                    <a:pt x="9" y="147"/>
                  </a:lnTo>
                  <a:lnTo>
                    <a:pt x="9" y="149"/>
                  </a:lnTo>
                  <a:lnTo>
                    <a:pt x="9" y="147"/>
                  </a:lnTo>
                  <a:lnTo>
                    <a:pt x="9" y="143"/>
                  </a:lnTo>
                  <a:lnTo>
                    <a:pt x="9" y="140"/>
                  </a:lnTo>
                  <a:lnTo>
                    <a:pt x="9" y="146"/>
                  </a:lnTo>
                  <a:lnTo>
                    <a:pt x="9" y="152"/>
                  </a:lnTo>
                  <a:lnTo>
                    <a:pt x="9" y="151"/>
                  </a:lnTo>
                  <a:lnTo>
                    <a:pt x="9" y="145"/>
                  </a:lnTo>
                  <a:lnTo>
                    <a:pt x="9" y="141"/>
                  </a:lnTo>
                  <a:lnTo>
                    <a:pt x="9" y="134"/>
                  </a:lnTo>
                  <a:lnTo>
                    <a:pt x="9" y="135"/>
                  </a:lnTo>
                  <a:lnTo>
                    <a:pt x="9" y="132"/>
                  </a:lnTo>
                  <a:lnTo>
                    <a:pt x="9" y="130"/>
                  </a:lnTo>
                  <a:lnTo>
                    <a:pt x="9" y="132"/>
                  </a:lnTo>
                  <a:lnTo>
                    <a:pt x="9" y="134"/>
                  </a:lnTo>
                  <a:lnTo>
                    <a:pt x="9" y="135"/>
                  </a:lnTo>
                  <a:lnTo>
                    <a:pt x="9" y="135"/>
                  </a:lnTo>
                  <a:lnTo>
                    <a:pt x="9" y="140"/>
                  </a:lnTo>
                  <a:lnTo>
                    <a:pt x="9" y="146"/>
                  </a:lnTo>
                  <a:lnTo>
                    <a:pt x="9" y="138"/>
                  </a:lnTo>
                  <a:lnTo>
                    <a:pt x="9" y="139"/>
                  </a:lnTo>
                  <a:lnTo>
                    <a:pt x="9" y="135"/>
                  </a:lnTo>
                  <a:lnTo>
                    <a:pt x="10" y="136"/>
                  </a:lnTo>
                  <a:lnTo>
                    <a:pt x="10" y="138"/>
                  </a:lnTo>
                  <a:lnTo>
                    <a:pt x="10" y="144"/>
                  </a:lnTo>
                  <a:lnTo>
                    <a:pt x="10" y="140"/>
                  </a:lnTo>
                  <a:lnTo>
                    <a:pt x="10" y="135"/>
                  </a:lnTo>
                  <a:lnTo>
                    <a:pt x="10" y="139"/>
                  </a:lnTo>
                  <a:lnTo>
                    <a:pt x="10" y="143"/>
                  </a:lnTo>
                  <a:lnTo>
                    <a:pt x="10" y="141"/>
                  </a:lnTo>
                  <a:lnTo>
                    <a:pt x="10" y="140"/>
                  </a:lnTo>
                  <a:lnTo>
                    <a:pt x="10" y="145"/>
                  </a:lnTo>
                  <a:lnTo>
                    <a:pt x="10" y="144"/>
                  </a:lnTo>
                  <a:lnTo>
                    <a:pt x="10" y="142"/>
                  </a:lnTo>
                  <a:lnTo>
                    <a:pt x="10" y="139"/>
                  </a:lnTo>
                  <a:lnTo>
                    <a:pt x="11" y="144"/>
                  </a:lnTo>
                  <a:lnTo>
                    <a:pt x="11" y="143"/>
                  </a:lnTo>
                  <a:lnTo>
                    <a:pt x="11" y="138"/>
                  </a:lnTo>
                  <a:lnTo>
                    <a:pt x="11" y="142"/>
                  </a:lnTo>
                  <a:lnTo>
                    <a:pt x="11" y="143"/>
                  </a:lnTo>
                  <a:lnTo>
                    <a:pt x="11" y="140"/>
                  </a:lnTo>
                  <a:lnTo>
                    <a:pt x="11" y="144"/>
                  </a:lnTo>
                  <a:lnTo>
                    <a:pt x="11" y="142"/>
                  </a:lnTo>
                  <a:lnTo>
                    <a:pt x="11" y="144"/>
                  </a:lnTo>
                  <a:lnTo>
                    <a:pt x="11" y="146"/>
                  </a:lnTo>
                  <a:lnTo>
                    <a:pt x="11" y="144"/>
                  </a:lnTo>
                  <a:lnTo>
                    <a:pt x="12" y="146"/>
                  </a:lnTo>
                  <a:lnTo>
                    <a:pt x="12" y="147"/>
                  </a:lnTo>
                  <a:lnTo>
                    <a:pt x="12" y="151"/>
                  </a:lnTo>
                  <a:lnTo>
                    <a:pt x="12" y="148"/>
                  </a:lnTo>
                  <a:lnTo>
                    <a:pt x="12" y="150"/>
                  </a:lnTo>
                  <a:lnTo>
                    <a:pt x="12" y="146"/>
                  </a:lnTo>
                  <a:lnTo>
                    <a:pt x="12" y="141"/>
                  </a:lnTo>
                  <a:lnTo>
                    <a:pt x="12" y="144"/>
                  </a:lnTo>
                  <a:lnTo>
                    <a:pt x="12" y="139"/>
                  </a:lnTo>
                  <a:lnTo>
                    <a:pt x="12" y="139"/>
                  </a:lnTo>
                  <a:lnTo>
                    <a:pt x="12" y="143"/>
                  </a:lnTo>
                  <a:lnTo>
                    <a:pt x="13" y="134"/>
                  </a:lnTo>
                  <a:lnTo>
                    <a:pt x="13" y="135"/>
                  </a:lnTo>
                  <a:lnTo>
                    <a:pt x="13" y="139"/>
                  </a:lnTo>
                  <a:lnTo>
                    <a:pt x="13" y="142"/>
                  </a:lnTo>
                  <a:lnTo>
                    <a:pt x="13" y="140"/>
                  </a:lnTo>
                  <a:lnTo>
                    <a:pt x="13" y="139"/>
                  </a:lnTo>
                  <a:lnTo>
                    <a:pt x="13" y="138"/>
                  </a:lnTo>
                  <a:lnTo>
                    <a:pt x="13" y="131"/>
                  </a:lnTo>
                  <a:lnTo>
                    <a:pt x="13" y="138"/>
                  </a:lnTo>
                  <a:lnTo>
                    <a:pt x="13" y="135"/>
                  </a:lnTo>
                  <a:lnTo>
                    <a:pt x="13" y="135"/>
                  </a:lnTo>
                  <a:lnTo>
                    <a:pt x="13" y="102"/>
                  </a:lnTo>
                  <a:lnTo>
                    <a:pt x="14" y="65"/>
                  </a:lnTo>
                  <a:lnTo>
                    <a:pt x="14" y="0"/>
                  </a:lnTo>
                  <a:lnTo>
                    <a:pt x="14" y="44"/>
                  </a:lnTo>
                  <a:lnTo>
                    <a:pt x="14" y="129"/>
                  </a:lnTo>
                  <a:lnTo>
                    <a:pt x="14" y="180"/>
                  </a:lnTo>
                  <a:lnTo>
                    <a:pt x="14" y="235"/>
                  </a:lnTo>
                  <a:lnTo>
                    <a:pt x="14" y="251"/>
                  </a:lnTo>
                  <a:lnTo>
                    <a:pt x="14" y="255"/>
                  </a:lnTo>
                  <a:lnTo>
                    <a:pt x="14" y="233"/>
                  </a:lnTo>
                  <a:lnTo>
                    <a:pt x="14" y="204"/>
                  </a:lnTo>
                  <a:lnTo>
                    <a:pt x="14" y="192"/>
                  </a:lnTo>
                  <a:lnTo>
                    <a:pt x="14" y="171"/>
                  </a:lnTo>
                  <a:lnTo>
                    <a:pt x="14" y="157"/>
                  </a:lnTo>
                  <a:lnTo>
                    <a:pt x="14" y="153"/>
                  </a:lnTo>
                  <a:lnTo>
                    <a:pt x="14" y="141"/>
                  </a:lnTo>
                  <a:lnTo>
                    <a:pt x="14" y="132"/>
                  </a:lnTo>
                  <a:lnTo>
                    <a:pt x="14" y="130"/>
                  </a:lnTo>
                  <a:lnTo>
                    <a:pt x="14" y="128"/>
                  </a:lnTo>
                  <a:lnTo>
                    <a:pt x="14" y="132"/>
                  </a:lnTo>
                  <a:lnTo>
                    <a:pt x="14" y="126"/>
                  </a:lnTo>
                  <a:lnTo>
                    <a:pt x="14" y="132"/>
                  </a:lnTo>
                </a:path>
              </a:pathLst>
            </a:custGeom>
            <a:noFill/>
            <a:ln w="0">
              <a:solidFill>
                <a:srgbClr val="FFFF00"/>
              </a:solidFill>
              <a:prstDash val="solid"/>
              <a:round/>
              <a:headEnd/>
              <a:tailEnd/>
            </a:ln>
          </p:spPr>
          <p:txBody>
            <a:bodyPr/>
            <a:lstStyle/>
            <a:p>
              <a:endParaRPr lang="en-US" sz="2000"/>
            </a:p>
          </p:txBody>
        </p:sp>
        <p:sp>
          <p:nvSpPr>
            <p:cNvPr id="3354698" name="Freeform 74"/>
            <p:cNvSpPr>
              <a:spLocks/>
            </p:cNvSpPr>
            <p:nvPr/>
          </p:nvSpPr>
          <p:spPr bwMode="auto">
            <a:xfrm>
              <a:off x="2676" y="3395"/>
              <a:ext cx="73" cy="124"/>
            </a:xfrm>
            <a:custGeom>
              <a:avLst/>
              <a:gdLst/>
              <a:ahLst/>
              <a:cxnLst>
                <a:cxn ang="0">
                  <a:pos x="0" y="3"/>
                </a:cxn>
                <a:cxn ang="0">
                  <a:pos x="1" y="1"/>
                </a:cxn>
                <a:cxn ang="0">
                  <a:pos x="1" y="10"/>
                </a:cxn>
                <a:cxn ang="0">
                  <a:pos x="1" y="16"/>
                </a:cxn>
                <a:cxn ang="0">
                  <a:pos x="2" y="10"/>
                </a:cxn>
                <a:cxn ang="0">
                  <a:pos x="2" y="15"/>
                </a:cxn>
                <a:cxn ang="0">
                  <a:pos x="3" y="25"/>
                </a:cxn>
                <a:cxn ang="0">
                  <a:pos x="3" y="11"/>
                </a:cxn>
                <a:cxn ang="0">
                  <a:pos x="3" y="17"/>
                </a:cxn>
                <a:cxn ang="0">
                  <a:pos x="3" y="19"/>
                </a:cxn>
                <a:cxn ang="0">
                  <a:pos x="4" y="9"/>
                </a:cxn>
                <a:cxn ang="0">
                  <a:pos x="4" y="9"/>
                </a:cxn>
                <a:cxn ang="0">
                  <a:pos x="4" y="13"/>
                </a:cxn>
                <a:cxn ang="0">
                  <a:pos x="5" y="17"/>
                </a:cxn>
                <a:cxn ang="0">
                  <a:pos x="5" y="14"/>
                </a:cxn>
                <a:cxn ang="0">
                  <a:pos x="5" y="13"/>
                </a:cxn>
                <a:cxn ang="0">
                  <a:pos x="6" y="12"/>
                </a:cxn>
                <a:cxn ang="0">
                  <a:pos x="6" y="22"/>
                </a:cxn>
                <a:cxn ang="0">
                  <a:pos x="6" y="16"/>
                </a:cxn>
                <a:cxn ang="0">
                  <a:pos x="6" y="18"/>
                </a:cxn>
                <a:cxn ang="0">
                  <a:pos x="6" y="15"/>
                </a:cxn>
                <a:cxn ang="0">
                  <a:pos x="7" y="25"/>
                </a:cxn>
                <a:cxn ang="0">
                  <a:pos x="7" y="15"/>
                </a:cxn>
                <a:cxn ang="0">
                  <a:pos x="8" y="11"/>
                </a:cxn>
                <a:cxn ang="0">
                  <a:pos x="8" y="17"/>
                </a:cxn>
                <a:cxn ang="0">
                  <a:pos x="8" y="14"/>
                </a:cxn>
                <a:cxn ang="0">
                  <a:pos x="9" y="10"/>
                </a:cxn>
                <a:cxn ang="0">
                  <a:pos x="9" y="10"/>
                </a:cxn>
                <a:cxn ang="0">
                  <a:pos x="9" y="18"/>
                </a:cxn>
                <a:cxn ang="0">
                  <a:pos x="9" y="12"/>
                </a:cxn>
                <a:cxn ang="0">
                  <a:pos x="10" y="16"/>
                </a:cxn>
                <a:cxn ang="0">
                  <a:pos x="10" y="19"/>
                </a:cxn>
                <a:cxn ang="0">
                  <a:pos x="11" y="25"/>
                </a:cxn>
                <a:cxn ang="0">
                  <a:pos x="11" y="15"/>
                </a:cxn>
                <a:cxn ang="0">
                  <a:pos x="11" y="15"/>
                </a:cxn>
                <a:cxn ang="0">
                  <a:pos x="11" y="20"/>
                </a:cxn>
                <a:cxn ang="0">
                  <a:pos x="11" y="15"/>
                </a:cxn>
                <a:cxn ang="0">
                  <a:pos x="11" y="15"/>
                </a:cxn>
                <a:cxn ang="0">
                  <a:pos x="12" y="13"/>
                </a:cxn>
                <a:cxn ang="0">
                  <a:pos x="12" y="19"/>
                </a:cxn>
                <a:cxn ang="0">
                  <a:pos x="12" y="13"/>
                </a:cxn>
                <a:cxn ang="0">
                  <a:pos x="13" y="17"/>
                </a:cxn>
                <a:cxn ang="0">
                  <a:pos x="13" y="16"/>
                </a:cxn>
                <a:cxn ang="0">
                  <a:pos x="13" y="13"/>
                </a:cxn>
                <a:cxn ang="0">
                  <a:pos x="13" y="17"/>
                </a:cxn>
                <a:cxn ang="0">
                  <a:pos x="14" y="20"/>
                </a:cxn>
                <a:cxn ang="0">
                  <a:pos x="14" y="13"/>
                </a:cxn>
                <a:cxn ang="0">
                  <a:pos x="14" y="12"/>
                </a:cxn>
                <a:cxn ang="0">
                  <a:pos x="15" y="10"/>
                </a:cxn>
                <a:cxn ang="0">
                  <a:pos x="15" y="12"/>
                </a:cxn>
              </a:cxnLst>
              <a:rect l="0" t="0" r="r" b="b"/>
              <a:pathLst>
                <a:path w="15" h="29">
                  <a:moveTo>
                    <a:pt x="0" y="6"/>
                  </a:moveTo>
                  <a:lnTo>
                    <a:pt x="0" y="0"/>
                  </a:lnTo>
                  <a:lnTo>
                    <a:pt x="0" y="1"/>
                  </a:lnTo>
                  <a:lnTo>
                    <a:pt x="0" y="3"/>
                  </a:lnTo>
                  <a:lnTo>
                    <a:pt x="0" y="3"/>
                  </a:lnTo>
                  <a:lnTo>
                    <a:pt x="1" y="4"/>
                  </a:lnTo>
                  <a:lnTo>
                    <a:pt x="1" y="5"/>
                  </a:lnTo>
                  <a:lnTo>
                    <a:pt x="1" y="1"/>
                  </a:lnTo>
                  <a:lnTo>
                    <a:pt x="1" y="6"/>
                  </a:lnTo>
                  <a:lnTo>
                    <a:pt x="1" y="3"/>
                  </a:lnTo>
                  <a:lnTo>
                    <a:pt x="1" y="4"/>
                  </a:lnTo>
                  <a:lnTo>
                    <a:pt x="1" y="10"/>
                  </a:lnTo>
                  <a:lnTo>
                    <a:pt x="1" y="11"/>
                  </a:lnTo>
                  <a:lnTo>
                    <a:pt x="1" y="9"/>
                  </a:lnTo>
                  <a:lnTo>
                    <a:pt x="1" y="12"/>
                  </a:lnTo>
                  <a:lnTo>
                    <a:pt x="1" y="16"/>
                  </a:lnTo>
                  <a:lnTo>
                    <a:pt x="1" y="12"/>
                  </a:lnTo>
                  <a:lnTo>
                    <a:pt x="2" y="7"/>
                  </a:lnTo>
                  <a:lnTo>
                    <a:pt x="2" y="12"/>
                  </a:lnTo>
                  <a:lnTo>
                    <a:pt x="2" y="10"/>
                  </a:lnTo>
                  <a:lnTo>
                    <a:pt x="2" y="12"/>
                  </a:lnTo>
                  <a:lnTo>
                    <a:pt x="2" y="17"/>
                  </a:lnTo>
                  <a:lnTo>
                    <a:pt x="2" y="17"/>
                  </a:lnTo>
                  <a:lnTo>
                    <a:pt x="2" y="15"/>
                  </a:lnTo>
                  <a:lnTo>
                    <a:pt x="2" y="14"/>
                  </a:lnTo>
                  <a:lnTo>
                    <a:pt x="2" y="9"/>
                  </a:lnTo>
                  <a:lnTo>
                    <a:pt x="2" y="18"/>
                  </a:lnTo>
                  <a:lnTo>
                    <a:pt x="3" y="25"/>
                  </a:lnTo>
                  <a:lnTo>
                    <a:pt x="3" y="24"/>
                  </a:lnTo>
                  <a:lnTo>
                    <a:pt x="3" y="23"/>
                  </a:lnTo>
                  <a:lnTo>
                    <a:pt x="3" y="14"/>
                  </a:lnTo>
                  <a:lnTo>
                    <a:pt x="3" y="11"/>
                  </a:lnTo>
                  <a:lnTo>
                    <a:pt x="3" y="12"/>
                  </a:lnTo>
                  <a:lnTo>
                    <a:pt x="3" y="10"/>
                  </a:lnTo>
                  <a:lnTo>
                    <a:pt x="3" y="18"/>
                  </a:lnTo>
                  <a:lnTo>
                    <a:pt x="3" y="17"/>
                  </a:lnTo>
                  <a:lnTo>
                    <a:pt x="3" y="21"/>
                  </a:lnTo>
                  <a:lnTo>
                    <a:pt x="3" y="19"/>
                  </a:lnTo>
                  <a:lnTo>
                    <a:pt x="3" y="18"/>
                  </a:lnTo>
                  <a:lnTo>
                    <a:pt x="3" y="19"/>
                  </a:lnTo>
                  <a:lnTo>
                    <a:pt x="4" y="14"/>
                  </a:lnTo>
                  <a:lnTo>
                    <a:pt x="4" y="12"/>
                  </a:lnTo>
                  <a:lnTo>
                    <a:pt x="4" y="13"/>
                  </a:lnTo>
                  <a:lnTo>
                    <a:pt x="4" y="9"/>
                  </a:lnTo>
                  <a:lnTo>
                    <a:pt x="4" y="14"/>
                  </a:lnTo>
                  <a:lnTo>
                    <a:pt x="4" y="13"/>
                  </a:lnTo>
                  <a:lnTo>
                    <a:pt x="4" y="10"/>
                  </a:lnTo>
                  <a:lnTo>
                    <a:pt x="4" y="9"/>
                  </a:lnTo>
                  <a:lnTo>
                    <a:pt x="4" y="9"/>
                  </a:lnTo>
                  <a:lnTo>
                    <a:pt x="4" y="12"/>
                  </a:lnTo>
                  <a:lnTo>
                    <a:pt x="4" y="9"/>
                  </a:lnTo>
                  <a:lnTo>
                    <a:pt x="4" y="13"/>
                  </a:lnTo>
                  <a:lnTo>
                    <a:pt x="5" y="19"/>
                  </a:lnTo>
                  <a:lnTo>
                    <a:pt x="5" y="15"/>
                  </a:lnTo>
                  <a:lnTo>
                    <a:pt x="5" y="23"/>
                  </a:lnTo>
                  <a:lnTo>
                    <a:pt x="5" y="17"/>
                  </a:lnTo>
                  <a:lnTo>
                    <a:pt x="5" y="16"/>
                  </a:lnTo>
                  <a:lnTo>
                    <a:pt x="5" y="13"/>
                  </a:lnTo>
                  <a:lnTo>
                    <a:pt x="5" y="13"/>
                  </a:lnTo>
                  <a:lnTo>
                    <a:pt x="5" y="14"/>
                  </a:lnTo>
                  <a:lnTo>
                    <a:pt x="5" y="13"/>
                  </a:lnTo>
                  <a:lnTo>
                    <a:pt x="5" y="13"/>
                  </a:lnTo>
                  <a:lnTo>
                    <a:pt x="5" y="10"/>
                  </a:lnTo>
                  <a:lnTo>
                    <a:pt x="5" y="13"/>
                  </a:lnTo>
                  <a:lnTo>
                    <a:pt x="5" y="10"/>
                  </a:lnTo>
                  <a:lnTo>
                    <a:pt x="6" y="13"/>
                  </a:lnTo>
                  <a:lnTo>
                    <a:pt x="6" y="14"/>
                  </a:lnTo>
                  <a:lnTo>
                    <a:pt x="6" y="12"/>
                  </a:lnTo>
                  <a:lnTo>
                    <a:pt x="6" y="16"/>
                  </a:lnTo>
                  <a:lnTo>
                    <a:pt x="6" y="17"/>
                  </a:lnTo>
                  <a:lnTo>
                    <a:pt x="6" y="23"/>
                  </a:lnTo>
                  <a:lnTo>
                    <a:pt x="6" y="22"/>
                  </a:lnTo>
                  <a:lnTo>
                    <a:pt x="6" y="19"/>
                  </a:lnTo>
                  <a:lnTo>
                    <a:pt x="6" y="23"/>
                  </a:lnTo>
                  <a:lnTo>
                    <a:pt x="6" y="17"/>
                  </a:lnTo>
                  <a:lnTo>
                    <a:pt x="6" y="16"/>
                  </a:lnTo>
                  <a:lnTo>
                    <a:pt x="6" y="9"/>
                  </a:lnTo>
                  <a:lnTo>
                    <a:pt x="6" y="10"/>
                  </a:lnTo>
                  <a:lnTo>
                    <a:pt x="6" y="12"/>
                  </a:lnTo>
                  <a:lnTo>
                    <a:pt x="6" y="18"/>
                  </a:lnTo>
                  <a:lnTo>
                    <a:pt x="6" y="14"/>
                  </a:lnTo>
                  <a:lnTo>
                    <a:pt x="6" y="20"/>
                  </a:lnTo>
                  <a:lnTo>
                    <a:pt x="6" y="16"/>
                  </a:lnTo>
                  <a:lnTo>
                    <a:pt x="6" y="15"/>
                  </a:lnTo>
                  <a:lnTo>
                    <a:pt x="7" y="12"/>
                  </a:lnTo>
                  <a:lnTo>
                    <a:pt x="7" y="10"/>
                  </a:lnTo>
                  <a:lnTo>
                    <a:pt x="7" y="19"/>
                  </a:lnTo>
                  <a:lnTo>
                    <a:pt x="7" y="25"/>
                  </a:lnTo>
                  <a:lnTo>
                    <a:pt x="7" y="22"/>
                  </a:lnTo>
                  <a:lnTo>
                    <a:pt x="7" y="23"/>
                  </a:lnTo>
                  <a:lnTo>
                    <a:pt x="7" y="23"/>
                  </a:lnTo>
                  <a:lnTo>
                    <a:pt x="7" y="15"/>
                  </a:lnTo>
                  <a:lnTo>
                    <a:pt x="7" y="18"/>
                  </a:lnTo>
                  <a:lnTo>
                    <a:pt x="7" y="13"/>
                  </a:lnTo>
                  <a:lnTo>
                    <a:pt x="7" y="10"/>
                  </a:lnTo>
                  <a:lnTo>
                    <a:pt x="8" y="11"/>
                  </a:lnTo>
                  <a:lnTo>
                    <a:pt x="8" y="10"/>
                  </a:lnTo>
                  <a:lnTo>
                    <a:pt x="8" y="14"/>
                  </a:lnTo>
                  <a:lnTo>
                    <a:pt x="8" y="18"/>
                  </a:lnTo>
                  <a:lnTo>
                    <a:pt x="8" y="17"/>
                  </a:lnTo>
                  <a:lnTo>
                    <a:pt x="8" y="13"/>
                  </a:lnTo>
                  <a:lnTo>
                    <a:pt x="8" y="13"/>
                  </a:lnTo>
                  <a:lnTo>
                    <a:pt x="8" y="15"/>
                  </a:lnTo>
                  <a:lnTo>
                    <a:pt x="8" y="14"/>
                  </a:lnTo>
                  <a:lnTo>
                    <a:pt x="8" y="13"/>
                  </a:lnTo>
                  <a:lnTo>
                    <a:pt x="8" y="12"/>
                  </a:lnTo>
                  <a:lnTo>
                    <a:pt x="8" y="8"/>
                  </a:lnTo>
                  <a:lnTo>
                    <a:pt x="9" y="10"/>
                  </a:lnTo>
                  <a:lnTo>
                    <a:pt x="9" y="13"/>
                  </a:lnTo>
                  <a:lnTo>
                    <a:pt x="9" y="10"/>
                  </a:lnTo>
                  <a:lnTo>
                    <a:pt x="9" y="13"/>
                  </a:lnTo>
                  <a:lnTo>
                    <a:pt x="9" y="10"/>
                  </a:lnTo>
                  <a:lnTo>
                    <a:pt x="9" y="17"/>
                  </a:lnTo>
                  <a:lnTo>
                    <a:pt x="9" y="6"/>
                  </a:lnTo>
                  <a:lnTo>
                    <a:pt x="9" y="8"/>
                  </a:lnTo>
                  <a:lnTo>
                    <a:pt x="9" y="18"/>
                  </a:lnTo>
                  <a:lnTo>
                    <a:pt x="9" y="20"/>
                  </a:lnTo>
                  <a:lnTo>
                    <a:pt x="9" y="18"/>
                  </a:lnTo>
                  <a:lnTo>
                    <a:pt x="9" y="17"/>
                  </a:lnTo>
                  <a:lnTo>
                    <a:pt x="9" y="12"/>
                  </a:lnTo>
                  <a:lnTo>
                    <a:pt x="10" y="17"/>
                  </a:lnTo>
                  <a:lnTo>
                    <a:pt x="10" y="14"/>
                  </a:lnTo>
                  <a:lnTo>
                    <a:pt x="10" y="17"/>
                  </a:lnTo>
                  <a:lnTo>
                    <a:pt x="10" y="16"/>
                  </a:lnTo>
                  <a:lnTo>
                    <a:pt x="10" y="23"/>
                  </a:lnTo>
                  <a:lnTo>
                    <a:pt x="10" y="21"/>
                  </a:lnTo>
                  <a:lnTo>
                    <a:pt x="10" y="29"/>
                  </a:lnTo>
                  <a:lnTo>
                    <a:pt x="10" y="19"/>
                  </a:lnTo>
                  <a:lnTo>
                    <a:pt x="10" y="25"/>
                  </a:lnTo>
                  <a:lnTo>
                    <a:pt x="10" y="22"/>
                  </a:lnTo>
                  <a:lnTo>
                    <a:pt x="10" y="23"/>
                  </a:lnTo>
                  <a:lnTo>
                    <a:pt x="11" y="25"/>
                  </a:lnTo>
                  <a:lnTo>
                    <a:pt x="11" y="19"/>
                  </a:lnTo>
                  <a:lnTo>
                    <a:pt x="11" y="16"/>
                  </a:lnTo>
                  <a:lnTo>
                    <a:pt x="11" y="16"/>
                  </a:lnTo>
                  <a:lnTo>
                    <a:pt x="11" y="15"/>
                  </a:lnTo>
                  <a:lnTo>
                    <a:pt x="11" y="16"/>
                  </a:lnTo>
                  <a:lnTo>
                    <a:pt x="11" y="12"/>
                  </a:lnTo>
                  <a:lnTo>
                    <a:pt x="11" y="16"/>
                  </a:lnTo>
                  <a:lnTo>
                    <a:pt x="11" y="15"/>
                  </a:lnTo>
                  <a:lnTo>
                    <a:pt x="11" y="17"/>
                  </a:lnTo>
                  <a:lnTo>
                    <a:pt x="11" y="16"/>
                  </a:lnTo>
                  <a:lnTo>
                    <a:pt x="11" y="12"/>
                  </a:lnTo>
                  <a:lnTo>
                    <a:pt x="11" y="20"/>
                  </a:lnTo>
                  <a:lnTo>
                    <a:pt x="11" y="17"/>
                  </a:lnTo>
                  <a:lnTo>
                    <a:pt x="11" y="12"/>
                  </a:lnTo>
                  <a:lnTo>
                    <a:pt x="11" y="13"/>
                  </a:lnTo>
                  <a:lnTo>
                    <a:pt x="11" y="15"/>
                  </a:lnTo>
                  <a:lnTo>
                    <a:pt x="11" y="12"/>
                  </a:lnTo>
                  <a:lnTo>
                    <a:pt x="11" y="14"/>
                  </a:lnTo>
                  <a:lnTo>
                    <a:pt x="11" y="11"/>
                  </a:lnTo>
                  <a:lnTo>
                    <a:pt x="11" y="15"/>
                  </a:lnTo>
                  <a:lnTo>
                    <a:pt x="11" y="16"/>
                  </a:lnTo>
                  <a:lnTo>
                    <a:pt x="11" y="18"/>
                  </a:lnTo>
                  <a:lnTo>
                    <a:pt x="11" y="16"/>
                  </a:lnTo>
                  <a:lnTo>
                    <a:pt x="12" y="13"/>
                  </a:lnTo>
                  <a:lnTo>
                    <a:pt x="12" y="17"/>
                  </a:lnTo>
                  <a:lnTo>
                    <a:pt x="12" y="18"/>
                  </a:lnTo>
                  <a:lnTo>
                    <a:pt x="12" y="17"/>
                  </a:lnTo>
                  <a:lnTo>
                    <a:pt x="12" y="19"/>
                  </a:lnTo>
                  <a:lnTo>
                    <a:pt x="12" y="16"/>
                  </a:lnTo>
                  <a:lnTo>
                    <a:pt x="12" y="13"/>
                  </a:lnTo>
                  <a:lnTo>
                    <a:pt x="12" y="12"/>
                  </a:lnTo>
                  <a:lnTo>
                    <a:pt x="12" y="13"/>
                  </a:lnTo>
                  <a:lnTo>
                    <a:pt x="12" y="14"/>
                  </a:lnTo>
                  <a:lnTo>
                    <a:pt x="12" y="11"/>
                  </a:lnTo>
                  <a:lnTo>
                    <a:pt x="12" y="18"/>
                  </a:lnTo>
                  <a:lnTo>
                    <a:pt x="13" y="17"/>
                  </a:lnTo>
                  <a:lnTo>
                    <a:pt x="13" y="15"/>
                  </a:lnTo>
                  <a:lnTo>
                    <a:pt x="13" y="17"/>
                  </a:lnTo>
                  <a:lnTo>
                    <a:pt x="13" y="18"/>
                  </a:lnTo>
                  <a:lnTo>
                    <a:pt x="13" y="16"/>
                  </a:lnTo>
                  <a:lnTo>
                    <a:pt x="13" y="12"/>
                  </a:lnTo>
                  <a:lnTo>
                    <a:pt x="13" y="16"/>
                  </a:lnTo>
                  <a:lnTo>
                    <a:pt x="13" y="10"/>
                  </a:lnTo>
                  <a:lnTo>
                    <a:pt x="13" y="13"/>
                  </a:lnTo>
                  <a:lnTo>
                    <a:pt x="13" y="16"/>
                  </a:lnTo>
                  <a:lnTo>
                    <a:pt x="13" y="8"/>
                  </a:lnTo>
                  <a:lnTo>
                    <a:pt x="13" y="13"/>
                  </a:lnTo>
                  <a:lnTo>
                    <a:pt x="13" y="17"/>
                  </a:lnTo>
                  <a:lnTo>
                    <a:pt x="14" y="17"/>
                  </a:lnTo>
                  <a:lnTo>
                    <a:pt x="14" y="16"/>
                  </a:lnTo>
                  <a:lnTo>
                    <a:pt x="14" y="16"/>
                  </a:lnTo>
                  <a:lnTo>
                    <a:pt x="14" y="20"/>
                  </a:lnTo>
                  <a:lnTo>
                    <a:pt x="14" y="21"/>
                  </a:lnTo>
                  <a:lnTo>
                    <a:pt x="14" y="17"/>
                  </a:lnTo>
                  <a:lnTo>
                    <a:pt x="14" y="20"/>
                  </a:lnTo>
                  <a:lnTo>
                    <a:pt x="14" y="13"/>
                  </a:lnTo>
                  <a:lnTo>
                    <a:pt x="14" y="14"/>
                  </a:lnTo>
                  <a:lnTo>
                    <a:pt x="14" y="13"/>
                  </a:lnTo>
                  <a:lnTo>
                    <a:pt x="14" y="13"/>
                  </a:lnTo>
                  <a:lnTo>
                    <a:pt x="14" y="12"/>
                  </a:lnTo>
                  <a:lnTo>
                    <a:pt x="15" y="18"/>
                  </a:lnTo>
                  <a:lnTo>
                    <a:pt x="15" y="15"/>
                  </a:lnTo>
                  <a:lnTo>
                    <a:pt x="15" y="11"/>
                  </a:lnTo>
                  <a:lnTo>
                    <a:pt x="15" y="10"/>
                  </a:lnTo>
                  <a:lnTo>
                    <a:pt x="15" y="17"/>
                  </a:lnTo>
                  <a:lnTo>
                    <a:pt x="15" y="17"/>
                  </a:lnTo>
                  <a:lnTo>
                    <a:pt x="15" y="13"/>
                  </a:lnTo>
                  <a:lnTo>
                    <a:pt x="15" y="12"/>
                  </a:lnTo>
                  <a:lnTo>
                    <a:pt x="15" y="7"/>
                  </a:lnTo>
                  <a:lnTo>
                    <a:pt x="15" y="9"/>
                  </a:lnTo>
                </a:path>
              </a:pathLst>
            </a:custGeom>
            <a:noFill/>
            <a:ln w="0">
              <a:solidFill>
                <a:srgbClr val="FFFF00"/>
              </a:solidFill>
              <a:prstDash val="solid"/>
              <a:round/>
              <a:headEnd/>
              <a:tailEnd/>
            </a:ln>
          </p:spPr>
          <p:txBody>
            <a:bodyPr/>
            <a:lstStyle/>
            <a:p>
              <a:endParaRPr lang="en-US" sz="2000"/>
            </a:p>
          </p:txBody>
        </p:sp>
        <p:sp>
          <p:nvSpPr>
            <p:cNvPr id="3354699" name="Freeform 75"/>
            <p:cNvSpPr>
              <a:spLocks/>
            </p:cNvSpPr>
            <p:nvPr/>
          </p:nvSpPr>
          <p:spPr bwMode="auto">
            <a:xfrm>
              <a:off x="2749" y="3055"/>
              <a:ext cx="68" cy="790"/>
            </a:xfrm>
            <a:custGeom>
              <a:avLst/>
              <a:gdLst/>
              <a:ahLst/>
              <a:cxnLst>
                <a:cxn ang="0">
                  <a:pos x="1" y="92"/>
                </a:cxn>
                <a:cxn ang="0">
                  <a:pos x="1" y="91"/>
                </a:cxn>
                <a:cxn ang="0">
                  <a:pos x="1" y="0"/>
                </a:cxn>
                <a:cxn ang="0">
                  <a:pos x="2" y="169"/>
                </a:cxn>
                <a:cxn ang="0">
                  <a:pos x="2" y="153"/>
                </a:cxn>
                <a:cxn ang="0">
                  <a:pos x="2" y="97"/>
                </a:cxn>
                <a:cxn ang="0">
                  <a:pos x="2" y="80"/>
                </a:cxn>
                <a:cxn ang="0">
                  <a:pos x="2" y="76"/>
                </a:cxn>
                <a:cxn ang="0">
                  <a:pos x="2" y="77"/>
                </a:cxn>
                <a:cxn ang="0">
                  <a:pos x="3" y="89"/>
                </a:cxn>
                <a:cxn ang="0">
                  <a:pos x="3" y="87"/>
                </a:cxn>
                <a:cxn ang="0">
                  <a:pos x="3" y="98"/>
                </a:cxn>
                <a:cxn ang="0">
                  <a:pos x="4" y="94"/>
                </a:cxn>
                <a:cxn ang="0">
                  <a:pos x="4" y="98"/>
                </a:cxn>
                <a:cxn ang="0">
                  <a:pos x="4" y="106"/>
                </a:cxn>
                <a:cxn ang="0">
                  <a:pos x="4" y="98"/>
                </a:cxn>
                <a:cxn ang="0">
                  <a:pos x="5" y="88"/>
                </a:cxn>
                <a:cxn ang="0">
                  <a:pos x="5" y="93"/>
                </a:cxn>
                <a:cxn ang="0">
                  <a:pos x="6" y="90"/>
                </a:cxn>
                <a:cxn ang="0">
                  <a:pos x="6" y="93"/>
                </a:cxn>
                <a:cxn ang="0">
                  <a:pos x="6" y="99"/>
                </a:cxn>
                <a:cxn ang="0">
                  <a:pos x="7" y="91"/>
                </a:cxn>
                <a:cxn ang="0">
                  <a:pos x="7" y="94"/>
                </a:cxn>
                <a:cxn ang="0">
                  <a:pos x="7" y="95"/>
                </a:cxn>
                <a:cxn ang="0">
                  <a:pos x="7" y="95"/>
                </a:cxn>
                <a:cxn ang="0">
                  <a:pos x="7" y="93"/>
                </a:cxn>
                <a:cxn ang="0">
                  <a:pos x="7" y="96"/>
                </a:cxn>
                <a:cxn ang="0">
                  <a:pos x="8" y="98"/>
                </a:cxn>
                <a:cxn ang="0">
                  <a:pos x="8" y="98"/>
                </a:cxn>
                <a:cxn ang="0">
                  <a:pos x="8" y="94"/>
                </a:cxn>
                <a:cxn ang="0">
                  <a:pos x="9" y="91"/>
                </a:cxn>
                <a:cxn ang="0">
                  <a:pos x="9" y="86"/>
                </a:cxn>
                <a:cxn ang="0">
                  <a:pos x="9" y="94"/>
                </a:cxn>
                <a:cxn ang="0">
                  <a:pos x="10" y="86"/>
                </a:cxn>
                <a:cxn ang="0">
                  <a:pos x="10" y="90"/>
                </a:cxn>
                <a:cxn ang="0">
                  <a:pos x="10" y="86"/>
                </a:cxn>
                <a:cxn ang="0">
                  <a:pos x="10" y="100"/>
                </a:cxn>
                <a:cxn ang="0">
                  <a:pos x="11" y="92"/>
                </a:cxn>
                <a:cxn ang="0">
                  <a:pos x="11" y="95"/>
                </a:cxn>
                <a:cxn ang="0">
                  <a:pos x="12" y="95"/>
                </a:cxn>
                <a:cxn ang="0">
                  <a:pos x="12" y="94"/>
                </a:cxn>
                <a:cxn ang="0">
                  <a:pos x="12" y="96"/>
                </a:cxn>
                <a:cxn ang="0">
                  <a:pos x="12" y="97"/>
                </a:cxn>
                <a:cxn ang="0">
                  <a:pos x="12" y="95"/>
                </a:cxn>
                <a:cxn ang="0">
                  <a:pos x="12" y="99"/>
                </a:cxn>
                <a:cxn ang="0">
                  <a:pos x="13" y="89"/>
                </a:cxn>
                <a:cxn ang="0">
                  <a:pos x="13" y="92"/>
                </a:cxn>
                <a:cxn ang="0">
                  <a:pos x="13" y="93"/>
                </a:cxn>
                <a:cxn ang="0">
                  <a:pos x="14" y="89"/>
                </a:cxn>
                <a:cxn ang="0">
                  <a:pos x="14" y="103"/>
                </a:cxn>
              </a:cxnLst>
              <a:rect l="0" t="0" r="r" b="b"/>
              <a:pathLst>
                <a:path w="14" h="184">
                  <a:moveTo>
                    <a:pt x="0" y="88"/>
                  </a:moveTo>
                  <a:lnTo>
                    <a:pt x="0" y="88"/>
                  </a:lnTo>
                  <a:lnTo>
                    <a:pt x="1" y="89"/>
                  </a:lnTo>
                  <a:lnTo>
                    <a:pt x="1" y="92"/>
                  </a:lnTo>
                  <a:lnTo>
                    <a:pt x="1" y="99"/>
                  </a:lnTo>
                  <a:lnTo>
                    <a:pt x="1" y="102"/>
                  </a:lnTo>
                  <a:lnTo>
                    <a:pt x="1" y="100"/>
                  </a:lnTo>
                  <a:lnTo>
                    <a:pt x="1" y="91"/>
                  </a:lnTo>
                  <a:lnTo>
                    <a:pt x="1" y="85"/>
                  </a:lnTo>
                  <a:lnTo>
                    <a:pt x="1" y="67"/>
                  </a:lnTo>
                  <a:lnTo>
                    <a:pt x="1" y="24"/>
                  </a:lnTo>
                  <a:lnTo>
                    <a:pt x="1" y="0"/>
                  </a:lnTo>
                  <a:lnTo>
                    <a:pt x="1" y="20"/>
                  </a:lnTo>
                  <a:lnTo>
                    <a:pt x="1" y="86"/>
                  </a:lnTo>
                  <a:lnTo>
                    <a:pt x="2" y="125"/>
                  </a:lnTo>
                  <a:lnTo>
                    <a:pt x="2" y="169"/>
                  </a:lnTo>
                  <a:lnTo>
                    <a:pt x="2" y="184"/>
                  </a:lnTo>
                  <a:lnTo>
                    <a:pt x="2" y="180"/>
                  </a:lnTo>
                  <a:lnTo>
                    <a:pt x="2" y="172"/>
                  </a:lnTo>
                  <a:lnTo>
                    <a:pt x="2" y="153"/>
                  </a:lnTo>
                  <a:lnTo>
                    <a:pt x="2" y="135"/>
                  </a:lnTo>
                  <a:lnTo>
                    <a:pt x="2" y="123"/>
                  </a:lnTo>
                  <a:lnTo>
                    <a:pt x="2" y="105"/>
                  </a:lnTo>
                  <a:lnTo>
                    <a:pt x="2" y="97"/>
                  </a:lnTo>
                  <a:lnTo>
                    <a:pt x="2" y="91"/>
                  </a:lnTo>
                  <a:lnTo>
                    <a:pt x="2" y="84"/>
                  </a:lnTo>
                  <a:lnTo>
                    <a:pt x="2" y="86"/>
                  </a:lnTo>
                  <a:lnTo>
                    <a:pt x="2" y="80"/>
                  </a:lnTo>
                  <a:lnTo>
                    <a:pt x="2" y="77"/>
                  </a:lnTo>
                  <a:lnTo>
                    <a:pt x="2" y="78"/>
                  </a:lnTo>
                  <a:lnTo>
                    <a:pt x="2" y="77"/>
                  </a:lnTo>
                  <a:lnTo>
                    <a:pt x="2" y="76"/>
                  </a:lnTo>
                  <a:lnTo>
                    <a:pt x="2" y="76"/>
                  </a:lnTo>
                  <a:lnTo>
                    <a:pt x="2" y="76"/>
                  </a:lnTo>
                  <a:lnTo>
                    <a:pt x="2" y="77"/>
                  </a:lnTo>
                  <a:lnTo>
                    <a:pt x="2" y="77"/>
                  </a:lnTo>
                  <a:lnTo>
                    <a:pt x="2" y="83"/>
                  </a:lnTo>
                  <a:lnTo>
                    <a:pt x="2" y="86"/>
                  </a:lnTo>
                  <a:lnTo>
                    <a:pt x="2" y="87"/>
                  </a:lnTo>
                  <a:lnTo>
                    <a:pt x="3" y="89"/>
                  </a:lnTo>
                  <a:lnTo>
                    <a:pt x="3" y="83"/>
                  </a:lnTo>
                  <a:lnTo>
                    <a:pt x="3" y="88"/>
                  </a:lnTo>
                  <a:lnTo>
                    <a:pt x="3" y="84"/>
                  </a:lnTo>
                  <a:lnTo>
                    <a:pt x="3" y="87"/>
                  </a:lnTo>
                  <a:lnTo>
                    <a:pt x="3" y="89"/>
                  </a:lnTo>
                  <a:lnTo>
                    <a:pt x="3" y="96"/>
                  </a:lnTo>
                  <a:lnTo>
                    <a:pt x="3" y="100"/>
                  </a:lnTo>
                  <a:lnTo>
                    <a:pt x="3" y="98"/>
                  </a:lnTo>
                  <a:lnTo>
                    <a:pt x="3" y="96"/>
                  </a:lnTo>
                  <a:lnTo>
                    <a:pt x="3" y="89"/>
                  </a:lnTo>
                  <a:lnTo>
                    <a:pt x="3" y="88"/>
                  </a:lnTo>
                  <a:lnTo>
                    <a:pt x="4" y="94"/>
                  </a:lnTo>
                  <a:lnTo>
                    <a:pt x="4" y="91"/>
                  </a:lnTo>
                  <a:lnTo>
                    <a:pt x="4" y="92"/>
                  </a:lnTo>
                  <a:lnTo>
                    <a:pt x="4" y="100"/>
                  </a:lnTo>
                  <a:lnTo>
                    <a:pt x="4" y="98"/>
                  </a:lnTo>
                  <a:lnTo>
                    <a:pt x="4" y="95"/>
                  </a:lnTo>
                  <a:lnTo>
                    <a:pt x="4" y="100"/>
                  </a:lnTo>
                  <a:lnTo>
                    <a:pt x="4" y="104"/>
                  </a:lnTo>
                  <a:lnTo>
                    <a:pt x="4" y="106"/>
                  </a:lnTo>
                  <a:lnTo>
                    <a:pt x="4" y="100"/>
                  </a:lnTo>
                  <a:lnTo>
                    <a:pt x="4" y="102"/>
                  </a:lnTo>
                  <a:lnTo>
                    <a:pt x="4" y="99"/>
                  </a:lnTo>
                  <a:lnTo>
                    <a:pt x="4" y="98"/>
                  </a:lnTo>
                  <a:lnTo>
                    <a:pt x="5" y="96"/>
                  </a:lnTo>
                  <a:lnTo>
                    <a:pt x="5" y="94"/>
                  </a:lnTo>
                  <a:lnTo>
                    <a:pt x="5" y="93"/>
                  </a:lnTo>
                  <a:lnTo>
                    <a:pt x="5" y="88"/>
                  </a:lnTo>
                  <a:lnTo>
                    <a:pt x="5" y="94"/>
                  </a:lnTo>
                  <a:lnTo>
                    <a:pt x="5" y="91"/>
                  </a:lnTo>
                  <a:lnTo>
                    <a:pt x="5" y="95"/>
                  </a:lnTo>
                  <a:lnTo>
                    <a:pt x="5" y="93"/>
                  </a:lnTo>
                  <a:lnTo>
                    <a:pt x="5" y="93"/>
                  </a:lnTo>
                  <a:lnTo>
                    <a:pt x="5" y="89"/>
                  </a:lnTo>
                  <a:lnTo>
                    <a:pt x="5" y="86"/>
                  </a:lnTo>
                  <a:lnTo>
                    <a:pt x="6" y="90"/>
                  </a:lnTo>
                  <a:lnTo>
                    <a:pt x="6" y="91"/>
                  </a:lnTo>
                  <a:lnTo>
                    <a:pt x="6" y="88"/>
                  </a:lnTo>
                  <a:lnTo>
                    <a:pt x="6" y="94"/>
                  </a:lnTo>
                  <a:lnTo>
                    <a:pt x="6" y="93"/>
                  </a:lnTo>
                  <a:lnTo>
                    <a:pt x="6" y="97"/>
                  </a:lnTo>
                  <a:lnTo>
                    <a:pt x="6" y="94"/>
                  </a:lnTo>
                  <a:lnTo>
                    <a:pt x="6" y="100"/>
                  </a:lnTo>
                  <a:lnTo>
                    <a:pt x="6" y="99"/>
                  </a:lnTo>
                  <a:lnTo>
                    <a:pt x="6" y="97"/>
                  </a:lnTo>
                  <a:lnTo>
                    <a:pt x="6" y="88"/>
                  </a:lnTo>
                  <a:lnTo>
                    <a:pt x="7" y="93"/>
                  </a:lnTo>
                  <a:lnTo>
                    <a:pt x="7" y="91"/>
                  </a:lnTo>
                  <a:lnTo>
                    <a:pt x="7" y="93"/>
                  </a:lnTo>
                  <a:lnTo>
                    <a:pt x="7" y="90"/>
                  </a:lnTo>
                  <a:lnTo>
                    <a:pt x="7" y="92"/>
                  </a:lnTo>
                  <a:lnTo>
                    <a:pt x="7" y="94"/>
                  </a:lnTo>
                  <a:lnTo>
                    <a:pt x="7" y="103"/>
                  </a:lnTo>
                  <a:lnTo>
                    <a:pt x="7" y="97"/>
                  </a:lnTo>
                  <a:lnTo>
                    <a:pt x="7" y="102"/>
                  </a:lnTo>
                  <a:lnTo>
                    <a:pt x="7" y="95"/>
                  </a:lnTo>
                  <a:lnTo>
                    <a:pt x="7" y="99"/>
                  </a:lnTo>
                  <a:lnTo>
                    <a:pt x="7" y="97"/>
                  </a:lnTo>
                  <a:lnTo>
                    <a:pt x="7" y="94"/>
                  </a:lnTo>
                  <a:lnTo>
                    <a:pt x="7" y="95"/>
                  </a:lnTo>
                  <a:lnTo>
                    <a:pt x="7" y="94"/>
                  </a:lnTo>
                  <a:lnTo>
                    <a:pt x="7" y="95"/>
                  </a:lnTo>
                  <a:lnTo>
                    <a:pt x="7" y="96"/>
                  </a:lnTo>
                  <a:lnTo>
                    <a:pt x="7" y="93"/>
                  </a:lnTo>
                  <a:lnTo>
                    <a:pt x="7" y="97"/>
                  </a:lnTo>
                  <a:lnTo>
                    <a:pt x="7" y="94"/>
                  </a:lnTo>
                  <a:lnTo>
                    <a:pt x="7" y="97"/>
                  </a:lnTo>
                  <a:lnTo>
                    <a:pt x="7" y="96"/>
                  </a:lnTo>
                  <a:lnTo>
                    <a:pt x="7" y="98"/>
                  </a:lnTo>
                  <a:lnTo>
                    <a:pt x="7" y="103"/>
                  </a:lnTo>
                  <a:lnTo>
                    <a:pt x="7" y="104"/>
                  </a:lnTo>
                  <a:lnTo>
                    <a:pt x="8" y="98"/>
                  </a:lnTo>
                  <a:lnTo>
                    <a:pt x="8" y="97"/>
                  </a:lnTo>
                  <a:lnTo>
                    <a:pt x="8" y="93"/>
                  </a:lnTo>
                  <a:lnTo>
                    <a:pt x="8" y="100"/>
                  </a:lnTo>
                  <a:lnTo>
                    <a:pt x="8" y="98"/>
                  </a:lnTo>
                  <a:lnTo>
                    <a:pt x="8" y="96"/>
                  </a:lnTo>
                  <a:lnTo>
                    <a:pt x="8" y="93"/>
                  </a:lnTo>
                  <a:lnTo>
                    <a:pt x="8" y="92"/>
                  </a:lnTo>
                  <a:lnTo>
                    <a:pt x="8" y="94"/>
                  </a:lnTo>
                  <a:lnTo>
                    <a:pt x="8" y="95"/>
                  </a:lnTo>
                  <a:lnTo>
                    <a:pt x="8" y="104"/>
                  </a:lnTo>
                  <a:lnTo>
                    <a:pt x="8" y="99"/>
                  </a:lnTo>
                  <a:lnTo>
                    <a:pt x="9" y="91"/>
                  </a:lnTo>
                  <a:lnTo>
                    <a:pt x="9" y="93"/>
                  </a:lnTo>
                  <a:lnTo>
                    <a:pt x="9" y="92"/>
                  </a:lnTo>
                  <a:lnTo>
                    <a:pt x="9" y="88"/>
                  </a:lnTo>
                  <a:lnTo>
                    <a:pt x="9" y="86"/>
                  </a:lnTo>
                  <a:lnTo>
                    <a:pt x="9" y="89"/>
                  </a:lnTo>
                  <a:lnTo>
                    <a:pt x="9" y="92"/>
                  </a:lnTo>
                  <a:lnTo>
                    <a:pt x="9" y="93"/>
                  </a:lnTo>
                  <a:lnTo>
                    <a:pt x="9" y="94"/>
                  </a:lnTo>
                  <a:lnTo>
                    <a:pt x="9" y="91"/>
                  </a:lnTo>
                  <a:lnTo>
                    <a:pt x="9" y="89"/>
                  </a:lnTo>
                  <a:lnTo>
                    <a:pt x="9" y="91"/>
                  </a:lnTo>
                  <a:lnTo>
                    <a:pt x="10" y="86"/>
                  </a:lnTo>
                  <a:lnTo>
                    <a:pt x="10" y="89"/>
                  </a:lnTo>
                  <a:lnTo>
                    <a:pt x="10" y="90"/>
                  </a:lnTo>
                  <a:lnTo>
                    <a:pt x="10" y="88"/>
                  </a:lnTo>
                  <a:lnTo>
                    <a:pt x="10" y="90"/>
                  </a:lnTo>
                  <a:lnTo>
                    <a:pt x="10" y="93"/>
                  </a:lnTo>
                  <a:lnTo>
                    <a:pt x="10" y="92"/>
                  </a:lnTo>
                  <a:lnTo>
                    <a:pt x="10" y="89"/>
                  </a:lnTo>
                  <a:lnTo>
                    <a:pt x="10" y="86"/>
                  </a:lnTo>
                  <a:lnTo>
                    <a:pt x="10" y="90"/>
                  </a:lnTo>
                  <a:lnTo>
                    <a:pt x="10" y="93"/>
                  </a:lnTo>
                  <a:lnTo>
                    <a:pt x="10" y="92"/>
                  </a:lnTo>
                  <a:lnTo>
                    <a:pt x="10" y="100"/>
                  </a:lnTo>
                  <a:lnTo>
                    <a:pt x="11" y="97"/>
                  </a:lnTo>
                  <a:lnTo>
                    <a:pt x="11" y="95"/>
                  </a:lnTo>
                  <a:lnTo>
                    <a:pt x="11" y="90"/>
                  </a:lnTo>
                  <a:lnTo>
                    <a:pt x="11" y="92"/>
                  </a:lnTo>
                  <a:lnTo>
                    <a:pt x="11" y="92"/>
                  </a:lnTo>
                  <a:lnTo>
                    <a:pt x="11" y="98"/>
                  </a:lnTo>
                  <a:lnTo>
                    <a:pt x="11" y="99"/>
                  </a:lnTo>
                  <a:lnTo>
                    <a:pt x="11" y="95"/>
                  </a:lnTo>
                  <a:lnTo>
                    <a:pt x="11" y="96"/>
                  </a:lnTo>
                  <a:lnTo>
                    <a:pt x="11" y="92"/>
                  </a:lnTo>
                  <a:lnTo>
                    <a:pt x="11" y="92"/>
                  </a:lnTo>
                  <a:lnTo>
                    <a:pt x="12" y="95"/>
                  </a:lnTo>
                  <a:lnTo>
                    <a:pt x="12" y="91"/>
                  </a:lnTo>
                  <a:lnTo>
                    <a:pt x="12" y="98"/>
                  </a:lnTo>
                  <a:lnTo>
                    <a:pt x="12" y="97"/>
                  </a:lnTo>
                  <a:lnTo>
                    <a:pt x="12" y="94"/>
                  </a:lnTo>
                  <a:lnTo>
                    <a:pt x="12" y="95"/>
                  </a:lnTo>
                  <a:lnTo>
                    <a:pt x="12" y="95"/>
                  </a:lnTo>
                  <a:lnTo>
                    <a:pt x="12" y="97"/>
                  </a:lnTo>
                  <a:lnTo>
                    <a:pt x="12" y="96"/>
                  </a:lnTo>
                  <a:lnTo>
                    <a:pt x="12" y="100"/>
                  </a:lnTo>
                  <a:lnTo>
                    <a:pt x="12" y="103"/>
                  </a:lnTo>
                  <a:lnTo>
                    <a:pt x="12" y="96"/>
                  </a:lnTo>
                  <a:lnTo>
                    <a:pt x="12" y="97"/>
                  </a:lnTo>
                  <a:lnTo>
                    <a:pt x="12" y="92"/>
                  </a:lnTo>
                  <a:lnTo>
                    <a:pt x="12" y="88"/>
                  </a:lnTo>
                  <a:lnTo>
                    <a:pt x="12" y="94"/>
                  </a:lnTo>
                  <a:lnTo>
                    <a:pt x="12" y="95"/>
                  </a:lnTo>
                  <a:lnTo>
                    <a:pt x="12" y="97"/>
                  </a:lnTo>
                  <a:lnTo>
                    <a:pt x="12" y="99"/>
                  </a:lnTo>
                  <a:lnTo>
                    <a:pt x="12" y="100"/>
                  </a:lnTo>
                  <a:lnTo>
                    <a:pt x="12" y="99"/>
                  </a:lnTo>
                  <a:lnTo>
                    <a:pt x="12" y="97"/>
                  </a:lnTo>
                  <a:lnTo>
                    <a:pt x="13" y="100"/>
                  </a:lnTo>
                  <a:lnTo>
                    <a:pt x="13" y="103"/>
                  </a:lnTo>
                  <a:lnTo>
                    <a:pt x="13" y="89"/>
                  </a:lnTo>
                  <a:lnTo>
                    <a:pt x="13" y="88"/>
                  </a:lnTo>
                  <a:lnTo>
                    <a:pt x="13" y="87"/>
                  </a:lnTo>
                  <a:lnTo>
                    <a:pt x="13" y="96"/>
                  </a:lnTo>
                  <a:lnTo>
                    <a:pt x="13" y="92"/>
                  </a:lnTo>
                  <a:lnTo>
                    <a:pt x="13" y="90"/>
                  </a:lnTo>
                  <a:lnTo>
                    <a:pt x="13" y="92"/>
                  </a:lnTo>
                  <a:lnTo>
                    <a:pt x="13" y="93"/>
                  </a:lnTo>
                  <a:lnTo>
                    <a:pt x="13" y="93"/>
                  </a:lnTo>
                  <a:lnTo>
                    <a:pt x="13" y="97"/>
                  </a:lnTo>
                  <a:lnTo>
                    <a:pt x="14" y="96"/>
                  </a:lnTo>
                  <a:lnTo>
                    <a:pt x="14" y="86"/>
                  </a:lnTo>
                  <a:lnTo>
                    <a:pt x="14" y="89"/>
                  </a:lnTo>
                  <a:lnTo>
                    <a:pt x="14" y="87"/>
                  </a:lnTo>
                  <a:lnTo>
                    <a:pt x="14" y="87"/>
                  </a:lnTo>
                  <a:lnTo>
                    <a:pt x="14" y="92"/>
                  </a:lnTo>
                  <a:lnTo>
                    <a:pt x="14" y="103"/>
                  </a:lnTo>
                  <a:lnTo>
                    <a:pt x="14" y="103"/>
                  </a:lnTo>
                  <a:lnTo>
                    <a:pt x="14" y="102"/>
                  </a:lnTo>
                </a:path>
              </a:pathLst>
            </a:custGeom>
            <a:noFill/>
            <a:ln w="0">
              <a:solidFill>
                <a:srgbClr val="FFFF00"/>
              </a:solidFill>
              <a:prstDash val="solid"/>
              <a:round/>
              <a:headEnd/>
              <a:tailEnd/>
            </a:ln>
          </p:spPr>
          <p:txBody>
            <a:bodyPr/>
            <a:lstStyle/>
            <a:p>
              <a:endParaRPr lang="en-US" sz="2000"/>
            </a:p>
          </p:txBody>
        </p:sp>
        <p:sp>
          <p:nvSpPr>
            <p:cNvPr id="3354700" name="Freeform 76"/>
            <p:cNvSpPr>
              <a:spLocks/>
            </p:cNvSpPr>
            <p:nvPr/>
          </p:nvSpPr>
          <p:spPr bwMode="auto">
            <a:xfrm>
              <a:off x="2817" y="3073"/>
              <a:ext cx="72" cy="815"/>
            </a:xfrm>
            <a:custGeom>
              <a:avLst/>
              <a:gdLst/>
              <a:ahLst/>
              <a:cxnLst>
                <a:cxn ang="0">
                  <a:pos x="0" y="90"/>
                </a:cxn>
                <a:cxn ang="0">
                  <a:pos x="1" y="86"/>
                </a:cxn>
                <a:cxn ang="0">
                  <a:pos x="1" y="87"/>
                </a:cxn>
                <a:cxn ang="0">
                  <a:pos x="1" y="94"/>
                </a:cxn>
                <a:cxn ang="0">
                  <a:pos x="2" y="84"/>
                </a:cxn>
                <a:cxn ang="0">
                  <a:pos x="2" y="93"/>
                </a:cxn>
                <a:cxn ang="0">
                  <a:pos x="3" y="73"/>
                </a:cxn>
                <a:cxn ang="0">
                  <a:pos x="3" y="41"/>
                </a:cxn>
                <a:cxn ang="0">
                  <a:pos x="3" y="123"/>
                </a:cxn>
                <a:cxn ang="0">
                  <a:pos x="3" y="182"/>
                </a:cxn>
                <a:cxn ang="0">
                  <a:pos x="4" y="115"/>
                </a:cxn>
                <a:cxn ang="0">
                  <a:pos x="4" y="84"/>
                </a:cxn>
                <a:cxn ang="0">
                  <a:pos x="4" y="66"/>
                </a:cxn>
                <a:cxn ang="0">
                  <a:pos x="4" y="81"/>
                </a:cxn>
                <a:cxn ang="0">
                  <a:pos x="4" y="82"/>
                </a:cxn>
                <a:cxn ang="0">
                  <a:pos x="4" y="77"/>
                </a:cxn>
                <a:cxn ang="0">
                  <a:pos x="5" y="88"/>
                </a:cxn>
                <a:cxn ang="0">
                  <a:pos x="5" y="93"/>
                </a:cxn>
                <a:cxn ang="0">
                  <a:pos x="5" y="93"/>
                </a:cxn>
                <a:cxn ang="0">
                  <a:pos x="6" y="96"/>
                </a:cxn>
                <a:cxn ang="0">
                  <a:pos x="6" y="90"/>
                </a:cxn>
                <a:cxn ang="0">
                  <a:pos x="6" y="94"/>
                </a:cxn>
                <a:cxn ang="0">
                  <a:pos x="7" y="85"/>
                </a:cxn>
                <a:cxn ang="0">
                  <a:pos x="7" y="84"/>
                </a:cxn>
                <a:cxn ang="0">
                  <a:pos x="7" y="78"/>
                </a:cxn>
                <a:cxn ang="0">
                  <a:pos x="8" y="91"/>
                </a:cxn>
                <a:cxn ang="0">
                  <a:pos x="8" y="86"/>
                </a:cxn>
                <a:cxn ang="0">
                  <a:pos x="8" y="87"/>
                </a:cxn>
                <a:cxn ang="0">
                  <a:pos x="9" y="92"/>
                </a:cxn>
                <a:cxn ang="0">
                  <a:pos x="9" y="96"/>
                </a:cxn>
                <a:cxn ang="0">
                  <a:pos x="9" y="91"/>
                </a:cxn>
                <a:cxn ang="0">
                  <a:pos x="9" y="96"/>
                </a:cxn>
                <a:cxn ang="0">
                  <a:pos x="9" y="96"/>
                </a:cxn>
                <a:cxn ang="0">
                  <a:pos x="9" y="89"/>
                </a:cxn>
                <a:cxn ang="0">
                  <a:pos x="10" y="86"/>
                </a:cxn>
                <a:cxn ang="0">
                  <a:pos x="10" y="96"/>
                </a:cxn>
                <a:cxn ang="0">
                  <a:pos x="10" y="84"/>
                </a:cxn>
                <a:cxn ang="0">
                  <a:pos x="11" y="89"/>
                </a:cxn>
                <a:cxn ang="0">
                  <a:pos x="11" y="88"/>
                </a:cxn>
                <a:cxn ang="0">
                  <a:pos x="12" y="92"/>
                </a:cxn>
                <a:cxn ang="0">
                  <a:pos x="12" y="99"/>
                </a:cxn>
                <a:cxn ang="0">
                  <a:pos x="12" y="92"/>
                </a:cxn>
                <a:cxn ang="0">
                  <a:pos x="13" y="87"/>
                </a:cxn>
                <a:cxn ang="0">
                  <a:pos x="13" y="85"/>
                </a:cxn>
                <a:cxn ang="0">
                  <a:pos x="13" y="96"/>
                </a:cxn>
                <a:cxn ang="0">
                  <a:pos x="14" y="90"/>
                </a:cxn>
                <a:cxn ang="0">
                  <a:pos x="14" y="93"/>
                </a:cxn>
                <a:cxn ang="0">
                  <a:pos x="14" y="89"/>
                </a:cxn>
                <a:cxn ang="0">
                  <a:pos x="15" y="82"/>
                </a:cxn>
                <a:cxn ang="0">
                  <a:pos x="15" y="48"/>
                </a:cxn>
              </a:cxnLst>
              <a:rect l="0" t="0" r="r" b="b"/>
              <a:pathLst>
                <a:path w="15" h="190">
                  <a:moveTo>
                    <a:pt x="0" y="98"/>
                  </a:moveTo>
                  <a:lnTo>
                    <a:pt x="0" y="91"/>
                  </a:lnTo>
                  <a:lnTo>
                    <a:pt x="0" y="84"/>
                  </a:lnTo>
                  <a:lnTo>
                    <a:pt x="0" y="90"/>
                  </a:lnTo>
                  <a:lnTo>
                    <a:pt x="1" y="84"/>
                  </a:lnTo>
                  <a:lnTo>
                    <a:pt x="1" y="91"/>
                  </a:lnTo>
                  <a:lnTo>
                    <a:pt x="1" y="89"/>
                  </a:lnTo>
                  <a:lnTo>
                    <a:pt x="1" y="86"/>
                  </a:lnTo>
                  <a:lnTo>
                    <a:pt x="1" y="87"/>
                  </a:lnTo>
                  <a:lnTo>
                    <a:pt x="1" y="83"/>
                  </a:lnTo>
                  <a:lnTo>
                    <a:pt x="1" y="88"/>
                  </a:lnTo>
                  <a:lnTo>
                    <a:pt x="1" y="87"/>
                  </a:lnTo>
                  <a:lnTo>
                    <a:pt x="1" y="84"/>
                  </a:lnTo>
                  <a:lnTo>
                    <a:pt x="1" y="90"/>
                  </a:lnTo>
                  <a:lnTo>
                    <a:pt x="1" y="93"/>
                  </a:lnTo>
                  <a:lnTo>
                    <a:pt x="1" y="94"/>
                  </a:lnTo>
                  <a:lnTo>
                    <a:pt x="2" y="93"/>
                  </a:lnTo>
                  <a:lnTo>
                    <a:pt x="2" y="88"/>
                  </a:lnTo>
                  <a:lnTo>
                    <a:pt x="2" y="89"/>
                  </a:lnTo>
                  <a:lnTo>
                    <a:pt x="2" y="84"/>
                  </a:lnTo>
                  <a:lnTo>
                    <a:pt x="2" y="87"/>
                  </a:lnTo>
                  <a:lnTo>
                    <a:pt x="2" y="91"/>
                  </a:lnTo>
                  <a:lnTo>
                    <a:pt x="2" y="96"/>
                  </a:lnTo>
                  <a:lnTo>
                    <a:pt x="2" y="93"/>
                  </a:lnTo>
                  <a:lnTo>
                    <a:pt x="2" y="98"/>
                  </a:lnTo>
                  <a:lnTo>
                    <a:pt x="2" y="84"/>
                  </a:lnTo>
                  <a:lnTo>
                    <a:pt x="2" y="85"/>
                  </a:lnTo>
                  <a:lnTo>
                    <a:pt x="3" y="73"/>
                  </a:lnTo>
                  <a:lnTo>
                    <a:pt x="3" y="77"/>
                  </a:lnTo>
                  <a:lnTo>
                    <a:pt x="3" y="79"/>
                  </a:lnTo>
                  <a:lnTo>
                    <a:pt x="3" y="81"/>
                  </a:lnTo>
                  <a:lnTo>
                    <a:pt x="3" y="41"/>
                  </a:lnTo>
                  <a:lnTo>
                    <a:pt x="3" y="2"/>
                  </a:lnTo>
                  <a:lnTo>
                    <a:pt x="3" y="0"/>
                  </a:lnTo>
                  <a:lnTo>
                    <a:pt x="3" y="51"/>
                  </a:lnTo>
                  <a:lnTo>
                    <a:pt x="3" y="123"/>
                  </a:lnTo>
                  <a:lnTo>
                    <a:pt x="3" y="170"/>
                  </a:lnTo>
                  <a:lnTo>
                    <a:pt x="3" y="190"/>
                  </a:lnTo>
                  <a:lnTo>
                    <a:pt x="3" y="187"/>
                  </a:lnTo>
                  <a:lnTo>
                    <a:pt x="3" y="182"/>
                  </a:lnTo>
                  <a:lnTo>
                    <a:pt x="4" y="169"/>
                  </a:lnTo>
                  <a:lnTo>
                    <a:pt x="4" y="148"/>
                  </a:lnTo>
                  <a:lnTo>
                    <a:pt x="4" y="132"/>
                  </a:lnTo>
                  <a:lnTo>
                    <a:pt x="4" y="115"/>
                  </a:lnTo>
                  <a:lnTo>
                    <a:pt x="4" y="99"/>
                  </a:lnTo>
                  <a:lnTo>
                    <a:pt x="4" y="87"/>
                  </a:lnTo>
                  <a:lnTo>
                    <a:pt x="4" y="88"/>
                  </a:lnTo>
                  <a:lnTo>
                    <a:pt x="4" y="84"/>
                  </a:lnTo>
                  <a:lnTo>
                    <a:pt x="4" y="72"/>
                  </a:lnTo>
                  <a:lnTo>
                    <a:pt x="4" y="68"/>
                  </a:lnTo>
                  <a:lnTo>
                    <a:pt x="4" y="71"/>
                  </a:lnTo>
                  <a:lnTo>
                    <a:pt x="4" y="66"/>
                  </a:lnTo>
                  <a:lnTo>
                    <a:pt x="4" y="69"/>
                  </a:lnTo>
                  <a:lnTo>
                    <a:pt x="4" y="72"/>
                  </a:lnTo>
                  <a:lnTo>
                    <a:pt x="4" y="77"/>
                  </a:lnTo>
                  <a:lnTo>
                    <a:pt x="4" y="81"/>
                  </a:lnTo>
                  <a:lnTo>
                    <a:pt x="4" y="85"/>
                  </a:lnTo>
                  <a:lnTo>
                    <a:pt x="4" y="78"/>
                  </a:lnTo>
                  <a:lnTo>
                    <a:pt x="4" y="81"/>
                  </a:lnTo>
                  <a:lnTo>
                    <a:pt x="4" y="82"/>
                  </a:lnTo>
                  <a:lnTo>
                    <a:pt x="4" y="83"/>
                  </a:lnTo>
                  <a:lnTo>
                    <a:pt x="4" y="81"/>
                  </a:lnTo>
                  <a:lnTo>
                    <a:pt x="4" y="76"/>
                  </a:lnTo>
                  <a:lnTo>
                    <a:pt x="4" y="77"/>
                  </a:lnTo>
                  <a:lnTo>
                    <a:pt x="4" y="79"/>
                  </a:lnTo>
                  <a:lnTo>
                    <a:pt x="5" y="85"/>
                  </a:lnTo>
                  <a:lnTo>
                    <a:pt x="5" y="87"/>
                  </a:lnTo>
                  <a:lnTo>
                    <a:pt x="5" y="88"/>
                  </a:lnTo>
                  <a:lnTo>
                    <a:pt x="5" y="86"/>
                  </a:lnTo>
                  <a:lnTo>
                    <a:pt x="5" y="90"/>
                  </a:lnTo>
                  <a:lnTo>
                    <a:pt x="5" y="98"/>
                  </a:lnTo>
                  <a:lnTo>
                    <a:pt x="5" y="93"/>
                  </a:lnTo>
                  <a:lnTo>
                    <a:pt x="5" y="98"/>
                  </a:lnTo>
                  <a:lnTo>
                    <a:pt x="5" y="98"/>
                  </a:lnTo>
                  <a:lnTo>
                    <a:pt x="5" y="89"/>
                  </a:lnTo>
                  <a:lnTo>
                    <a:pt x="5" y="93"/>
                  </a:lnTo>
                  <a:lnTo>
                    <a:pt x="5" y="88"/>
                  </a:lnTo>
                  <a:lnTo>
                    <a:pt x="6" y="89"/>
                  </a:lnTo>
                  <a:lnTo>
                    <a:pt x="6" y="91"/>
                  </a:lnTo>
                  <a:lnTo>
                    <a:pt x="6" y="96"/>
                  </a:lnTo>
                  <a:lnTo>
                    <a:pt x="6" y="94"/>
                  </a:lnTo>
                  <a:lnTo>
                    <a:pt x="6" y="95"/>
                  </a:lnTo>
                  <a:lnTo>
                    <a:pt x="6" y="87"/>
                  </a:lnTo>
                  <a:lnTo>
                    <a:pt x="6" y="90"/>
                  </a:lnTo>
                  <a:lnTo>
                    <a:pt x="6" y="87"/>
                  </a:lnTo>
                  <a:lnTo>
                    <a:pt x="6" y="97"/>
                  </a:lnTo>
                  <a:lnTo>
                    <a:pt x="6" y="96"/>
                  </a:lnTo>
                  <a:lnTo>
                    <a:pt x="6" y="94"/>
                  </a:lnTo>
                  <a:lnTo>
                    <a:pt x="7" y="92"/>
                  </a:lnTo>
                  <a:lnTo>
                    <a:pt x="7" y="88"/>
                  </a:lnTo>
                  <a:lnTo>
                    <a:pt x="7" y="90"/>
                  </a:lnTo>
                  <a:lnTo>
                    <a:pt x="7" y="85"/>
                  </a:lnTo>
                  <a:lnTo>
                    <a:pt x="7" y="80"/>
                  </a:lnTo>
                  <a:lnTo>
                    <a:pt x="7" y="82"/>
                  </a:lnTo>
                  <a:lnTo>
                    <a:pt x="7" y="83"/>
                  </a:lnTo>
                  <a:lnTo>
                    <a:pt x="7" y="84"/>
                  </a:lnTo>
                  <a:lnTo>
                    <a:pt x="7" y="89"/>
                  </a:lnTo>
                  <a:lnTo>
                    <a:pt x="7" y="89"/>
                  </a:lnTo>
                  <a:lnTo>
                    <a:pt x="7" y="83"/>
                  </a:lnTo>
                  <a:lnTo>
                    <a:pt x="7" y="78"/>
                  </a:lnTo>
                  <a:lnTo>
                    <a:pt x="8" y="85"/>
                  </a:lnTo>
                  <a:lnTo>
                    <a:pt x="8" y="86"/>
                  </a:lnTo>
                  <a:lnTo>
                    <a:pt x="8" y="87"/>
                  </a:lnTo>
                  <a:lnTo>
                    <a:pt x="8" y="91"/>
                  </a:lnTo>
                  <a:lnTo>
                    <a:pt x="8" y="94"/>
                  </a:lnTo>
                  <a:lnTo>
                    <a:pt x="8" y="93"/>
                  </a:lnTo>
                  <a:lnTo>
                    <a:pt x="8" y="94"/>
                  </a:lnTo>
                  <a:lnTo>
                    <a:pt x="8" y="86"/>
                  </a:lnTo>
                  <a:lnTo>
                    <a:pt x="8" y="89"/>
                  </a:lnTo>
                  <a:lnTo>
                    <a:pt x="8" y="91"/>
                  </a:lnTo>
                  <a:lnTo>
                    <a:pt x="8" y="90"/>
                  </a:lnTo>
                  <a:lnTo>
                    <a:pt x="8" y="87"/>
                  </a:lnTo>
                  <a:lnTo>
                    <a:pt x="9" y="90"/>
                  </a:lnTo>
                  <a:lnTo>
                    <a:pt x="9" y="89"/>
                  </a:lnTo>
                  <a:lnTo>
                    <a:pt x="9" y="90"/>
                  </a:lnTo>
                  <a:lnTo>
                    <a:pt x="9" y="92"/>
                  </a:lnTo>
                  <a:lnTo>
                    <a:pt x="9" y="88"/>
                  </a:lnTo>
                  <a:lnTo>
                    <a:pt x="9" y="92"/>
                  </a:lnTo>
                  <a:lnTo>
                    <a:pt x="9" y="96"/>
                  </a:lnTo>
                  <a:lnTo>
                    <a:pt x="9" y="96"/>
                  </a:lnTo>
                  <a:lnTo>
                    <a:pt x="9" y="90"/>
                  </a:lnTo>
                  <a:lnTo>
                    <a:pt x="9" y="94"/>
                  </a:lnTo>
                  <a:lnTo>
                    <a:pt x="9" y="93"/>
                  </a:lnTo>
                  <a:lnTo>
                    <a:pt x="9" y="91"/>
                  </a:lnTo>
                  <a:lnTo>
                    <a:pt x="9" y="94"/>
                  </a:lnTo>
                  <a:lnTo>
                    <a:pt x="9" y="99"/>
                  </a:lnTo>
                  <a:lnTo>
                    <a:pt x="9" y="101"/>
                  </a:lnTo>
                  <a:lnTo>
                    <a:pt x="9" y="96"/>
                  </a:lnTo>
                  <a:lnTo>
                    <a:pt x="9" y="95"/>
                  </a:lnTo>
                  <a:lnTo>
                    <a:pt x="9" y="89"/>
                  </a:lnTo>
                  <a:lnTo>
                    <a:pt x="9" y="92"/>
                  </a:lnTo>
                  <a:lnTo>
                    <a:pt x="9" y="96"/>
                  </a:lnTo>
                  <a:lnTo>
                    <a:pt x="9" y="94"/>
                  </a:lnTo>
                  <a:lnTo>
                    <a:pt x="9" y="98"/>
                  </a:lnTo>
                  <a:lnTo>
                    <a:pt x="9" y="88"/>
                  </a:lnTo>
                  <a:lnTo>
                    <a:pt x="9" y="89"/>
                  </a:lnTo>
                  <a:lnTo>
                    <a:pt x="10" y="92"/>
                  </a:lnTo>
                  <a:lnTo>
                    <a:pt x="10" y="88"/>
                  </a:lnTo>
                  <a:lnTo>
                    <a:pt x="10" y="86"/>
                  </a:lnTo>
                  <a:lnTo>
                    <a:pt x="10" y="86"/>
                  </a:lnTo>
                  <a:lnTo>
                    <a:pt x="10" y="84"/>
                  </a:lnTo>
                  <a:lnTo>
                    <a:pt x="10" y="88"/>
                  </a:lnTo>
                  <a:lnTo>
                    <a:pt x="10" y="90"/>
                  </a:lnTo>
                  <a:lnTo>
                    <a:pt x="10" y="96"/>
                  </a:lnTo>
                  <a:lnTo>
                    <a:pt x="10" y="96"/>
                  </a:lnTo>
                  <a:lnTo>
                    <a:pt x="10" y="96"/>
                  </a:lnTo>
                  <a:lnTo>
                    <a:pt x="10" y="89"/>
                  </a:lnTo>
                  <a:lnTo>
                    <a:pt x="10" y="84"/>
                  </a:lnTo>
                  <a:lnTo>
                    <a:pt x="11" y="87"/>
                  </a:lnTo>
                  <a:lnTo>
                    <a:pt x="11" y="88"/>
                  </a:lnTo>
                  <a:lnTo>
                    <a:pt x="11" y="87"/>
                  </a:lnTo>
                  <a:lnTo>
                    <a:pt x="11" y="89"/>
                  </a:lnTo>
                  <a:lnTo>
                    <a:pt x="11" y="88"/>
                  </a:lnTo>
                  <a:lnTo>
                    <a:pt x="11" y="89"/>
                  </a:lnTo>
                  <a:lnTo>
                    <a:pt x="11" y="86"/>
                  </a:lnTo>
                  <a:lnTo>
                    <a:pt x="11" y="88"/>
                  </a:lnTo>
                  <a:lnTo>
                    <a:pt x="11" y="93"/>
                  </a:lnTo>
                  <a:lnTo>
                    <a:pt x="11" y="96"/>
                  </a:lnTo>
                  <a:lnTo>
                    <a:pt x="11" y="91"/>
                  </a:lnTo>
                  <a:lnTo>
                    <a:pt x="12" y="92"/>
                  </a:lnTo>
                  <a:lnTo>
                    <a:pt x="12" y="95"/>
                  </a:lnTo>
                  <a:lnTo>
                    <a:pt x="12" y="96"/>
                  </a:lnTo>
                  <a:lnTo>
                    <a:pt x="12" y="91"/>
                  </a:lnTo>
                  <a:lnTo>
                    <a:pt x="12" y="99"/>
                  </a:lnTo>
                  <a:lnTo>
                    <a:pt x="12" y="92"/>
                  </a:lnTo>
                  <a:lnTo>
                    <a:pt x="12" y="89"/>
                  </a:lnTo>
                  <a:lnTo>
                    <a:pt x="12" y="88"/>
                  </a:lnTo>
                  <a:lnTo>
                    <a:pt x="12" y="92"/>
                  </a:lnTo>
                  <a:lnTo>
                    <a:pt x="12" y="87"/>
                  </a:lnTo>
                  <a:lnTo>
                    <a:pt x="12" y="85"/>
                  </a:lnTo>
                  <a:lnTo>
                    <a:pt x="13" y="85"/>
                  </a:lnTo>
                  <a:lnTo>
                    <a:pt x="13" y="87"/>
                  </a:lnTo>
                  <a:lnTo>
                    <a:pt x="13" y="85"/>
                  </a:lnTo>
                  <a:lnTo>
                    <a:pt x="13" y="89"/>
                  </a:lnTo>
                  <a:lnTo>
                    <a:pt x="13" y="84"/>
                  </a:lnTo>
                  <a:lnTo>
                    <a:pt x="13" y="85"/>
                  </a:lnTo>
                  <a:lnTo>
                    <a:pt x="13" y="89"/>
                  </a:lnTo>
                  <a:lnTo>
                    <a:pt x="13" y="94"/>
                  </a:lnTo>
                  <a:lnTo>
                    <a:pt x="13" y="99"/>
                  </a:lnTo>
                  <a:lnTo>
                    <a:pt x="13" y="96"/>
                  </a:lnTo>
                  <a:lnTo>
                    <a:pt x="13" y="92"/>
                  </a:lnTo>
                  <a:lnTo>
                    <a:pt x="13" y="86"/>
                  </a:lnTo>
                  <a:lnTo>
                    <a:pt x="14" y="88"/>
                  </a:lnTo>
                  <a:lnTo>
                    <a:pt x="14" y="90"/>
                  </a:lnTo>
                  <a:lnTo>
                    <a:pt x="14" y="94"/>
                  </a:lnTo>
                  <a:lnTo>
                    <a:pt x="14" y="98"/>
                  </a:lnTo>
                  <a:lnTo>
                    <a:pt x="14" y="100"/>
                  </a:lnTo>
                  <a:lnTo>
                    <a:pt x="14" y="93"/>
                  </a:lnTo>
                  <a:lnTo>
                    <a:pt x="14" y="92"/>
                  </a:lnTo>
                  <a:lnTo>
                    <a:pt x="14" y="87"/>
                  </a:lnTo>
                  <a:lnTo>
                    <a:pt x="14" y="87"/>
                  </a:lnTo>
                  <a:lnTo>
                    <a:pt x="14" y="89"/>
                  </a:lnTo>
                  <a:lnTo>
                    <a:pt x="14" y="88"/>
                  </a:lnTo>
                  <a:lnTo>
                    <a:pt x="14" y="84"/>
                  </a:lnTo>
                  <a:lnTo>
                    <a:pt x="15" y="87"/>
                  </a:lnTo>
                  <a:lnTo>
                    <a:pt x="15" y="82"/>
                  </a:lnTo>
                  <a:lnTo>
                    <a:pt x="15" y="42"/>
                  </a:lnTo>
                  <a:lnTo>
                    <a:pt x="15" y="6"/>
                  </a:lnTo>
                  <a:lnTo>
                    <a:pt x="15" y="5"/>
                  </a:lnTo>
                  <a:lnTo>
                    <a:pt x="15" y="48"/>
                  </a:lnTo>
                  <a:lnTo>
                    <a:pt x="15" y="120"/>
                  </a:lnTo>
                  <a:lnTo>
                    <a:pt x="15" y="150"/>
                  </a:lnTo>
                </a:path>
              </a:pathLst>
            </a:custGeom>
            <a:noFill/>
            <a:ln w="0">
              <a:solidFill>
                <a:srgbClr val="FFFF00"/>
              </a:solidFill>
              <a:prstDash val="solid"/>
              <a:round/>
              <a:headEnd/>
              <a:tailEnd/>
            </a:ln>
          </p:spPr>
          <p:txBody>
            <a:bodyPr/>
            <a:lstStyle/>
            <a:p>
              <a:endParaRPr lang="en-US" sz="2000"/>
            </a:p>
          </p:txBody>
        </p:sp>
        <p:sp>
          <p:nvSpPr>
            <p:cNvPr id="3354701" name="Freeform 77"/>
            <p:cNvSpPr>
              <a:spLocks/>
            </p:cNvSpPr>
            <p:nvPr/>
          </p:nvSpPr>
          <p:spPr bwMode="auto">
            <a:xfrm>
              <a:off x="2889" y="3215"/>
              <a:ext cx="67" cy="643"/>
            </a:xfrm>
            <a:custGeom>
              <a:avLst/>
              <a:gdLst/>
              <a:ahLst/>
              <a:cxnLst>
                <a:cxn ang="0">
                  <a:pos x="0" y="147"/>
                </a:cxn>
                <a:cxn ang="0">
                  <a:pos x="0" y="68"/>
                </a:cxn>
                <a:cxn ang="0">
                  <a:pos x="0" y="39"/>
                </a:cxn>
                <a:cxn ang="0">
                  <a:pos x="0" y="41"/>
                </a:cxn>
                <a:cxn ang="0">
                  <a:pos x="1" y="42"/>
                </a:cxn>
                <a:cxn ang="0">
                  <a:pos x="1" y="44"/>
                </a:cxn>
                <a:cxn ang="0">
                  <a:pos x="1" y="56"/>
                </a:cxn>
                <a:cxn ang="0">
                  <a:pos x="2" y="57"/>
                </a:cxn>
                <a:cxn ang="0">
                  <a:pos x="2" y="62"/>
                </a:cxn>
                <a:cxn ang="0">
                  <a:pos x="2" y="65"/>
                </a:cxn>
                <a:cxn ang="0">
                  <a:pos x="3" y="52"/>
                </a:cxn>
                <a:cxn ang="0">
                  <a:pos x="3" y="62"/>
                </a:cxn>
                <a:cxn ang="0">
                  <a:pos x="3" y="60"/>
                </a:cxn>
                <a:cxn ang="0">
                  <a:pos x="4" y="56"/>
                </a:cxn>
                <a:cxn ang="0">
                  <a:pos x="4" y="59"/>
                </a:cxn>
                <a:cxn ang="0">
                  <a:pos x="4" y="58"/>
                </a:cxn>
                <a:cxn ang="0">
                  <a:pos x="4" y="57"/>
                </a:cxn>
                <a:cxn ang="0">
                  <a:pos x="5" y="54"/>
                </a:cxn>
                <a:cxn ang="0">
                  <a:pos x="5" y="59"/>
                </a:cxn>
                <a:cxn ang="0">
                  <a:pos x="5" y="58"/>
                </a:cxn>
                <a:cxn ang="0">
                  <a:pos x="5" y="54"/>
                </a:cxn>
                <a:cxn ang="0">
                  <a:pos x="5" y="62"/>
                </a:cxn>
                <a:cxn ang="0">
                  <a:pos x="6" y="54"/>
                </a:cxn>
                <a:cxn ang="0">
                  <a:pos x="6" y="55"/>
                </a:cxn>
                <a:cxn ang="0">
                  <a:pos x="6" y="52"/>
                </a:cxn>
                <a:cxn ang="0">
                  <a:pos x="7" y="55"/>
                </a:cxn>
                <a:cxn ang="0">
                  <a:pos x="7" y="61"/>
                </a:cxn>
                <a:cxn ang="0">
                  <a:pos x="7" y="51"/>
                </a:cxn>
                <a:cxn ang="0">
                  <a:pos x="8" y="53"/>
                </a:cxn>
                <a:cxn ang="0">
                  <a:pos x="8" y="51"/>
                </a:cxn>
                <a:cxn ang="0">
                  <a:pos x="8" y="63"/>
                </a:cxn>
                <a:cxn ang="0">
                  <a:pos x="9" y="60"/>
                </a:cxn>
                <a:cxn ang="0">
                  <a:pos x="9" y="50"/>
                </a:cxn>
                <a:cxn ang="0">
                  <a:pos x="9" y="47"/>
                </a:cxn>
                <a:cxn ang="0">
                  <a:pos x="10" y="57"/>
                </a:cxn>
                <a:cxn ang="0">
                  <a:pos x="10" y="58"/>
                </a:cxn>
                <a:cxn ang="0">
                  <a:pos x="10" y="57"/>
                </a:cxn>
                <a:cxn ang="0">
                  <a:pos x="11" y="57"/>
                </a:cxn>
                <a:cxn ang="0">
                  <a:pos x="11" y="54"/>
                </a:cxn>
                <a:cxn ang="0">
                  <a:pos x="11" y="51"/>
                </a:cxn>
                <a:cxn ang="0">
                  <a:pos x="11" y="63"/>
                </a:cxn>
                <a:cxn ang="0">
                  <a:pos x="11" y="62"/>
                </a:cxn>
                <a:cxn ang="0">
                  <a:pos x="11" y="52"/>
                </a:cxn>
                <a:cxn ang="0">
                  <a:pos x="12" y="46"/>
                </a:cxn>
                <a:cxn ang="0">
                  <a:pos x="12" y="3"/>
                </a:cxn>
                <a:cxn ang="0">
                  <a:pos x="12" y="73"/>
                </a:cxn>
                <a:cxn ang="0">
                  <a:pos x="13" y="115"/>
                </a:cxn>
                <a:cxn ang="0">
                  <a:pos x="13" y="73"/>
                </a:cxn>
                <a:cxn ang="0">
                  <a:pos x="13" y="50"/>
                </a:cxn>
                <a:cxn ang="0">
                  <a:pos x="14" y="44"/>
                </a:cxn>
              </a:cxnLst>
              <a:rect l="0" t="0" r="r" b="b"/>
              <a:pathLst>
                <a:path w="14" h="150">
                  <a:moveTo>
                    <a:pt x="0" y="117"/>
                  </a:moveTo>
                  <a:lnTo>
                    <a:pt x="0" y="150"/>
                  </a:lnTo>
                  <a:lnTo>
                    <a:pt x="0" y="147"/>
                  </a:lnTo>
                  <a:lnTo>
                    <a:pt x="0" y="147"/>
                  </a:lnTo>
                  <a:lnTo>
                    <a:pt x="0" y="126"/>
                  </a:lnTo>
                  <a:lnTo>
                    <a:pt x="0" y="105"/>
                  </a:lnTo>
                  <a:lnTo>
                    <a:pt x="0" y="84"/>
                  </a:lnTo>
                  <a:lnTo>
                    <a:pt x="0" y="68"/>
                  </a:lnTo>
                  <a:lnTo>
                    <a:pt x="0" y="63"/>
                  </a:lnTo>
                  <a:lnTo>
                    <a:pt x="0" y="55"/>
                  </a:lnTo>
                  <a:lnTo>
                    <a:pt x="0" y="46"/>
                  </a:lnTo>
                  <a:lnTo>
                    <a:pt x="0" y="39"/>
                  </a:lnTo>
                  <a:lnTo>
                    <a:pt x="0" y="38"/>
                  </a:lnTo>
                  <a:lnTo>
                    <a:pt x="0" y="40"/>
                  </a:lnTo>
                  <a:lnTo>
                    <a:pt x="0" y="38"/>
                  </a:lnTo>
                  <a:lnTo>
                    <a:pt x="0" y="41"/>
                  </a:lnTo>
                  <a:lnTo>
                    <a:pt x="0" y="38"/>
                  </a:lnTo>
                  <a:lnTo>
                    <a:pt x="0" y="35"/>
                  </a:lnTo>
                  <a:lnTo>
                    <a:pt x="1" y="45"/>
                  </a:lnTo>
                  <a:lnTo>
                    <a:pt x="1" y="42"/>
                  </a:lnTo>
                  <a:lnTo>
                    <a:pt x="1" y="48"/>
                  </a:lnTo>
                  <a:lnTo>
                    <a:pt x="1" y="43"/>
                  </a:lnTo>
                  <a:lnTo>
                    <a:pt x="1" y="45"/>
                  </a:lnTo>
                  <a:lnTo>
                    <a:pt x="1" y="44"/>
                  </a:lnTo>
                  <a:lnTo>
                    <a:pt x="1" y="42"/>
                  </a:lnTo>
                  <a:lnTo>
                    <a:pt x="1" y="46"/>
                  </a:lnTo>
                  <a:lnTo>
                    <a:pt x="1" y="45"/>
                  </a:lnTo>
                  <a:lnTo>
                    <a:pt x="1" y="56"/>
                  </a:lnTo>
                  <a:lnTo>
                    <a:pt x="1" y="58"/>
                  </a:lnTo>
                  <a:lnTo>
                    <a:pt x="1" y="51"/>
                  </a:lnTo>
                  <a:lnTo>
                    <a:pt x="2" y="54"/>
                  </a:lnTo>
                  <a:lnTo>
                    <a:pt x="2" y="57"/>
                  </a:lnTo>
                  <a:lnTo>
                    <a:pt x="2" y="55"/>
                  </a:lnTo>
                  <a:lnTo>
                    <a:pt x="2" y="57"/>
                  </a:lnTo>
                  <a:lnTo>
                    <a:pt x="2" y="63"/>
                  </a:lnTo>
                  <a:lnTo>
                    <a:pt x="2" y="62"/>
                  </a:lnTo>
                  <a:lnTo>
                    <a:pt x="2" y="63"/>
                  </a:lnTo>
                  <a:lnTo>
                    <a:pt x="2" y="62"/>
                  </a:lnTo>
                  <a:lnTo>
                    <a:pt x="2" y="59"/>
                  </a:lnTo>
                  <a:lnTo>
                    <a:pt x="2" y="65"/>
                  </a:lnTo>
                  <a:lnTo>
                    <a:pt x="2" y="59"/>
                  </a:lnTo>
                  <a:lnTo>
                    <a:pt x="2" y="56"/>
                  </a:lnTo>
                  <a:lnTo>
                    <a:pt x="2" y="54"/>
                  </a:lnTo>
                  <a:lnTo>
                    <a:pt x="3" y="52"/>
                  </a:lnTo>
                  <a:lnTo>
                    <a:pt x="3" y="51"/>
                  </a:lnTo>
                  <a:lnTo>
                    <a:pt x="3" y="60"/>
                  </a:lnTo>
                  <a:lnTo>
                    <a:pt x="3" y="61"/>
                  </a:lnTo>
                  <a:lnTo>
                    <a:pt x="3" y="62"/>
                  </a:lnTo>
                  <a:lnTo>
                    <a:pt x="3" y="63"/>
                  </a:lnTo>
                  <a:lnTo>
                    <a:pt x="3" y="61"/>
                  </a:lnTo>
                  <a:lnTo>
                    <a:pt x="3" y="69"/>
                  </a:lnTo>
                  <a:lnTo>
                    <a:pt x="3" y="60"/>
                  </a:lnTo>
                  <a:lnTo>
                    <a:pt x="3" y="65"/>
                  </a:lnTo>
                  <a:lnTo>
                    <a:pt x="3" y="66"/>
                  </a:lnTo>
                  <a:lnTo>
                    <a:pt x="3" y="59"/>
                  </a:lnTo>
                  <a:lnTo>
                    <a:pt x="4" y="56"/>
                  </a:lnTo>
                  <a:lnTo>
                    <a:pt x="4" y="55"/>
                  </a:lnTo>
                  <a:lnTo>
                    <a:pt x="4" y="56"/>
                  </a:lnTo>
                  <a:lnTo>
                    <a:pt x="4" y="53"/>
                  </a:lnTo>
                  <a:lnTo>
                    <a:pt x="4" y="59"/>
                  </a:lnTo>
                  <a:lnTo>
                    <a:pt x="4" y="59"/>
                  </a:lnTo>
                  <a:lnTo>
                    <a:pt x="4" y="60"/>
                  </a:lnTo>
                  <a:lnTo>
                    <a:pt x="4" y="57"/>
                  </a:lnTo>
                  <a:lnTo>
                    <a:pt x="4" y="58"/>
                  </a:lnTo>
                  <a:lnTo>
                    <a:pt x="4" y="63"/>
                  </a:lnTo>
                  <a:lnTo>
                    <a:pt x="4" y="56"/>
                  </a:lnTo>
                  <a:lnTo>
                    <a:pt x="4" y="52"/>
                  </a:lnTo>
                  <a:lnTo>
                    <a:pt x="4" y="57"/>
                  </a:lnTo>
                  <a:lnTo>
                    <a:pt x="5" y="51"/>
                  </a:lnTo>
                  <a:lnTo>
                    <a:pt x="5" y="55"/>
                  </a:lnTo>
                  <a:lnTo>
                    <a:pt x="5" y="54"/>
                  </a:lnTo>
                  <a:lnTo>
                    <a:pt x="5" y="54"/>
                  </a:lnTo>
                  <a:lnTo>
                    <a:pt x="5" y="55"/>
                  </a:lnTo>
                  <a:lnTo>
                    <a:pt x="5" y="57"/>
                  </a:lnTo>
                  <a:lnTo>
                    <a:pt x="5" y="56"/>
                  </a:lnTo>
                  <a:lnTo>
                    <a:pt x="5" y="59"/>
                  </a:lnTo>
                  <a:lnTo>
                    <a:pt x="5" y="62"/>
                  </a:lnTo>
                  <a:lnTo>
                    <a:pt x="5" y="55"/>
                  </a:lnTo>
                  <a:lnTo>
                    <a:pt x="5" y="61"/>
                  </a:lnTo>
                  <a:lnTo>
                    <a:pt x="5" y="58"/>
                  </a:lnTo>
                  <a:lnTo>
                    <a:pt x="5" y="51"/>
                  </a:lnTo>
                  <a:lnTo>
                    <a:pt x="5" y="51"/>
                  </a:lnTo>
                  <a:lnTo>
                    <a:pt x="5" y="60"/>
                  </a:lnTo>
                  <a:lnTo>
                    <a:pt x="5" y="54"/>
                  </a:lnTo>
                  <a:lnTo>
                    <a:pt x="5" y="62"/>
                  </a:lnTo>
                  <a:lnTo>
                    <a:pt x="5" y="56"/>
                  </a:lnTo>
                  <a:lnTo>
                    <a:pt x="5" y="55"/>
                  </a:lnTo>
                  <a:lnTo>
                    <a:pt x="5" y="62"/>
                  </a:lnTo>
                  <a:lnTo>
                    <a:pt x="5" y="56"/>
                  </a:lnTo>
                  <a:lnTo>
                    <a:pt x="5" y="57"/>
                  </a:lnTo>
                  <a:lnTo>
                    <a:pt x="6" y="53"/>
                  </a:lnTo>
                  <a:lnTo>
                    <a:pt x="6" y="54"/>
                  </a:lnTo>
                  <a:lnTo>
                    <a:pt x="6" y="61"/>
                  </a:lnTo>
                  <a:lnTo>
                    <a:pt x="6" y="68"/>
                  </a:lnTo>
                  <a:lnTo>
                    <a:pt x="6" y="63"/>
                  </a:lnTo>
                  <a:lnTo>
                    <a:pt x="6" y="55"/>
                  </a:lnTo>
                  <a:lnTo>
                    <a:pt x="6" y="54"/>
                  </a:lnTo>
                  <a:lnTo>
                    <a:pt x="6" y="55"/>
                  </a:lnTo>
                  <a:lnTo>
                    <a:pt x="6" y="50"/>
                  </a:lnTo>
                  <a:lnTo>
                    <a:pt x="6" y="52"/>
                  </a:lnTo>
                  <a:lnTo>
                    <a:pt x="6" y="60"/>
                  </a:lnTo>
                  <a:lnTo>
                    <a:pt x="6" y="57"/>
                  </a:lnTo>
                  <a:lnTo>
                    <a:pt x="7" y="59"/>
                  </a:lnTo>
                  <a:lnTo>
                    <a:pt x="7" y="55"/>
                  </a:lnTo>
                  <a:lnTo>
                    <a:pt x="7" y="54"/>
                  </a:lnTo>
                  <a:lnTo>
                    <a:pt x="7" y="59"/>
                  </a:lnTo>
                  <a:lnTo>
                    <a:pt x="7" y="66"/>
                  </a:lnTo>
                  <a:lnTo>
                    <a:pt x="7" y="61"/>
                  </a:lnTo>
                  <a:lnTo>
                    <a:pt x="7" y="63"/>
                  </a:lnTo>
                  <a:lnTo>
                    <a:pt x="7" y="63"/>
                  </a:lnTo>
                  <a:lnTo>
                    <a:pt x="7" y="60"/>
                  </a:lnTo>
                  <a:lnTo>
                    <a:pt x="7" y="51"/>
                  </a:lnTo>
                  <a:lnTo>
                    <a:pt x="7" y="56"/>
                  </a:lnTo>
                  <a:lnTo>
                    <a:pt x="7" y="59"/>
                  </a:lnTo>
                  <a:lnTo>
                    <a:pt x="8" y="54"/>
                  </a:lnTo>
                  <a:lnTo>
                    <a:pt x="8" y="53"/>
                  </a:lnTo>
                  <a:lnTo>
                    <a:pt x="8" y="54"/>
                  </a:lnTo>
                  <a:lnTo>
                    <a:pt x="8" y="60"/>
                  </a:lnTo>
                  <a:lnTo>
                    <a:pt x="8" y="52"/>
                  </a:lnTo>
                  <a:lnTo>
                    <a:pt x="8" y="51"/>
                  </a:lnTo>
                  <a:lnTo>
                    <a:pt x="8" y="59"/>
                  </a:lnTo>
                  <a:lnTo>
                    <a:pt x="8" y="54"/>
                  </a:lnTo>
                  <a:lnTo>
                    <a:pt x="8" y="64"/>
                  </a:lnTo>
                  <a:lnTo>
                    <a:pt x="8" y="63"/>
                  </a:lnTo>
                  <a:lnTo>
                    <a:pt x="8" y="64"/>
                  </a:lnTo>
                  <a:lnTo>
                    <a:pt x="8" y="66"/>
                  </a:lnTo>
                  <a:lnTo>
                    <a:pt x="8" y="62"/>
                  </a:lnTo>
                  <a:lnTo>
                    <a:pt x="9" y="60"/>
                  </a:lnTo>
                  <a:lnTo>
                    <a:pt x="9" y="56"/>
                  </a:lnTo>
                  <a:lnTo>
                    <a:pt x="9" y="54"/>
                  </a:lnTo>
                  <a:lnTo>
                    <a:pt x="9" y="51"/>
                  </a:lnTo>
                  <a:lnTo>
                    <a:pt x="9" y="50"/>
                  </a:lnTo>
                  <a:lnTo>
                    <a:pt x="9" y="53"/>
                  </a:lnTo>
                  <a:lnTo>
                    <a:pt x="9" y="53"/>
                  </a:lnTo>
                  <a:lnTo>
                    <a:pt x="9" y="51"/>
                  </a:lnTo>
                  <a:lnTo>
                    <a:pt x="9" y="47"/>
                  </a:lnTo>
                  <a:lnTo>
                    <a:pt x="9" y="48"/>
                  </a:lnTo>
                  <a:lnTo>
                    <a:pt x="9" y="54"/>
                  </a:lnTo>
                  <a:lnTo>
                    <a:pt x="10" y="61"/>
                  </a:lnTo>
                  <a:lnTo>
                    <a:pt x="10" y="57"/>
                  </a:lnTo>
                  <a:lnTo>
                    <a:pt x="10" y="63"/>
                  </a:lnTo>
                  <a:lnTo>
                    <a:pt x="10" y="59"/>
                  </a:lnTo>
                  <a:lnTo>
                    <a:pt x="10" y="57"/>
                  </a:lnTo>
                  <a:lnTo>
                    <a:pt x="10" y="58"/>
                  </a:lnTo>
                  <a:lnTo>
                    <a:pt x="10" y="60"/>
                  </a:lnTo>
                  <a:lnTo>
                    <a:pt x="10" y="52"/>
                  </a:lnTo>
                  <a:lnTo>
                    <a:pt x="10" y="60"/>
                  </a:lnTo>
                  <a:lnTo>
                    <a:pt x="10" y="57"/>
                  </a:lnTo>
                  <a:lnTo>
                    <a:pt x="10" y="62"/>
                  </a:lnTo>
                  <a:lnTo>
                    <a:pt x="10" y="64"/>
                  </a:lnTo>
                  <a:lnTo>
                    <a:pt x="10" y="65"/>
                  </a:lnTo>
                  <a:lnTo>
                    <a:pt x="11" y="57"/>
                  </a:lnTo>
                  <a:lnTo>
                    <a:pt x="11" y="51"/>
                  </a:lnTo>
                  <a:lnTo>
                    <a:pt x="11" y="47"/>
                  </a:lnTo>
                  <a:lnTo>
                    <a:pt x="11" y="55"/>
                  </a:lnTo>
                  <a:lnTo>
                    <a:pt x="11" y="54"/>
                  </a:lnTo>
                  <a:lnTo>
                    <a:pt x="11" y="61"/>
                  </a:lnTo>
                  <a:lnTo>
                    <a:pt x="11" y="57"/>
                  </a:lnTo>
                  <a:lnTo>
                    <a:pt x="11" y="61"/>
                  </a:lnTo>
                  <a:lnTo>
                    <a:pt x="11" y="51"/>
                  </a:lnTo>
                  <a:lnTo>
                    <a:pt x="11" y="59"/>
                  </a:lnTo>
                  <a:lnTo>
                    <a:pt x="11" y="64"/>
                  </a:lnTo>
                  <a:lnTo>
                    <a:pt x="11" y="60"/>
                  </a:lnTo>
                  <a:lnTo>
                    <a:pt x="11" y="63"/>
                  </a:lnTo>
                  <a:lnTo>
                    <a:pt x="11" y="67"/>
                  </a:lnTo>
                  <a:lnTo>
                    <a:pt x="11" y="66"/>
                  </a:lnTo>
                  <a:lnTo>
                    <a:pt x="11" y="55"/>
                  </a:lnTo>
                  <a:lnTo>
                    <a:pt x="11" y="62"/>
                  </a:lnTo>
                  <a:lnTo>
                    <a:pt x="11" y="55"/>
                  </a:lnTo>
                  <a:lnTo>
                    <a:pt x="11" y="53"/>
                  </a:lnTo>
                  <a:lnTo>
                    <a:pt x="11" y="47"/>
                  </a:lnTo>
                  <a:lnTo>
                    <a:pt x="11" y="52"/>
                  </a:lnTo>
                  <a:lnTo>
                    <a:pt x="11" y="56"/>
                  </a:lnTo>
                  <a:lnTo>
                    <a:pt x="11" y="54"/>
                  </a:lnTo>
                  <a:lnTo>
                    <a:pt x="12" y="55"/>
                  </a:lnTo>
                  <a:lnTo>
                    <a:pt x="12" y="46"/>
                  </a:lnTo>
                  <a:lnTo>
                    <a:pt x="12" y="43"/>
                  </a:lnTo>
                  <a:lnTo>
                    <a:pt x="12" y="46"/>
                  </a:lnTo>
                  <a:lnTo>
                    <a:pt x="12" y="31"/>
                  </a:lnTo>
                  <a:lnTo>
                    <a:pt x="12" y="3"/>
                  </a:lnTo>
                  <a:lnTo>
                    <a:pt x="12" y="0"/>
                  </a:lnTo>
                  <a:lnTo>
                    <a:pt x="12" y="18"/>
                  </a:lnTo>
                  <a:lnTo>
                    <a:pt x="12" y="54"/>
                  </a:lnTo>
                  <a:lnTo>
                    <a:pt x="12" y="73"/>
                  </a:lnTo>
                  <a:lnTo>
                    <a:pt x="12" y="110"/>
                  </a:lnTo>
                  <a:lnTo>
                    <a:pt x="12" y="126"/>
                  </a:lnTo>
                  <a:lnTo>
                    <a:pt x="12" y="121"/>
                  </a:lnTo>
                  <a:lnTo>
                    <a:pt x="13" y="115"/>
                  </a:lnTo>
                  <a:lnTo>
                    <a:pt x="13" y="108"/>
                  </a:lnTo>
                  <a:lnTo>
                    <a:pt x="13" y="99"/>
                  </a:lnTo>
                  <a:lnTo>
                    <a:pt x="13" y="84"/>
                  </a:lnTo>
                  <a:lnTo>
                    <a:pt x="13" y="73"/>
                  </a:lnTo>
                  <a:lnTo>
                    <a:pt x="13" y="67"/>
                  </a:lnTo>
                  <a:lnTo>
                    <a:pt x="13" y="62"/>
                  </a:lnTo>
                  <a:lnTo>
                    <a:pt x="13" y="59"/>
                  </a:lnTo>
                  <a:lnTo>
                    <a:pt x="13" y="50"/>
                  </a:lnTo>
                  <a:lnTo>
                    <a:pt x="13" y="45"/>
                  </a:lnTo>
                  <a:lnTo>
                    <a:pt x="13" y="40"/>
                  </a:lnTo>
                  <a:lnTo>
                    <a:pt x="13" y="44"/>
                  </a:lnTo>
                  <a:lnTo>
                    <a:pt x="14" y="44"/>
                  </a:lnTo>
                  <a:lnTo>
                    <a:pt x="14" y="43"/>
                  </a:lnTo>
                  <a:lnTo>
                    <a:pt x="14" y="42"/>
                  </a:lnTo>
                </a:path>
              </a:pathLst>
            </a:custGeom>
            <a:noFill/>
            <a:ln w="0">
              <a:solidFill>
                <a:srgbClr val="FFFF00"/>
              </a:solidFill>
              <a:prstDash val="solid"/>
              <a:round/>
              <a:headEnd/>
              <a:tailEnd/>
            </a:ln>
          </p:spPr>
          <p:txBody>
            <a:bodyPr/>
            <a:lstStyle/>
            <a:p>
              <a:endParaRPr lang="en-US" sz="2000"/>
            </a:p>
          </p:txBody>
        </p:sp>
        <p:sp>
          <p:nvSpPr>
            <p:cNvPr id="3354702" name="Freeform 78"/>
            <p:cNvSpPr>
              <a:spLocks/>
            </p:cNvSpPr>
            <p:nvPr/>
          </p:nvSpPr>
          <p:spPr bwMode="auto">
            <a:xfrm>
              <a:off x="2956" y="3395"/>
              <a:ext cx="68" cy="133"/>
            </a:xfrm>
            <a:custGeom>
              <a:avLst/>
              <a:gdLst/>
              <a:ahLst/>
              <a:cxnLst>
                <a:cxn ang="0">
                  <a:pos x="0" y="8"/>
                </a:cxn>
                <a:cxn ang="0">
                  <a:pos x="0" y="14"/>
                </a:cxn>
                <a:cxn ang="0">
                  <a:pos x="1" y="15"/>
                </a:cxn>
                <a:cxn ang="0">
                  <a:pos x="1" y="13"/>
                </a:cxn>
                <a:cxn ang="0">
                  <a:pos x="1" y="20"/>
                </a:cxn>
                <a:cxn ang="0">
                  <a:pos x="2" y="18"/>
                </a:cxn>
                <a:cxn ang="0">
                  <a:pos x="2" y="15"/>
                </a:cxn>
                <a:cxn ang="0">
                  <a:pos x="2" y="14"/>
                </a:cxn>
                <a:cxn ang="0">
                  <a:pos x="2" y="1"/>
                </a:cxn>
                <a:cxn ang="0">
                  <a:pos x="2" y="8"/>
                </a:cxn>
                <a:cxn ang="0">
                  <a:pos x="2" y="7"/>
                </a:cxn>
                <a:cxn ang="0">
                  <a:pos x="3" y="8"/>
                </a:cxn>
                <a:cxn ang="0">
                  <a:pos x="3" y="13"/>
                </a:cxn>
                <a:cxn ang="0">
                  <a:pos x="3" y="13"/>
                </a:cxn>
                <a:cxn ang="0">
                  <a:pos x="4" y="19"/>
                </a:cxn>
                <a:cxn ang="0">
                  <a:pos x="4" y="19"/>
                </a:cxn>
                <a:cxn ang="0">
                  <a:pos x="4" y="17"/>
                </a:cxn>
                <a:cxn ang="0">
                  <a:pos x="5" y="14"/>
                </a:cxn>
                <a:cxn ang="0">
                  <a:pos x="5" y="12"/>
                </a:cxn>
                <a:cxn ang="0">
                  <a:pos x="5" y="9"/>
                </a:cxn>
                <a:cxn ang="0">
                  <a:pos x="6" y="20"/>
                </a:cxn>
                <a:cxn ang="0">
                  <a:pos x="6" y="25"/>
                </a:cxn>
                <a:cxn ang="0">
                  <a:pos x="6" y="15"/>
                </a:cxn>
                <a:cxn ang="0">
                  <a:pos x="7" y="17"/>
                </a:cxn>
                <a:cxn ang="0">
                  <a:pos x="7" y="14"/>
                </a:cxn>
                <a:cxn ang="0">
                  <a:pos x="7" y="20"/>
                </a:cxn>
                <a:cxn ang="0">
                  <a:pos x="8" y="13"/>
                </a:cxn>
                <a:cxn ang="0">
                  <a:pos x="8" y="7"/>
                </a:cxn>
                <a:cxn ang="0">
                  <a:pos x="8" y="11"/>
                </a:cxn>
                <a:cxn ang="0">
                  <a:pos x="8" y="14"/>
                </a:cxn>
                <a:cxn ang="0">
                  <a:pos x="8" y="13"/>
                </a:cxn>
                <a:cxn ang="0">
                  <a:pos x="9" y="18"/>
                </a:cxn>
                <a:cxn ang="0">
                  <a:pos x="9" y="21"/>
                </a:cxn>
                <a:cxn ang="0">
                  <a:pos x="9" y="20"/>
                </a:cxn>
                <a:cxn ang="0">
                  <a:pos x="10" y="24"/>
                </a:cxn>
                <a:cxn ang="0">
                  <a:pos x="10" y="14"/>
                </a:cxn>
                <a:cxn ang="0">
                  <a:pos x="10" y="11"/>
                </a:cxn>
                <a:cxn ang="0">
                  <a:pos x="11" y="13"/>
                </a:cxn>
                <a:cxn ang="0">
                  <a:pos x="11" y="9"/>
                </a:cxn>
                <a:cxn ang="0">
                  <a:pos x="11" y="21"/>
                </a:cxn>
                <a:cxn ang="0">
                  <a:pos x="12" y="7"/>
                </a:cxn>
                <a:cxn ang="0">
                  <a:pos x="12" y="13"/>
                </a:cxn>
                <a:cxn ang="0">
                  <a:pos x="12" y="17"/>
                </a:cxn>
                <a:cxn ang="0">
                  <a:pos x="13" y="16"/>
                </a:cxn>
                <a:cxn ang="0">
                  <a:pos x="13" y="20"/>
                </a:cxn>
                <a:cxn ang="0">
                  <a:pos x="13" y="17"/>
                </a:cxn>
                <a:cxn ang="0">
                  <a:pos x="13" y="10"/>
                </a:cxn>
                <a:cxn ang="0">
                  <a:pos x="13" y="18"/>
                </a:cxn>
                <a:cxn ang="0">
                  <a:pos x="13" y="31"/>
                </a:cxn>
                <a:cxn ang="0">
                  <a:pos x="14" y="15"/>
                </a:cxn>
              </a:cxnLst>
              <a:rect l="0" t="0" r="r" b="b"/>
              <a:pathLst>
                <a:path w="14" h="31">
                  <a:moveTo>
                    <a:pt x="0" y="0"/>
                  </a:moveTo>
                  <a:lnTo>
                    <a:pt x="0" y="6"/>
                  </a:lnTo>
                  <a:lnTo>
                    <a:pt x="0" y="5"/>
                  </a:lnTo>
                  <a:lnTo>
                    <a:pt x="0" y="8"/>
                  </a:lnTo>
                  <a:lnTo>
                    <a:pt x="0" y="5"/>
                  </a:lnTo>
                  <a:lnTo>
                    <a:pt x="0" y="10"/>
                  </a:lnTo>
                  <a:lnTo>
                    <a:pt x="0" y="9"/>
                  </a:lnTo>
                  <a:lnTo>
                    <a:pt x="0" y="14"/>
                  </a:lnTo>
                  <a:lnTo>
                    <a:pt x="0" y="18"/>
                  </a:lnTo>
                  <a:lnTo>
                    <a:pt x="0" y="17"/>
                  </a:lnTo>
                  <a:lnTo>
                    <a:pt x="1" y="14"/>
                  </a:lnTo>
                  <a:lnTo>
                    <a:pt x="1" y="15"/>
                  </a:lnTo>
                  <a:lnTo>
                    <a:pt x="1" y="14"/>
                  </a:lnTo>
                  <a:lnTo>
                    <a:pt x="1" y="13"/>
                  </a:lnTo>
                  <a:lnTo>
                    <a:pt x="1" y="18"/>
                  </a:lnTo>
                  <a:lnTo>
                    <a:pt x="1" y="13"/>
                  </a:lnTo>
                  <a:lnTo>
                    <a:pt x="1" y="14"/>
                  </a:lnTo>
                  <a:lnTo>
                    <a:pt x="1" y="22"/>
                  </a:lnTo>
                  <a:lnTo>
                    <a:pt x="1" y="19"/>
                  </a:lnTo>
                  <a:lnTo>
                    <a:pt x="1" y="20"/>
                  </a:lnTo>
                  <a:lnTo>
                    <a:pt x="1" y="16"/>
                  </a:lnTo>
                  <a:lnTo>
                    <a:pt x="1" y="14"/>
                  </a:lnTo>
                  <a:lnTo>
                    <a:pt x="2" y="16"/>
                  </a:lnTo>
                  <a:lnTo>
                    <a:pt x="2" y="18"/>
                  </a:lnTo>
                  <a:lnTo>
                    <a:pt x="2" y="14"/>
                  </a:lnTo>
                  <a:lnTo>
                    <a:pt x="2" y="12"/>
                  </a:lnTo>
                  <a:lnTo>
                    <a:pt x="2" y="12"/>
                  </a:lnTo>
                  <a:lnTo>
                    <a:pt x="2" y="15"/>
                  </a:lnTo>
                  <a:lnTo>
                    <a:pt x="2" y="18"/>
                  </a:lnTo>
                  <a:lnTo>
                    <a:pt x="2" y="21"/>
                  </a:lnTo>
                  <a:lnTo>
                    <a:pt x="2" y="15"/>
                  </a:lnTo>
                  <a:lnTo>
                    <a:pt x="2" y="14"/>
                  </a:lnTo>
                  <a:lnTo>
                    <a:pt x="2" y="10"/>
                  </a:lnTo>
                  <a:lnTo>
                    <a:pt x="2" y="13"/>
                  </a:lnTo>
                  <a:lnTo>
                    <a:pt x="2" y="13"/>
                  </a:lnTo>
                  <a:lnTo>
                    <a:pt x="2" y="1"/>
                  </a:lnTo>
                  <a:lnTo>
                    <a:pt x="2" y="3"/>
                  </a:lnTo>
                  <a:lnTo>
                    <a:pt x="2" y="1"/>
                  </a:lnTo>
                  <a:lnTo>
                    <a:pt x="2" y="3"/>
                  </a:lnTo>
                  <a:lnTo>
                    <a:pt x="2" y="8"/>
                  </a:lnTo>
                  <a:lnTo>
                    <a:pt x="2" y="23"/>
                  </a:lnTo>
                  <a:lnTo>
                    <a:pt x="2" y="15"/>
                  </a:lnTo>
                  <a:lnTo>
                    <a:pt x="2" y="13"/>
                  </a:lnTo>
                  <a:lnTo>
                    <a:pt x="2" y="7"/>
                  </a:lnTo>
                  <a:lnTo>
                    <a:pt x="2" y="9"/>
                  </a:lnTo>
                  <a:lnTo>
                    <a:pt x="3" y="2"/>
                  </a:lnTo>
                  <a:lnTo>
                    <a:pt x="3" y="0"/>
                  </a:lnTo>
                  <a:lnTo>
                    <a:pt x="3" y="8"/>
                  </a:lnTo>
                  <a:lnTo>
                    <a:pt x="3" y="9"/>
                  </a:lnTo>
                  <a:lnTo>
                    <a:pt x="3" y="8"/>
                  </a:lnTo>
                  <a:lnTo>
                    <a:pt x="3" y="17"/>
                  </a:lnTo>
                  <a:lnTo>
                    <a:pt x="3" y="13"/>
                  </a:lnTo>
                  <a:lnTo>
                    <a:pt x="3" y="11"/>
                  </a:lnTo>
                  <a:lnTo>
                    <a:pt x="3" y="12"/>
                  </a:lnTo>
                  <a:lnTo>
                    <a:pt x="3" y="14"/>
                  </a:lnTo>
                  <a:lnTo>
                    <a:pt x="3" y="13"/>
                  </a:lnTo>
                  <a:lnTo>
                    <a:pt x="3" y="12"/>
                  </a:lnTo>
                  <a:lnTo>
                    <a:pt x="4" y="23"/>
                  </a:lnTo>
                  <a:lnTo>
                    <a:pt x="4" y="18"/>
                  </a:lnTo>
                  <a:lnTo>
                    <a:pt x="4" y="19"/>
                  </a:lnTo>
                  <a:lnTo>
                    <a:pt x="4" y="17"/>
                  </a:lnTo>
                  <a:lnTo>
                    <a:pt x="4" y="12"/>
                  </a:lnTo>
                  <a:lnTo>
                    <a:pt x="4" y="18"/>
                  </a:lnTo>
                  <a:lnTo>
                    <a:pt x="4" y="19"/>
                  </a:lnTo>
                  <a:lnTo>
                    <a:pt x="4" y="23"/>
                  </a:lnTo>
                  <a:lnTo>
                    <a:pt x="4" y="28"/>
                  </a:lnTo>
                  <a:lnTo>
                    <a:pt x="4" y="25"/>
                  </a:lnTo>
                  <a:lnTo>
                    <a:pt x="4" y="17"/>
                  </a:lnTo>
                  <a:lnTo>
                    <a:pt x="4" y="14"/>
                  </a:lnTo>
                  <a:lnTo>
                    <a:pt x="4" y="9"/>
                  </a:lnTo>
                  <a:lnTo>
                    <a:pt x="5" y="12"/>
                  </a:lnTo>
                  <a:lnTo>
                    <a:pt x="5" y="14"/>
                  </a:lnTo>
                  <a:lnTo>
                    <a:pt x="5" y="17"/>
                  </a:lnTo>
                  <a:lnTo>
                    <a:pt x="5" y="19"/>
                  </a:lnTo>
                  <a:lnTo>
                    <a:pt x="5" y="12"/>
                  </a:lnTo>
                  <a:lnTo>
                    <a:pt x="5" y="12"/>
                  </a:lnTo>
                  <a:lnTo>
                    <a:pt x="5" y="12"/>
                  </a:lnTo>
                  <a:lnTo>
                    <a:pt x="5" y="14"/>
                  </a:lnTo>
                  <a:lnTo>
                    <a:pt x="5" y="13"/>
                  </a:lnTo>
                  <a:lnTo>
                    <a:pt x="5" y="9"/>
                  </a:lnTo>
                  <a:lnTo>
                    <a:pt x="5" y="10"/>
                  </a:lnTo>
                  <a:lnTo>
                    <a:pt x="5" y="17"/>
                  </a:lnTo>
                  <a:lnTo>
                    <a:pt x="6" y="21"/>
                  </a:lnTo>
                  <a:lnTo>
                    <a:pt x="6" y="20"/>
                  </a:lnTo>
                  <a:lnTo>
                    <a:pt x="6" y="24"/>
                  </a:lnTo>
                  <a:lnTo>
                    <a:pt x="6" y="22"/>
                  </a:lnTo>
                  <a:lnTo>
                    <a:pt x="6" y="20"/>
                  </a:lnTo>
                  <a:lnTo>
                    <a:pt x="6" y="25"/>
                  </a:lnTo>
                  <a:lnTo>
                    <a:pt x="6" y="27"/>
                  </a:lnTo>
                  <a:lnTo>
                    <a:pt x="6" y="21"/>
                  </a:lnTo>
                  <a:lnTo>
                    <a:pt x="6" y="15"/>
                  </a:lnTo>
                  <a:lnTo>
                    <a:pt x="6" y="15"/>
                  </a:lnTo>
                  <a:lnTo>
                    <a:pt x="6" y="14"/>
                  </a:lnTo>
                  <a:lnTo>
                    <a:pt x="7" y="12"/>
                  </a:lnTo>
                  <a:lnTo>
                    <a:pt x="7" y="13"/>
                  </a:lnTo>
                  <a:lnTo>
                    <a:pt x="7" y="17"/>
                  </a:lnTo>
                  <a:lnTo>
                    <a:pt x="7" y="15"/>
                  </a:lnTo>
                  <a:lnTo>
                    <a:pt x="7" y="8"/>
                  </a:lnTo>
                  <a:lnTo>
                    <a:pt x="7" y="5"/>
                  </a:lnTo>
                  <a:lnTo>
                    <a:pt x="7" y="14"/>
                  </a:lnTo>
                  <a:lnTo>
                    <a:pt x="7" y="17"/>
                  </a:lnTo>
                  <a:lnTo>
                    <a:pt x="7" y="13"/>
                  </a:lnTo>
                  <a:lnTo>
                    <a:pt x="7" y="23"/>
                  </a:lnTo>
                  <a:lnTo>
                    <a:pt x="7" y="20"/>
                  </a:lnTo>
                  <a:lnTo>
                    <a:pt x="7" y="18"/>
                  </a:lnTo>
                  <a:lnTo>
                    <a:pt x="8" y="15"/>
                  </a:lnTo>
                  <a:lnTo>
                    <a:pt x="8" y="14"/>
                  </a:lnTo>
                  <a:lnTo>
                    <a:pt x="8" y="13"/>
                  </a:lnTo>
                  <a:lnTo>
                    <a:pt x="8" y="12"/>
                  </a:lnTo>
                  <a:lnTo>
                    <a:pt x="8" y="4"/>
                  </a:lnTo>
                  <a:lnTo>
                    <a:pt x="8" y="9"/>
                  </a:lnTo>
                  <a:lnTo>
                    <a:pt x="8" y="7"/>
                  </a:lnTo>
                  <a:lnTo>
                    <a:pt x="8" y="9"/>
                  </a:lnTo>
                  <a:lnTo>
                    <a:pt x="8" y="10"/>
                  </a:lnTo>
                  <a:lnTo>
                    <a:pt x="8" y="10"/>
                  </a:lnTo>
                  <a:lnTo>
                    <a:pt x="8" y="11"/>
                  </a:lnTo>
                  <a:lnTo>
                    <a:pt x="8" y="12"/>
                  </a:lnTo>
                  <a:lnTo>
                    <a:pt x="8" y="15"/>
                  </a:lnTo>
                  <a:lnTo>
                    <a:pt x="8" y="13"/>
                  </a:lnTo>
                  <a:lnTo>
                    <a:pt x="8" y="14"/>
                  </a:lnTo>
                  <a:lnTo>
                    <a:pt x="8" y="13"/>
                  </a:lnTo>
                  <a:lnTo>
                    <a:pt x="8" y="10"/>
                  </a:lnTo>
                  <a:lnTo>
                    <a:pt x="8" y="11"/>
                  </a:lnTo>
                  <a:lnTo>
                    <a:pt x="8" y="13"/>
                  </a:lnTo>
                  <a:lnTo>
                    <a:pt x="8" y="17"/>
                  </a:lnTo>
                  <a:lnTo>
                    <a:pt x="8" y="20"/>
                  </a:lnTo>
                  <a:lnTo>
                    <a:pt x="8" y="15"/>
                  </a:lnTo>
                  <a:lnTo>
                    <a:pt x="9" y="18"/>
                  </a:lnTo>
                  <a:lnTo>
                    <a:pt x="9" y="19"/>
                  </a:lnTo>
                  <a:lnTo>
                    <a:pt x="9" y="20"/>
                  </a:lnTo>
                  <a:lnTo>
                    <a:pt x="9" y="21"/>
                  </a:lnTo>
                  <a:lnTo>
                    <a:pt x="9" y="21"/>
                  </a:lnTo>
                  <a:lnTo>
                    <a:pt x="9" y="13"/>
                  </a:lnTo>
                  <a:lnTo>
                    <a:pt x="9" y="17"/>
                  </a:lnTo>
                  <a:lnTo>
                    <a:pt x="9" y="18"/>
                  </a:lnTo>
                  <a:lnTo>
                    <a:pt x="9" y="20"/>
                  </a:lnTo>
                  <a:lnTo>
                    <a:pt x="9" y="25"/>
                  </a:lnTo>
                  <a:lnTo>
                    <a:pt x="9" y="19"/>
                  </a:lnTo>
                  <a:lnTo>
                    <a:pt x="9" y="23"/>
                  </a:lnTo>
                  <a:lnTo>
                    <a:pt x="10" y="24"/>
                  </a:lnTo>
                  <a:lnTo>
                    <a:pt x="10" y="27"/>
                  </a:lnTo>
                  <a:lnTo>
                    <a:pt x="10" y="26"/>
                  </a:lnTo>
                  <a:lnTo>
                    <a:pt x="10" y="20"/>
                  </a:lnTo>
                  <a:lnTo>
                    <a:pt x="10" y="14"/>
                  </a:lnTo>
                  <a:lnTo>
                    <a:pt x="10" y="18"/>
                  </a:lnTo>
                  <a:lnTo>
                    <a:pt x="10" y="15"/>
                  </a:lnTo>
                  <a:lnTo>
                    <a:pt x="10" y="10"/>
                  </a:lnTo>
                  <a:lnTo>
                    <a:pt x="10" y="11"/>
                  </a:lnTo>
                  <a:lnTo>
                    <a:pt x="10" y="13"/>
                  </a:lnTo>
                  <a:lnTo>
                    <a:pt x="10" y="9"/>
                  </a:lnTo>
                  <a:lnTo>
                    <a:pt x="10" y="16"/>
                  </a:lnTo>
                  <a:lnTo>
                    <a:pt x="11" y="13"/>
                  </a:lnTo>
                  <a:lnTo>
                    <a:pt x="11" y="15"/>
                  </a:lnTo>
                  <a:lnTo>
                    <a:pt x="11" y="20"/>
                  </a:lnTo>
                  <a:lnTo>
                    <a:pt x="11" y="16"/>
                  </a:lnTo>
                  <a:lnTo>
                    <a:pt x="11" y="9"/>
                  </a:lnTo>
                  <a:lnTo>
                    <a:pt x="11" y="17"/>
                  </a:lnTo>
                  <a:lnTo>
                    <a:pt x="11" y="19"/>
                  </a:lnTo>
                  <a:lnTo>
                    <a:pt x="11" y="20"/>
                  </a:lnTo>
                  <a:lnTo>
                    <a:pt x="11" y="21"/>
                  </a:lnTo>
                  <a:lnTo>
                    <a:pt x="11" y="20"/>
                  </a:lnTo>
                  <a:lnTo>
                    <a:pt x="11" y="12"/>
                  </a:lnTo>
                  <a:lnTo>
                    <a:pt x="11" y="10"/>
                  </a:lnTo>
                  <a:lnTo>
                    <a:pt x="12" y="7"/>
                  </a:lnTo>
                  <a:lnTo>
                    <a:pt x="12" y="5"/>
                  </a:lnTo>
                  <a:lnTo>
                    <a:pt x="12" y="13"/>
                  </a:lnTo>
                  <a:lnTo>
                    <a:pt x="12" y="12"/>
                  </a:lnTo>
                  <a:lnTo>
                    <a:pt x="12" y="13"/>
                  </a:lnTo>
                  <a:lnTo>
                    <a:pt x="12" y="14"/>
                  </a:lnTo>
                  <a:lnTo>
                    <a:pt x="12" y="8"/>
                  </a:lnTo>
                  <a:lnTo>
                    <a:pt x="12" y="12"/>
                  </a:lnTo>
                  <a:lnTo>
                    <a:pt x="12" y="17"/>
                  </a:lnTo>
                  <a:lnTo>
                    <a:pt x="12" y="14"/>
                  </a:lnTo>
                  <a:lnTo>
                    <a:pt x="12" y="17"/>
                  </a:lnTo>
                  <a:lnTo>
                    <a:pt x="13" y="8"/>
                  </a:lnTo>
                  <a:lnTo>
                    <a:pt x="13" y="16"/>
                  </a:lnTo>
                  <a:lnTo>
                    <a:pt x="13" y="17"/>
                  </a:lnTo>
                  <a:lnTo>
                    <a:pt x="13" y="20"/>
                  </a:lnTo>
                  <a:lnTo>
                    <a:pt x="13" y="19"/>
                  </a:lnTo>
                  <a:lnTo>
                    <a:pt x="13" y="20"/>
                  </a:lnTo>
                  <a:lnTo>
                    <a:pt x="13" y="18"/>
                  </a:lnTo>
                  <a:lnTo>
                    <a:pt x="13" y="14"/>
                  </a:lnTo>
                  <a:lnTo>
                    <a:pt x="13" y="18"/>
                  </a:lnTo>
                  <a:lnTo>
                    <a:pt x="13" y="17"/>
                  </a:lnTo>
                  <a:lnTo>
                    <a:pt x="13" y="19"/>
                  </a:lnTo>
                  <a:lnTo>
                    <a:pt x="13" y="16"/>
                  </a:lnTo>
                  <a:lnTo>
                    <a:pt x="13" y="14"/>
                  </a:lnTo>
                  <a:lnTo>
                    <a:pt x="13" y="10"/>
                  </a:lnTo>
                  <a:lnTo>
                    <a:pt x="13" y="12"/>
                  </a:lnTo>
                  <a:lnTo>
                    <a:pt x="13" y="11"/>
                  </a:lnTo>
                  <a:lnTo>
                    <a:pt x="13" y="12"/>
                  </a:lnTo>
                  <a:lnTo>
                    <a:pt x="13" y="18"/>
                  </a:lnTo>
                  <a:lnTo>
                    <a:pt x="13" y="22"/>
                  </a:lnTo>
                  <a:lnTo>
                    <a:pt x="13" y="24"/>
                  </a:lnTo>
                  <a:lnTo>
                    <a:pt x="13" y="22"/>
                  </a:lnTo>
                  <a:lnTo>
                    <a:pt x="13" y="31"/>
                  </a:lnTo>
                  <a:lnTo>
                    <a:pt x="13" y="26"/>
                  </a:lnTo>
                  <a:lnTo>
                    <a:pt x="14" y="22"/>
                  </a:lnTo>
                  <a:lnTo>
                    <a:pt x="14" y="17"/>
                  </a:lnTo>
                  <a:lnTo>
                    <a:pt x="14" y="15"/>
                  </a:lnTo>
                  <a:lnTo>
                    <a:pt x="14" y="20"/>
                  </a:lnTo>
                  <a:lnTo>
                    <a:pt x="14" y="17"/>
                  </a:lnTo>
                </a:path>
              </a:pathLst>
            </a:custGeom>
            <a:noFill/>
            <a:ln w="0">
              <a:solidFill>
                <a:srgbClr val="FFFF00"/>
              </a:solidFill>
              <a:prstDash val="solid"/>
              <a:round/>
              <a:headEnd/>
              <a:tailEnd/>
            </a:ln>
          </p:spPr>
          <p:txBody>
            <a:bodyPr/>
            <a:lstStyle/>
            <a:p>
              <a:endParaRPr lang="en-US" sz="2000"/>
            </a:p>
          </p:txBody>
        </p:sp>
        <p:sp>
          <p:nvSpPr>
            <p:cNvPr id="3354703" name="Freeform 79"/>
            <p:cNvSpPr>
              <a:spLocks/>
            </p:cNvSpPr>
            <p:nvPr/>
          </p:nvSpPr>
          <p:spPr bwMode="auto">
            <a:xfrm>
              <a:off x="3024" y="3189"/>
              <a:ext cx="73" cy="648"/>
            </a:xfrm>
            <a:custGeom>
              <a:avLst/>
              <a:gdLst/>
              <a:ahLst/>
              <a:cxnLst>
                <a:cxn ang="0">
                  <a:pos x="0" y="59"/>
                </a:cxn>
                <a:cxn ang="0">
                  <a:pos x="0" y="63"/>
                </a:cxn>
                <a:cxn ang="0">
                  <a:pos x="1" y="60"/>
                </a:cxn>
                <a:cxn ang="0">
                  <a:pos x="1" y="63"/>
                </a:cxn>
                <a:cxn ang="0">
                  <a:pos x="1" y="68"/>
                </a:cxn>
                <a:cxn ang="0">
                  <a:pos x="2" y="66"/>
                </a:cxn>
                <a:cxn ang="0">
                  <a:pos x="2" y="65"/>
                </a:cxn>
                <a:cxn ang="0">
                  <a:pos x="2" y="57"/>
                </a:cxn>
                <a:cxn ang="0">
                  <a:pos x="3" y="71"/>
                </a:cxn>
                <a:cxn ang="0">
                  <a:pos x="3" y="58"/>
                </a:cxn>
                <a:cxn ang="0">
                  <a:pos x="3" y="61"/>
                </a:cxn>
                <a:cxn ang="0">
                  <a:pos x="4" y="70"/>
                </a:cxn>
                <a:cxn ang="0">
                  <a:pos x="4" y="61"/>
                </a:cxn>
                <a:cxn ang="0">
                  <a:pos x="4" y="58"/>
                </a:cxn>
                <a:cxn ang="0">
                  <a:pos x="5" y="66"/>
                </a:cxn>
                <a:cxn ang="0">
                  <a:pos x="5" y="61"/>
                </a:cxn>
                <a:cxn ang="0">
                  <a:pos x="5" y="66"/>
                </a:cxn>
                <a:cxn ang="0">
                  <a:pos x="5" y="65"/>
                </a:cxn>
                <a:cxn ang="0">
                  <a:pos x="5" y="69"/>
                </a:cxn>
                <a:cxn ang="0">
                  <a:pos x="5" y="54"/>
                </a:cxn>
                <a:cxn ang="0">
                  <a:pos x="6" y="55"/>
                </a:cxn>
                <a:cxn ang="0">
                  <a:pos x="6" y="58"/>
                </a:cxn>
                <a:cxn ang="0">
                  <a:pos x="6" y="61"/>
                </a:cxn>
                <a:cxn ang="0">
                  <a:pos x="7" y="58"/>
                </a:cxn>
                <a:cxn ang="0">
                  <a:pos x="7" y="64"/>
                </a:cxn>
                <a:cxn ang="0">
                  <a:pos x="8" y="59"/>
                </a:cxn>
                <a:cxn ang="0">
                  <a:pos x="8" y="63"/>
                </a:cxn>
                <a:cxn ang="0">
                  <a:pos x="8" y="56"/>
                </a:cxn>
                <a:cxn ang="0">
                  <a:pos x="9" y="60"/>
                </a:cxn>
                <a:cxn ang="0">
                  <a:pos x="9" y="31"/>
                </a:cxn>
                <a:cxn ang="0">
                  <a:pos x="9" y="151"/>
                </a:cxn>
                <a:cxn ang="0">
                  <a:pos x="9" y="103"/>
                </a:cxn>
                <a:cxn ang="0">
                  <a:pos x="10" y="68"/>
                </a:cxn>
                <a:cxn ang="0">
                  <a:pos x="10" y="53"/>
                </a:cxn>
                <a:cxn ang="0">
                  <a:pos x="10" y="45"/>
                </a:cxn>
                <a:cxn ang="0">
                  <a:pos x="10" y="57"/>
                </a:cxn>
                <a:cxn ang="0">
                  <a:pos x="10" y="53"/>
                </a:cxn>
                <a:cxn ang="0">
                  <a:pos x="11" y="64"/>
                </a:cxn>
                <a:cxn ang="0">
                  <a:pos x="11" y="62"/>
                </a:cxn>
                <a:cxn ang="0">
                  <a:pos x="11" y="66"/>
                </a:cxn>
                <a:cxn ang="0">
                  <a:pos x="12" y="65"/>
                </a:cxn>
                <a:cxn ang="0">
                  <a:pos x="12" y="62"/>
                </a:cxn>
                <a:cxn ang="0">
                  <a:pos x="12" y="69"/>
                </a:cxn>
                <a:cxn ang="0">
                  <a:pos x="13" y="65"/>
                </a:cxn>
                <a:cxn ang="0">
                  <a:pos x="13" y="63"/>
                </a:cxn>
                <a:cxn ang="0">
                  <a:pos x="13" y="62"/>
                </a:cxn>
                <a:cxn ang="0">
                  <a:pos x="14" y="61"/>
                </a:cxn>
                <a:cxn ang="0">
                  <a:pos x="14" y="66"/>
                </a:cxn>
                <a:cxn ang="0">
                  <a:pos x="14" y="54"/>
                </a:cxn>
                <a:cxn ang="0">
                  <a:pos x="15" y="68"/>
                </a:cxn>
              </a:cxnLst>
              <a:rect l="0" t="0" r="r" b="b"/>
              <a:pathLst>
                <a:path w="15" h="151">
                  <a:moveTo>
                    <a:pt x="0" y="65"/>
                  </a:moveTo>
                  <a:lnTo>
                    <a:pt x="0" y="63"/>
                  </a:lnTo>
                  <a:lnTo>
                    <a:pt x="0" y="62"/>
                  </a:lnTo>
                  <a:lnTo>
                    <a:pt x="0" y="59"/>
                  </a:lnTo>
                  <a:lnTo>
                    <a:pt x="0" y="60"/>
                  </a:lnTo>
                  <a:lnTo>
                    <a:pt x="0" y="66"/>
                  </a:lnTo>
                  <a:lnTo>
                    <a:pt x="0" y="62"/>
                  </a:lnTo>
                  <a:lnTo>
                    <a:pt x="0" y="63"/>
                  </a:lnTo>
                  <a:lnTo>
                    <a:pt x="0" y="59"/>
                  </a:lnTo>
                  <a:lnTo>
                    <a:pt x="1" y="60"/>
                  </a:lnTo>
                  <a:lnTo>
                    <a:pt x="1" y="61"/>
                  </a:lnTo>
                  <a:lnTo>
                    <a:pt x="1" y="60"/>
                  </a:lnTo>
                  <a:lnTo>
                    <a:pt x="1" y="57"/>
                  </a:lnTo>
                  <a:lnTo>
                    <a:pt x="1" y="61"/>
                  </a:lnTo>
                  <a:lnTo>
                    <a:pt x="1" y="55"/>
                  </a:lnTo>
                  <a:lnTo>
                    <a:pt x="1" y="63"/>
                  </a:lnTo>
                  <a:lnTo>
                    <a:pt x="1" y="65"/>
                  </a:lnTo>
                  <a:lnTo>
                    <a:pt x="1" y="65"/>
                  </a:lnTo>
                  <a:lnTo>
                    <a:pt x="1" y="61"/>
                  </a:lnTo>
                  <a:lnTo>
                    <a:pt x="1" y="68"/>
                  </a:lnTo>
                  <a:lnTo>
                    <a:pt x="1" y="63"/>
                  </a:lnTo>
                  <a:lnTo>
                    <a:pt x="2" y="66"/>
                  </a:lnTo>
                  <a:lnTo>
                    <a:pt x="2" y="65"/>
                  </a:lnTo>
                  <a:lnTo>
                    <a:pt x="2" y="66"/>
                  </a:lnTo>
                  <a:lnTo>
                    <a:pt x="2" y="64"/>
                  </a:lnTo>
                  <a:lnTo>
                    <a:pt x="2" y="63"/>
                  </a:lnTo>
                  <a:lnTo>
                    <a:pt x="2" y="64"/>
                  </a:lnTo>
                  <a:lnTo>
                    <a:pt x="2" y="65"/>
                  </a:lnTo>
                  <a:lnTo>
                    <a:pt x="2" y="68"/>
                  </a:lnTo>
                  <a:lnTo>
                    <a:pt x="2" y="67"/>
                  </a:lnTo>
                  <a:lnTo>
                    <a:pt x="2" y="65"/>
                  </a:lnTo>
                  <a:lnTo>
                    <a:pt x="2" y="57"/>
                  </a:lnTo>
                  <a:lnTo>
                    <a:pt x="3" y="57"/>
                  </a:lnTo>
                  <a:lnTo>
                    <a:pt x="3" y="63"/>
                  </a:lnTo>
                  <a:lnTo>
                    <a:pt x="3" y="66"/>
                  </a:lnTo>
                  <a:lnTo>
                    <a:pt x="3" y="71"/>
                  </a:lnTo>
                  <a:lnTo>
                    <a:pt x="3" y="67"/>
                  </a:lnTo>
                  <a:lnTo>
                    <a:pt x="3" y="65"/>
                  </a:lnTo>
                  <a:lnTo>
                    <a:pt x="3" y="54"/>
                  </a:lnTo>
                  <a:lnTo>
                    <a:pt x="3" y="58"/>
                  </a:lnTo>
                  <a:lnTo>
                    <a:pt x="3" y="66"/>
                  </a:lnTo>
                  <a:lnTo>
                    <a:pt x="3" y="65"/>
                  </a:lnTo>
                  <a:lnTo>
                    <a:pt x="3" y="64"/>
                  </a:lnTo>
                  <a:lnTo>
                    <a:pt x="3" y="61"/>
                  </a:lnTo>
                  <a:lnTo>
                    <a:pt x="4" y="61"/>
                  </a:lnTo>
                  <a:lnTo>
                    <a:pt x="4" y="63"/>
                  </a:lnTo>
                  <a:lnTo>
                    <a:pt x="4" y="67"/>
                  </a:lnTo>
                  <a:lnTo>
                    <a:pt x="4" y="70"/>
                  </a:lnTo>
                  <a:lnTo>
                    <a:pt x="4" y="72"/>
                  </a:lnTo>
                  <a:lnTo>
                    <a:pt x="4" y="66"/>
                  </a:lnTo>
                  <a:lnTo>
                    <a:pt x="4" y="66"/>
                  </a:lnTo>
                  <a:lnTo>
                    <a:pt x="4" y="61"/>
                  </a:lnTo>
                  <a:lnTo>
                    <a:pt x="4" y="59"/>
                  </a:lnTo>
                  <a:lnTo>
                    <a:pt x="4" y="57"/>
                  </a:lnTo>
                  <a:lnTo>
                    <a:pt x="4" y="57"/>
                  </a:lnTo>
                  <a:lnTo>
                    <a:pt x="4" y="58"/>
                  </a:lnTo>
                  <a:lnTo>
                    <a:pt x="5" y="60"/>
                  </a:lnTo>
                  <a:lnTo>
                    <a:pt x="5" y="62"/>
                  </a:lnTo>
                  <a:lnTo>
                    <a:pt x="5" y="61"/>
                  </a:lnTo>
                  <a:lnTo>
                    <a:pt x="5" y="66"/>
                  </a:lnTo>
                  <a:lnTo>
                    <a:pt x="5" y="65"/>
                  </a:lnTo>
                  <a:lnTo>
                    <a:pt x="5" y="61"/>
                  </a:lnTo>
                  <a:lnTo>
                    <a:pt x="5" y="55"/>
                  </a:lnTo>
                  <a:lnTo>
                    <a:pt x="5" y="61"/>
                  </a:lnTo>
                  <a:lnTo>
                    <a:pt x="5" y="64"/>
                  </a:lnTo>
                  <a:lnTo>
                    <a:pt x="5" y="62"/>
                  </a:lnTo>
                  <a:lnTo>
                    <a:pt x="5" y="65"/>
                  </a:lnTo>
                  <a:lnTo>
                    <a:pt x="5" y="66"/>
                  </a:lnTo>
                  <a:lnTo>
                    <a:pt x="5" y="65"/>
                  </a:lnTo>
                  <a:lnTo>
                    <a:pt x="5" y="65"/>
                  </a:lnTo>
                  <a:lnTo>
                    <a:pt x="5" y="67"/>
                  </a:lnTo>
                  <a:lnTo>
                    <a:pt x="5" y="65"/>
                  </a:lnTo>
                  <a:lnTo>
                    <a:pt x="5" y="73"/>
                  </a:lnTo>
                  <a:lnTo>
                    <a:pt x="5" y="69"/>
                  </a:lnTo>
                  <a:lnTo>
                    <a:pt x="5" y="69"/>
                  </a:lnTo>
                  <a:lnTo>
                    <a:pt x="5" y="69"/>
                  </a:lnTo>
                  <a:lnTo>
                    <a:pt x="5" y="69"/>
                  </a:lnTo>
                  <a:lnTo>
                    <a:pt x="5" y="69"/>
                  </a:lnTo>
                  <a:lnTo>
                    <a:pt x="5" y="64"/>
                  </a:lnTo>
                  <a:lnTo>
                    <a:pt x="5" y="54"/>
                  </a:lnTo>
                  <a:lnTo>
                    <a:pt x="5" y="61"/>
                  </a:lnTo>
                  <a:lnTo>
                    <a:pt x="6" y="55"/>
                  </a:lnTo>
                  <a:lnTo>
                    <a:pt x="6" y="51"/>
                  </a:lnTo>
                  <a:lnTo>
                    <a:pt x="6" y="55"/>
                  </a:lnTo>
                  <a:lnTo>
                    <a:pt x="6" y="57"/>
                  </a:lnTo>
                  <a:lnTo>
                    <a:pt x="6" y="55"/>
                  </a:lnTo>
                  <a:lnTo>
                    <a:pt x="6" y="51"/>
                  </a:lnTo>
                  <a:lnTo>
                    <a:pt x="6" y="58"/>
                  </a:lnTo>
                  <a:lnTo>
                    <a:pt x="6" y="55"/>
                  </a:lnTo>
                  <a:lnTo>
                    <a:pt x="6" y="59"/>
                  </a:lnTo>
                  <a:lnTo>
                    <a:pt x="6" y="60"/>
                  </a:lnTo>
                  <a:lnTo>
                    <a:pt x="6" y="61"/>
                  </a:lnTo>
                  <a:lnTo>
                    <a:pt x="6" y="64"/>
                  </a:lnTo>
                  <a:lnTo>
                    <a:pt x="6" y="62"/>
                  </a:lnTo>
                  <a:lnTo>
                    <a:pt x="7" y="65"/>
                  </a:lnTo>
                  <a:lnTo>
                    <a:pt x="7" y="58"/>
                  </a:lnTo>
                  <a:lnTo>
                    <a:pt x="7" y="69"/>
                  </a:lnTo>
                  <a:lnTo>
                    <a:pt x="7" y="70"/>
                  </a:lnTo>
                  <a:lnTo>
                    <a:pt x="7" y="66"/>
                  </a:lnTo>
                  <a:lnTo>
                    <a:pt x="7" y="64"/>
                  </a:lnTo>
                  <a:lnTo>
                    <a:pt x="7" y="65"/>
                  </a:lnTo>
                  <a:lnTo>
                    <a:pt x="7" y="60"/>
                  </a:lnTo>
                  <a:lnTo>
                    <a:pt x="7" y="60"/>
                  </a:lnTo>
                  <a:lnTo>
                    <a:pt x="8" y="59"/>
                  </a:lnTo>
                  <a:lnTo>
                    <a:pt x="8" y="58"/>
                  </a:lnTo>
                  <a:lnTo>
                    <a:pt x="8" y="60"/>
                  </a:lnTo>
                  <a:lnTo>
                    <a:pt x="8" y="62"/>
                  </a:lnTo>
                  <a:lnTo>
                    <a:pt x="8" y="63"/>
                  </a:lnTo>
                  <a:lnTo>
                    <a:pt x="8" y="65"/>
                  </a:lnTo>
                  <a:lnTo>
                    <a:pt x="8" y="65"/>
                  </a:lnTo>
                  <a:lnTo>
                    <a:pt x="8" y="58"/>
                  </a:lnTo>
                  <a:lnTo>
                    <a:pt x="8" y="56"/>
                  </a:lnTo>
                  <a:lnTo>
                    <a:pt x="8" y="58"/>
                  </a:lnTo>
                  <a:lnTo>
                    <a:pt x="8" y="60"/>
                  </a:lnTo>
                  <a:lnTo>
                    <a:pt x="8" y="59"/>
                  </a:lnTo>
                  <a:lnTo>
                    <a:pt x="9" y="60"/>
                  </a:lnTo>
                  <a:lnTo>
                    <a:pt x="9" y="26"/>
                  </a:lnTo>
                  <a:lnTo>
                    <a:pt x="9" y="8"/>
                  </a:lnTo>
                  <a:lnTo>
                    <a:pt x="9" y="0"/>
                  </a:lnTo>
                  <a:lnTo>
                    <a:pt x="9" y="31"/>
                  </a:lnTo>
                  <a:lnTo>
                    <a:pt x="9" y="64"/>
                  </a:lnTo>
                  <a:lnTo>
                    <a:pt x="9" y="110"/>
                  </a:lnTo>
                  <a:lnTo>
                    <a:pt x="9" y="136"/>
                  </a:lnTo>
                  <a:lnTo>
                    <a:pt x="9" y="151"/>
                  </a:lnTo>
                  <a:lnTo>
                    <a:pt x="9" y="143"/>
                  </a:lnTo>
                  <a:lnTo>
                    <a:pt x="9" y="131"/>
                  </a:lnTo>
                  <a:lnTo>
                    <a:pt x="9" y="119"/>
                  </a:lnTo>
                  <a:lnTo>
                    <a:pt x="9" y="103"/>
                  </a:lnTo>
                  <a:lnTo>
                    <a:pt x="10" y="94"/>
                  </a:lnTo>
                  <a:lnTo>
                    <a:pt x="10" y="79"/>
                  </a:lnTo>
                  <a:lnTo>
                    <a:pt x="10" y="71"/>
                  </a:lnTo>
                  <a:lnTo>
                    <a:pt x="10" y="68"/>
                  </a:lnTo>
                  <a:lnTo>
                    <a:pt x="10" y="56"/>
                  </a:lnTo>
                  <a:lnTo>
                    <a:pt x="10" y="51"/>
                  </a:lnTo>
                  <a:lnTo>
                    <a:pt x="10" y="44"/>
                  </a:lnTo>
                  <a:lnTo>
                    <a:pt x="10" y="53"/>
                  </a:lnTo>
                  <a:lnTo>
                    <a:pt x="10" y="54"/>
                  </a:lnTo>
                  <a:lnTo>
                    <a:pt x="10" y="54"/>
                  </a:lnTo>
                  <a:lnTo>
                    <a:pt x="10" y="50"/>
                  </a:lnTo>
                  <a:lnTo>
                    <a:pt x="10" y="45"/>
                  </a:lnTo>
                  <a:lnTo>
                    <a:pt x="10" y="46"/>
                  </a:lnTo>
                  <a:lnTo>
                    <a:pt x="10" y="49"/>
                  </a:lnTo>
                  <a:lnTo>
                    <a:pt x="10" y="52"/>
                  </a:lnTo>
                  <a:lnTo>
                    <a:pt x="10" y="57"/>
                  </a:lnTo>
                  <a:lnTo>
                    <a:pt x="10" y="57"/>
                  </a:lnTo>
                  <a:lnTo>
                    <a:pt x="10" y="55"/>
                  </a:lnTo>
                  <a:lnTo>
                    <a:pt x="10" y="57"/>
                  </a:lnTo>
                  <a:lnTo>
                    <a:pt x="10" y="53"/>
                  </a:lnTo>
                  <a:lnTo>
                    <a:pt x="10" y="57"/>
                  </a:lnTo>
                  <a:lnTo>
                    <a:pt x="10" y="55"/>
                  </a:lnTo>
                  <a:lnTo>
                    <a:pt x="10" y="62"/>
                  </a:lnTo>
                  <a:lnTo>
                    <a:pt x="11" y="64"/>
                  </a:lnTo>
                  <a:lnTo>
                    <a:pt x="11" y="62"/>
                  </a:lnTo>
                  <a:lnTo>
                    <a:pt x="11" y="65"/>
                  </a:lnTo>
                  <a:lnTo>
                    <a:pt x="11" y="61"/>
                  </a:lnTo>
                  <a:lnTo>
                    <a:pt x="11" y="62"/>
                  </a:lnTo>
                  <a:lnTo>
                    <a:pt x="11" y="61"/>
                  </a:lnTo>
                  <a:lnTo>
                    <a:pt x="11" y="65"/>
                  </a:lnTo>
                  <a:lnTo>
                    <a:pt x="11" y="64"/>
                  </a:lnTo>
                  <a:lnTo>
                    <a:pt x="11" y="66"/>
                  </a:lnTo>
                  <a:lnTo>
                    <a:pt x="11" y="64"/>
                  </a:lnTo>
                  <a:lnTo>
                    <a:pt x="12" y="65"/>
                  </a:lnTo>
                  <a:lnTo>
                    <a:pt x="12" y="62"/>
                  </a:lnTo>
                  <a:lnTo>
                    <a:pt x="12" y="65"/>
                  </a:lnTo>
                  <a:lnTo>
                    <a:pt x="12" y="65"/>
                  </a:lnTo>
                  <a:lnTo>
                    <a:pt x="12" y="65"/>
                  </a:lnTo>
                  <a:lnTo>
                    <a:pt x="12" y="65"/>
                  </a:lnTo>
                  <a:lnTo>
                    <a:pt x="12" y="62"/>
                  </a:lnTo>
                  <a:lnTo>
                    <a:pt x="12" y="67"/>
                  </a:lnTo>
                  <a:lnTo>
                    <a:pt x="12" y="62"/>
                  </a:lnTo>
                  <a:lnTo>
                    <a:pt x="12" y="65"/>
                  </a:lnTo>
                  <a:lnTo>
                    <a:pt x="12" y="69"/>
                  </a:lnTo>
                  <a:lnTo>
                    <a:pt x="12" y="65"/>
                  </a:lnTo>
                  <a:lnTo>
                    <a:pt x="13" y="63"/>
                  </a:lnTo>
                  <a:lnTo>
                    <a:pt x="13" y="65"/>
                  </a:lnTo>
                  <a:lnTo>
                    <a:pt x="13" y="65"/>
                  </a:lnTo>
                  <a:lnTo>
                    <a:pt x="13" y="62"/>
                  </a:lnTo>
                  <a:lnTo>
                    <a:pt x="13" y="58"/>
                  </a:lnTo>
                  <a:lnTo>
                    <a:pt x="13" y="56"/>
                  </a:lnTo>
                  <a:lnTo>
                    <a:pt x="13" y="63"/>
                  </a:lnTo>
                  <a:lnTo>
                    <a:pt x="13" y="57"/>
                  </a:lnTo>
                  <a:lnTo>
                    <a:pt x="13" y="56"/>
                  </a:lnTo>
                  <a:lnTo>
                    <a:pt x="13" y="62"/>
                  </a:lnTo>
                  <a:lnTo>
                    <a:pt x="13" y="62"/>
                  </a:lnTo>
                  <a:lnTo>
                    <a:pt x="13" y="58"/>
                  </a:lnTo>
                  <a:lnTo>
                    <a:pt x="14" y="62"/>
                  </a:lnTo>
                  <a:lnTo>
                    <a:pt x="14" y="57"/>
                  </a:lnTo>
                  <a:lnTo>
                    <a:pt x="14" y="61"/>
                  </a:lnTo>
                  <a:lnTo>
                    <a:pt x="14" y="59"/>
                  </a:lnTo>
                  <a:lnTo>
                    <a:pt x="14" y="61"/>
                  </a:lnTo>
                  <a:lnTo>
                    <a:pt x="14" y="65"/>
                  </a:lnTo>
                  <a:lnTo>
                    <a:pt x="14" y="66"/>
                  </a:lnTo>
                  <a:lnTo>
                    <a:pt x="14" y="65"/>
                  </a:lnTo>
                  <a:lnTo>
                    <a:pt x="14" y="57"/>
                  </a:lnTo>
                  <a:lnTo>
                    <a:pt x="14" y="57"/>
                  </a:lnTo>
                  <a:lnTo>
                    <a:pt x="14" y="54"/>
                  </a:lnTo>
                  <a:lnTo>
                    <a:pt x="15" y="59"/>
                  </a:lnTo>
                  <a:lnTo>
                    <a:pt x="15" y="61"/>
                  </a:lnTo>
                  <a:lnTo>
                    <a:pt x="15" y="62"/>
                  </a:lnTo>
                  <a:lnTo>
                    <a:pt x="15" y="68"/>
                  </a:lnTo>
                  <a:lnTo>
                    <a:pt x="15" y="64"/>
                  </a:lnTo>
                  <a:lnTo>
                    <a:pt x="15" y="63"/>
                  </a:lnTo>
                </a:path>
              </a:pathLst>
            </a:custGeom>
            <a:noFill/>
            <a:ln w="0">
              <a:solidFill>
                <a:srgbClr val="FFFF00"/>
              </a:solidFill>
              <a:prstDash val="solid"/>
              <a:round/>
              <a:headEnd/>
              <a:tailEnd/>
            </a:ln>
          </p:spPr>
          <p:txBody>
            <a:bodyPr/>
            <a:lstStyle/>
            <a:p>
              <a:endParaRPr lang="en-US" sz="2000"/>
            </a:p>
          </p:txBody>
        </p:sp>
        <p:sp>
          <p:nvSpPr>
            <p:cNvPr id="3354704" name="Freeform 80"/>
            <p:cNvSpPr>
              <a:spLocks/>
            </p:cNvSpPr>
            <p:nvPr/>
          </p:nvSpPr>
          <p:spPr bwMode="auto">
            <a:xfrm>
              <a:off x="3097" y="3189"/>
              <a:ext cx="67" cy="630"/>
            </a:xfrm>
            <a:custGeom>
              <a:avLst/>
              <a:gdLst/>
              <a:ahLst/>
              <a:cxnLst>
                <a:cxn ang="0">
                  <a:pos x="0" y="62"/>
                </a:cxn>
                <a:cxn ang="0">
                  <a:pos x="1" y="61"/>
                </a:cxn>
                <a:cxn ang="0">
                  <a:pos x="1" y="68"/>
                </a:cxn>
                <a:cxn ang="0">
                  <a:pos x="1" y="65"/>
                </a:cxn>
                <a:cxn ang="0">
                  <a:pos x="1" y="67"/>
                </a:cxn>
                <a:cxn ang="0">
                  <a:pos x="1" y="65"/>
                </a:cxn>
                <a:cxn ang="0">
                  <a:pos x="1" y="66"/>
                </a:cxn>
                <a:cxn ang="0">
                  <a:pos x="2" y="65"/>
                </a:cxn>
                <a:cxn ang="0">
                  <a:pos x="2" y="65"/>
                </a:cxn>
                <a:cxn ang="0">
                  <a:pos x="2" y="58"/>
                </a:cxn>
                <a:cxn ang="0">
                  <a:pos x="3" y="70"/>
                </a:cxn>
                <a:cxn ang="0">
                  <a:pos x="3" y="60"/>
                </a:cxn>
                <a:cxn ang="0">
                  <a:pos x="3" y="65"/>
                </a:cxn>
                <a:cxn ang="0">
                  <a:pos x="4" y="63"/>
                </a:cxn>
                <a:cxn ang="0">
                  <a:pos x="4" y="61"/>
                </a:cxn>
                <a:cxn ang="0">
                  <a:pos x="4" y="68"/>
                </a:cxn>
                <a:cxn ang="0">
                  <a:pos x="4" y="66"/>
                </a:cxn>
                <a:cxn ang="0">
                  <a:pos x="5" y="67"/>
                </a:cxn>
                <a:cxn ang="0">
                  <a:pos x="5" y="60"/>
                </a:cxn>
                <a:cxn ang="0">
                  <a:pos x="5" y="66"/>
                </a:cxn>
                <a:cxn ang="0">
                  <a:pos x="6" y="63"/>
                </a:cxn>
                <a:cxn ang="0">
                  <a:pos x="6" y="68"/>
                </a:cxn>
                <a:cxn ang="0">
                  <a:pos x="6" y="65"/>
                </a:cxn>
                <a:cxn ang="0">
                  <a:pos x="6" y="60"/>
                </a:cxn>
                <a:cxn ang="0">
                  <a:pos x="6" y="53"/>
                </a:cxn>
                <a:cxn ang="0">
                  <a:pos x="7" y="65"/>
                </a:cxn>
                <a:cxn ang="0">
                  <a:pos x="7" y="69"/>
                </a:cxn>
                <a:cxn ang="0">
                  <a:pos x="7" y="66"/>
                </a:cxn>
                <a:cxn ang="0">
                  <a:pos x="8" y="61"/>
                </a:cxn>
                <a:cxn ang="0">
                  <a:pos x="8" y="57"/>
                </a:cxn>
                <a:cxn ang="0">
                  <a:pos x="8" y="72"/>
                </a:cxn>
                <a:cxn ang="0">
                  <a:pos x="9" y="57"/>
                </a:cxn>
                <a:cxn ang="0">
                  <a:pos x="9" y="29"/>
                </a:cxn>
                <a:cxn ang="0">
                  <a:pos x="9" y="61"/>
                </a:cxn>
                <a:cxn ang="0">
                  <a:pos x="10" y="147"/>
                </a:cxn>
                <a:cxn ang="0">
                  <a:pos x="10" y="82"/>
                </a:cxn>
                <a:cxn ang="0">
                  <a:pos x="10" y="47"/>
                </a:cxn>
                <a:cxn ang="0">
                  <a:pos x="11" y="55"/>
                </a:cxn>
                <a:cxn ang="0">
                  <a:pos x="11" y="52"/>
                </a:cxn>
                <a:cxn ang="0">
                  <a:pos x="11" y="52"/>
                </a:cxn>
                <a:cxn ang="0">
                  <a:pos x="12" y="50"/>
                </a:cxn>
                <a:cxn ang="0">
                  <a:pos x="12" y="61"/>
                </a:cxn>
                <a:cxn ang="0">
                  <a:pos x="12" y="60"/>
                </a:cxn>
                <a:cxn ang="0">
                  <a:pos x="12" y="67"/>
                </a:cxn>
                <a:cxn ang="0">
                  <a:pos x="12" y="64"/>
                </a:cxn>
                <a:cxn ang="0">
                  <a:pos x="12" y="57"/>
                </a:cxn>
                <a:cxn ang="0">
                  <a:pos x="13" y="64"/>
                </a:cxn>
                <a:cxn ang="0">
                  <a:pos x="13" y="66"/>
                </a:cxn>
                <a:cxn ang="0">
                  <a:pos x="14" y="61"/>
                </a:cxn>
                <a:cxn ang="0">
                  <a:pos x="14" y="66"/>
                </a:cxn>
              </a:cxnLst>
              <a:rect l="0" t="0" r="r" b="b"/>
              <a:pathLst>
                <a:path w="14" h="147">
                  <a:moveTo>
                    <a:pt x="0" y="63"/>
                  </a:moveTo>
                  <a:lnTo>
                    <a:pt x="0" y="55"/>
                  </a:lnTo>
                  <a:lnTo>
                    <a:pt x="0" y="62"/>
                  </a:lnTo>
                  <a:lnTo>
                    <a:pt x="0" y="62"/>
                  </a:lnTo>
                  <a:lnTo>
                    <a:pt x="0" y="64"/>
                  </a:lnTo>
                  <a:lnTo>
                    <a:pt x="0" y="65"/>
                  </a:lnTo>
                  <a:lnTo>
                    <a:pt x="0" y="65"/>
                  </a:lnTo>
                  <a:lnTo>
                    <a:pt x="1" y="61"/>
                  </a:lnTo>
                  <a:lnTo>
                    <a:pt x="1" y="67"/>
                  </a:lnTo>
                  <a:lnTo>
                    <a:pt x="1" y="70"/>
                  </a:lnTo>
                  <a:lnTo>
                    <a:pt x="1" y="62"/>
                  </a:lnTo>
                  <a:lnTo>
                    <a:pt x="1" y="68"/>
                  </a:lnTo>
                  <a:lnTo>
                    <a:pt x="1" y="67"/>
                  </a:lnTo>
                  <a:lnTo>
                    <a:pt x="1" y="58"/>
                  </a:lnTo>
                  <a:lnTo>
                    <a:pt x="1" y="61"/>
                  </a:lnTo>
                  <a:lnTo>
                    <a:pt x="1" y="65"/>
                  </a:lnTo>
                  <a:lnTo>
                    <a:pt x="1" y="62"/>
                  </a:lnTo>
                  <a:lnTo>
                    <a:pt x="1" y="67"/>
                  </a:lnTo>
                  <a:lnTo>
                    <a:pt x="1" y="68"/>
                  </a:lnTo>
                  <a:lnTo>
                    <a:pt x="1" y="67"/>
                  </a:lnTo>
                  <a:lnTo>
                    <a:pt x="1" y="71"/>
                  </a:lnTo>
                  <a:lnTo>
                    <a:pt x="1" y="70"/>
                  </a:lnTo>
                  <a:lnTo>
                    <a:pt x="1" y="66"/>
                  </a:lnTo>
                  <a:lnTo>
                    <a:pt x="1" y="65"/>
                  </a:lnTo>
                  <a:lnTo>
                    <a:pt x="1" y="62"/>
                  </a:lnTo>
                  <a:lnTo>
                    <a:pt x="1" y="65"/>
                  </a:lnTo>
                  <a:lnTo>
                    <a:pt x="1" y="64"/>
                  </a:lnTo>
                  <a:lnTo>
                    <a:pt x="1" y="66"/>
                  </a:lnTo>
                  <a:lnTo>
                    <a:pt x="1" y="63"/>
                  </a:lnTo>
                  <a:lnTo>
                    <a:pt x="1" y="62"/>
                  </a:lnTo>
                  <a:lnTo>
                    <a:pt x="1" y="62"/>
                  </a:lnTo>
                  <a:lnTo>
                    <a:pt x="2" y="65"/>
                  </a:lnTo>
                  <a:lnTo>
                    <a:pt x="2" y="65"/>
                  </a:lnTo>
                  <a:lnTo>
                    <a:pt x="2" y="67"/>
                  </a:lnTo>
                  <a:lnTo>
                    <a:pt x="2" y="69"/>
                  </a:lnTo>
                  <a:lnTo>
                    <a:pt x="2" y="65"/>
                  </a:lnTo>
                  <a:lnTo>
                    <a:pt x="2" y="63"/>
                  </a:lnTo>
                  <a:lnTo>
                    <a:pt x="2" y="56"/>
                  </a:lnTo>
                  <a:lnTo>
                    <a:pt x="2" y="57"/>
                  </a:lnTo>
                  <a:lnTo>
                    <a:pt x="2" y="58"/>
                  </a:lnTo>
                  <a:lnTo>
                    <a:pt x="2" y="62"/>
                  </a:lnTo>
                  <a:lnTo>
                    <a:pt x="2" y="71"/>
                  </a:lnTo>
                  <a:lnTo>
                    <a:pt x="2" y="69"/>
                  </a:lnTo>
                  <a:lnTo>
                    <a:pt x="3" y="70"/>
                  </a:lnTo>
                  <a:lnTo>
                    <a:pt x="3" y="60"/>
                  </a:lnTo>
                  <a:lnTo>
                    <a:pt x="3" y="65"/>
                  </a:lnTo>
                  <a:lnTo>
                    <a:pt x="3" y="64"/>
                  </a:lnTo>
                  <a:lnTo>
                    <a:pt x="3" y="60"/>
                  </a:lnTo>
                  <a:lnTo>
                    <a:pt x="3" y="58"/>
                  </a:lnTo>
                  <a:lnTo>
                    <a:pt x="3" y="60"/>
                  </a:lnTo>
                  <a:lnTo>
                    <a:pt x="3" y="58"/>
                  </a:lnTo>
                  <a:lnTo>
                    <a:pt x="3" y="65"/>
                  </a:lnTo>
                  <a:lnTo>
                    <a:pt x="3" y="66"/>
                  </a:lnTo>
                  <a:lnTo>
                    <a:pt x="3" y="66"/>
                  </a:lnTo>
                  <a:lnTo>
                    <a:pt x="3" y="67"/>
                  </a:lnTo>
                  <a:lnTo>
                    <a:pt x="4" y="63"/>
                  </a:lnTo>
                  <a:lnTo>
                    <a:pt x="4" y="63"/>
                  </a:lnTo>
                  <a:lnTo>
                    <a:pt x="4" y="61"/>
                  </a:lnTo>
                  <a:lnTo>
                    <a:pt x="4" y="57"/>
                  </a:lnTo>
                  <a:lnTo>
                    <a:pt x="4" y="61"/>
                  </a:lnTo>
                  <a:lnTo>
                    <a:pt x="4" y="61"/>
                  </a:lnTo>
                  <a:lnTo>
                    <a:pt x="4" y="64"/>
                  </a:lnTo>
                  <a:lnTo>
                    <a:pt x="4" y="69"/>
                  </a:lnTo>
                  <a:lnTo>
                    <a:pt x="4" y="68"/>
                  </a:lnTo>
                  <a:lnTo>
                    <a:pt x="4" y="67"/>
                  </a:lnTo>
                  <a:lnTo>
                    <a:pt x="4" y="61"/>
                  </a:lnTo>
                  <a:lnTo>
                    <a:pt x="4" y="65"/>
                  </a:lnTo>
                  <a:lnTo>
                    <a:pt x="4" y="66"/>
                  </a:lnTo>
                  <a:lnTo>
                    <a:pt x="5" y="69"/>
                  </a:lnTo>
                  <a:lnTo>
                    <a:pt x="5" y="72"/>
                  </a:lnTo>
                  <a:lnTo>
                    <a:pt x="5" y="66"/>
                  </a:lnTo>
                  <a:lnTo>
                    <a:pt x="5" y="67"/>
                  </a:lnTo>
                  <a:lnTo>
                    <a:pt x="5" y="71"/>
                  </a:lnTo>
                  <a:lnTo>
                    <a:pt x="5" y="67"/>
                  </a:lnTo>
                  <a:lnTo>
                    <a:pt x="5" y="65"/>
                  </a:lnTo>
                  <a:lnTo>
                    <a:pt x="5" y="60"/>
                  </a:lnTo>
                  <a:lnTo>
                    <a:pt x="5" y="61"/>
                  </a:lnTo>
                  <a:lnTo>
                    <a:pt x="5" y="60"/>
                  </a:lnTo>
                  <a:lnTo>
                    <a:pt x="5" y="64"/>
                  </a:lnTo>
                  <a:lnTo>
                    <a:pt x="5" y="66"/>
                  </a:lnTo>
                  <a:lnTo>
                    <a:pt x="6" y="63"/>
                  </a:lnTo>
                  <a:lnTo>
                    <a:pt x="6" y="66"/>
                  </a:lnTo>
                  <a:lnTo>
                    <a:pt x="6" y="67"/>
                  </a:lnTo>
                  <a:lnTo>
                    <a:pt x="6" y="63"/>
                  </a:lnTo>
                  <a:lnTo>
                    <a:pt x="6" y="66"/>
                  </a:lnTo>
                  <a:lnTo>
                    <a:pt x="6" y="65"/>
                  </a:lnTo>
                  <a:lnTo>
                    <a:pt x="6" y="66"/>
                  </a:lnTo>
                  <a:lnTo>
                    <a:pt x="6" y="68"/>
                  </a:lnTo>
                  <a:lnTo>
                    <a:pt x="6" y="67"/>
                  </a:lnTo>
                  <a:lnTo>
                    <a:pt x="6" y="65"/>
                  </a:lnTo>
                  <a:lnTo>
                    <a:pt x="6" y="62"/>
                  </a:lnTo>
                  <a:lnTo>
                    <a:pt x="6" y="65"/>
                  </a:lnTo>
                  <a:lnTo>
                    <a:pt x="6" y="63"/>
                  </a:lnTo>
                  <a:lnTo>
                    <a:pt x="6" y="58"/>
                  </a:lnTo>
                  <a:lnTo>
                    <a:pt x="6" y="57"/>
                  </a:lnTo>
                  <a:lnTo>
                    <a:pt x="6" y="60"/>
                  </a:lnTo>
                  <a:lnTo>
                    <a:pt x="6" y="58"/>
                  </a:lnTo>
                  <a:lnTo>
                    <a:pt x="6" y="58"/>
                  </a:lnTo>
                  <a:lnTo>
                    <a:pt x="6" y="56"/>
                  </a:lnTo>
                  <a:lnTo>
                    <a:pt x="6" y="53"/>
                  </a:lnTo>
                  <a:lnTo>
                    <a:pt x="6" y="52"/>
                  </a:lnTo>
                  <a:lnTo>
                    <a:pt x="6" y="56"/>
                  </a:lnTo>
                  <a:lnTo>
                    <a:pt x="6" y="58"/>
                  </a:lnTo>
                  <a:lnTo>
                    <a:pt x="7" y="65"/>
                  </a:lnTo>
                  <a:lnTo>
                    <a:pt x="7" y="58"/>
                  </a:lnTo>
                  <a:lnTo>
                    <a:pt x="7" y="61"/>
                  </a:lnTo>
                  <a:lnTo>
                    <a:pt x="7" y="62"/>
                  </a:lnTo>
                  <a:lnTo>
                    <a:pt x="7" y="69"/>
                  </a:lnTo>
                  <a:lnTo>
                    <a:pt x="7" y="65"/>
                  </a:lnTo>
                  <a:lnTo>
                    <a:pt x="7" y="65"/>
                  </a:lnTo>
                  <a:lnTo>
                    <a:pt x="7" y="69"/>
                  </a:lnTo>
                  <a:lnTo>
                    <a:pt x="7" y="66"/>
                  </a:lnTo>
                  <a:lnTo>
                    <a:pt x="8" y="68"/>
                  </a:lnTo>
                  <a:lnTo>
                    <a:pt x="8" y="61"/>
                  </a:lnTo>
                  <a:lnTo>
                    <a:pt x="8" y="66"/>
                  </a:lnTo>
                  <a:lnTo>
                    <a:pt x="8" y="61"/>
                  </a:lnTo>
                  <a:lnTo>
                    <a:pt x="8" y="61"/>
                  </a:lnTo>
                  <a:lnTo>
                    <a:pt x="8" y="61"/>
                  </a:lnTo>
                  <a:lnTo>
                    <a:pt x="8" y="62"/>
                  </a:lnTo>
                  <a:lnTo>
                    <a:pt x="8" y="57"/>
                  </a:lnTo>
                  <a:lnTo>
                    <a:pt x="8" y="57"/>
                  </a:lnTo>
                  <a:lnTo>
                    <a:pt x="8" y="61"/>
                  </a:lnTo>
                  <a:lnTo>
                    <a:pt x="8" y="62"/>
                  </a:lnTo>
                  <a:lnTo>
                    <a:pt x="8" y="72"/>
                  </a:lnTo>
                  <a:lnTo>
                    <a:pt x="8" y="78"/>
                  </a:lnTo>
                  <a:lnTo>
                    <a:pt x="9" y="71"/>
                  </a:lnTo>
                  <a:lnTo>
                    <a:pt x="9" y="67"/>
                  </a:lnTo>
                  <a:lnTo>
                    <a:pt x="9" y="57"/>
                  </a:lnTo>
                  <a:lnTo>
                    <a:pt x="9" y="61"/>
                  </a:lnTo>
                  <a:lnTo>
                    <a:pt x="9" y="54"/>
                  </a:lnTo>
                  <a:lnTo>
                    <a:pt x="9" y="49"/>
                  </a:lnTo>
                  <a:lnTo>
                    <a:pt x="9" y="29"/>
                  </a:lnTo>
                  <a:lnTo>
                    <a:pt x="9" y="4"/>
                  </a:lnTo>
                  <a:lnTo>
                    <a:pt x="9" y="0"/>
                  </a:lnTo>
                  <a:lnTo>
                    <a:pt x="9" y="18"/>
                  </a:lnTo>
                  <a:lnTo>
                    <a:pt x="9" y="61"/>
                  </a:lnTo>
                  <a:lnTo>
                    <a:pt x="10" y="106"/>
                  </a:lnTo>
                  <a:lnTo>
                    <a:pt x="10" y="126"/>
                  </a:lnTo>
                  <a:lnTo>
                    <a:pt x="10" y="147"/>
                  </a:lnTo>
                  <a:lnTo>
                    <a:pt x="10" y="147"/>
                  </a:lnTo>
                  <a:lnTo>
                    <a:pt x="10" y="139"/>
                  </a:lnTo>
                  <a:lnTo>
                    <a:pt x="10" y="125"/>
                  </a:lnTo>
                  <a:lnTo>
                    <a:pt x="10" y="106"/>
                  </a:lnTo>
                  <a:lnTo>
                    <a:pt x="10" y="82"/>
                  </a:lnTo>
                  <a:lnTo>
                    <a:pt x="10" y="77"/>
                  </a:lnTo>
                  <a:lnTo>
                    <a:pt x="10" y="61"/>
                  </a:lnTo>
                  <a:lnTo>
                    <a:pt x="10" y="52"/>
                  </a:lnTo>
                  <a:lnTo>
                    <a:pt x="10" y="47"/>
                  </a:lnTo>
                  <a:lnTo>
                    <a:pt x="10" y="56"/>
                  </a:lnTo>
                  <a:lnTo>
                    <a:pt x="11" y="56"/>
                  </a:lnTo>
                  <a:lnTo>
                    <a:pt x="11" y="56"/>
                  </a:lnTo>
                  <a:lnTo>
                    <a:pt x="11" y="55"/>
                  </a:lnTo>
                  <a:lnTo>
                    <a:pt x="11" y="49"/>
                  </a:lnTo>
                  <a:lnTo>
                    <a:pt x="11" y="50"/>
                  </a:lnTo>
                  <a:lnTo>
                    <a:pt x="11" y="50"/>
                  </a:lnTo>
                  <a:lnTo>
                    <a:pt x="11" y="52"/>
                  </a:lnTo>
                  <a:lnTo>
                    <a:pt x="11" y="53"/>
                  </a:lnTo>
                  <a:lnTo>
                    <a:pt x="11" y="48"/>
                  </a:lnTo>
                  <a:lnTo>
                    <a:pt x="11" y="49"/>
                  </a:lnTo>
                  <a:lnTo>
                    <a:pt x="11" y="52"/>
                  </a:lnTo>
                  <a:lnTo>
                    <a:pt x="11" y="50"/>
                  </a:lnTo>
                  <a:lnTo>
                    <a:pt x="12" y="52"/>
                  </a:lnTo>
                  <a:lnTo>
                    <a:pt x="12" y="52"/>
                  </a:lnTo>
                  <a:lnTo>
                    <a:pt x="12" y="50"/>
                  </a:lnTo>
                  <a:lnTo>
                    <a:pt x="12" y="55"/>
                  </a:lnTo>
                  <a:lnTo>
                    <a:pt x="12" y="60"/>
                  </a:lnTo>
                  <a:lnTo>
                    <a:pt x="12" y="61"/>
                  </a:lnTo>
                  <a:lnTo>
                    <a:pt x="12" y="61"/>
                  </a:lnTo>
                  <a:lnTo>
                    <a:pt x="12" y="62"/>
                  </a:lnTo>
                  <a:lnTo>
                    <a:pt x="12" y="65"/>
                  </a:lnTo>
                  <a:lnTo>
                    <a:pt x="12" y="63"/>
                  </a:lnTo>
                  <a:lnTo>
                    <a:pt x="12" y="60"/>
                  </a:lnTo>
                  <a:lnTo>
                    <a:pt x="12" y="60"/>
                  </a:lnTo>
                  <a:lnTo>
                    <a:pt x="12" y="65"/>
                  </a:lnTo>
                  <a:lnTo>
                    <a:pt x="12" y="62"/>
                  </a:lnTo>
                  <a:lnTo>
                    <a:pt x="12" y="67"/>
                  </a:lnTo>
                  <a:lnTo>
                    <a:pt x="12" y="68"/>
                  </a:lnTo>
                  <a:lnTo>
                    <a:pt x="12" y="66"/>
                  </a:lnTo>
                  <a:lnTo>
                    <a:pt x="12" y="67"/>
                  </a:lnTo>
                  <a:lnTo>
                    <a:pt x="12" y="64"/>
                  </a:lnTo>
                  <a:lnTo>
                    <a:pt x="12" y="63"/>
                  </a:lnTo>
                  <a:lnTo>
                    <a:pt x="12" y="67"/>
                  </a:lnTo>
                  <a:lnTo>
                    <a:pt x="12" y="62"/>
                  </a:lnTo>
                  <a:lnTo>
                    <a:pt x="12" y="57"/>
                  </a:lnTo>
                  <a:lnTo>
                    <a:pt x="13" y="60"/>
                  </a:lnTo>
                  <a:lnTo>
                    <a:pt x="13" y="62"/>
                  </a:lnTo>
                  <a:lnTo>
                    <a:pt x="13" y="61"/>
                  </a:lnTo>
                  <a:lnTo>
                    <a:pt x="13" y="64"/>
                  </a:lnTo>
                  <a:lnTo>
                    <a:pt x="13" y="63"/>
                  </a:lnTo>
                  <a:lnTo>
                    <a:pt x="13" y="66"/>
                  </a:lnTo>
                  <a:lnTo>
                    <a:pt x="13" y="61"/>
                  </a:lnTo>
                  <a:lnTo>
                    <a:pt x="13" y="66"/>
                  </a:lnTo>
                  <a:lnTo>
                    <a:pt x="13" y="62"/>
                  </a:lnTo>
                  <a:lnTo>
                    <a:pt x="13" y="61"/>
                  </a:lnTo>
                  <a:lnTo>
                    <a:pt x="14" y="62"/>
                  </a:lnTo>
                  <a:lnTo>
                    <a:pt x="14" y="61"/>
                  </a:lnTo>
                  <a:lnTo>
                    <a:pt x="14" y="64"/>
                  </a:lnTo>
                  <a:lnTo>
                    <a:pt x="14" y="65"/>
                  </a:lnTo>
                  <a:lnTo>
                    <a:pt x="14" y="67"/>
                  </a:lnTo>
                  <a:lnTo>
                    <a:pt x="14" y="66"/>
                  </a:lnTo>
                  <a:lnTo>
                    <a:pt x="14" y="70"/>
                  </a:lnTo>
                  <a:lnTo>
                    <a:pt x="14" y="61"/>
                  </a:lnTo>
                </a:path>
              </a:pathLst>
            </a:custGeom>
            <a:noFill/>
            <a:ln w="0">
              <a:solidFill>
                <a:srgbClr val="FFFF00"/>
              </a:solidFill>
              <a:prstDash val="solid"/>
              <a:round/>
              <a:headEnd/>
              <a:tailEnd/>
            </a:ln>
          </p:spPr>
          <p:txBody>
            <a:bodyPr/>
            <a:lstStyle/>
            <a:p>
              <a:endParaRPr lang="en-US" sz="2000"/>
            </a:p>
          </p:txBody>
        </p:sp>
        <p:sp>
          <p:nvSpPr>
            <p:cNvPr id="3354705" name="Freeform 81"/>
            <p:cNvSpPr>
              <a:spLocks/>
            </p:cNvSpPr>
            <p:nvPr/>
          </p:nvSpPr>
          <p:spPr bwMode="auto">
            <a:xfrm>
              <a:off x="3164" y="3403"/>
              <a:ext cx="68" cy="103"/>
            </a:xfrm>
            <a:custGeom>
              <a:avLst/>
              <a:gdLst/>
              <a:ahLst/>
              <a:cxnLst>
                <a:cxn ang="0">
                  <a:pos x="0" y="10"/>
                </a:cxn>
                <a:cxn ang="0">
                  <a:pos x="1" y="3"/>
                </a:cxn>
                <a:cxn ang="0">
                  <a:pos x="1" y="12"/>
                </a:cxn>
                <a:cxn ang="0">
                  <a:pos x="1" y="14"/>
                </a:cxn>
                <a:cxn ang="0">
                  <a:pos x="2" y="16"/>
                </a:cxn>
                <a:cxn ang="0">
                  <a:pos x="2" y="20"/>
                </a:cxn>
                <a:cxn ang="0">
                  <a:pos x="2" y="17"/>
                </a:cxn>
                <a:cxn ang="0">
                  <a:pos x="3" y="9"/>
                </a:cxn>
                <a:cxn ang="0">
                  <a:pos x="3" y="20"/>
                </a:cxn>
                <a:cxn ang="0">
                  <a:pos x="3" y="8"/>
                </a:cxn>
                <a:cxn ang="0">
                  <a:pos x="3" y="6"/>
                </a:cxn>
                <a:cxn ang="0">
                  <a:pos x="3" y="14"/>
                </a:cxn>
                <a:cxn ang="0">
                  <a:pos x="3" y="16"/>
                </a:cxn>
                <a:cxn ang="0">
                  <a:pos x="4" y="15"/>
                </a:cxn>
                <a:cxn ang="0">
                  <a:pos x="4" y="15"/>
                </a:cxn>
                <a:cxn ang="0">
                  <a:pos x="4" y="8"/>
                </a:cxn>
                <a:cxn ang="0">
                  <a:pos x="4" y="14"/>
                </a:cxn>
                <a:cxn ang="0">
                  <a:pos x="5" y="15"/>
                </a:cxn>
                <a:cxn ang="0">
                  <a:pos x="5" y="18"/>
                </a:cxn>
                <a:cxn ang="0">
                  <a:pos x="5" y="13"/>
                </a:cxn>
                <a:cxn ang="0">
                  <a:pos x="6" y="18"/>
                </a:cxn>
                <a:cxn ang="0">
                  <a:pos x="6" y="12"/>
                </a:cxn>
                <a:cxn ang="0">
                  <a:pos x="6" y="13"/>
                </a:cxn>
                <a:cxn ang="0">
                  <a:pos x="7" y="13"/>
                </a:cxn>
                <a:cxn ang="0">
                  <a:pos x="7" y="15"/>
                </a:cxn>
                <a:cxn ang="0">
                  <a:pos x="7" y="12"/>
                </a:cxn>
                <a:cxn ang="0">
                  <a:pos x="8" y="12"/>
                </a:cxn>
                <a:cxn ang="0">
                  <a:pos x="8" y="16"/>
                </a:cxn>
                <a:cxn ang="0">
                  <a:pos x="9" y="7"/>
                </a:cxn>
                <a:cxn ang="0">
                  <a:pos x="9" y="7"/>
                </a:cxn>
                <a:cxn ang="0">
                  <a:pos x="9" y="6"/>
                </a:cxn>
                <a:cxn ang="0">
                  <a:pos x="9" y="16"/>
                </a:cxn>
                <a:cxn ang="0">
                  <a:pos x="9" y="16"/>
                </a:cxn>
                <a:cxn ang="0">
                  <a:pos x="9" y="13"/>
                </a:cxn>
                <a:cxn ang="0">
                  <a:pos x="10" y="13"/>
                </a:cxn>
                <a:cxn ang="0">
                  <a:pos x="10" y="22"/>
                </a:cxn>
                <a:cxn ang="0">
                  <a:pos x="10" y="16"/>
                </a:cxn>
                <a:cxn ang="0">
                  <a:pos x="11" y="12"/>
                </a:cxn>
                <a:cxn ang="0">
                  <a:pos x="11" y="9"/>
                </a:cxn>
                <a:cxn ang="0">
                  <a:pos x="11" y="11"/>
                </a:cxn>
                <a:cxn ang="0">
                  <a:pos x="12" y="13"/>
                </a:cxn>
                <a:cxn ang="0">
                  <a:pos x="12" y="10"/>
                </a:cxn>
                <a:cxn ang="0">
                  <a:pos x="13" y="6"/>
                </a:cxn>
                <a:cxn ang="0">
                  <a:pos x="13" y="14"/>
                </a:cxn>
                <a:cxn ang="0">
                  <a:pos x="13" y="11"/>
                </a:cxn>
                <a:cxn ang="0">
                  <a:pos x="13" y="3"/>
                </a:cxn>
                <a:cxn ang="0">
                  <a:pos x="14" y="14"/>
                </a:cxn>
                <a:cxn ang="0">
                  <a:pos x="14" y="13"/>
                </a:cxn>
                <a:cxn ang="0">
                  <a:pos x="14" y="15"/>
                </a:cxn>
                <a:cxn ang="0">
                  <a:pos x="14" y="8"/>
                </a:cxn>
              </a:cxnLst>
              <a:rect l="0" t="0" r="r" b="b"/>
              <a:pathLst>
                <a:path w="14" h="24">
                  <a:moveTo>
                    <a:pt x="0" y="11"/>
                  </a:moveTo>
                  <a:lnTo>
                    <a:pt x="0" y="11"/>
                  </a:lnTo>
                  <a:lnTo>
                    <a:pt x="0" y="8"/>
                  </a:lnTo>
                  <a:lnTo>
                    <a:pt x="0" y="10"/>
                  </a:lnTo>
                  <a:lnTo>
                    <a:pt x="0" y="12"/>
                  </a:lnTo>
                  <a:lnTo>
                    <a:pt x="0" y="7"/>
                  </a:lnTo>
                  <a:lnTo>
                    <a:pt x="1" y="3"/>
                  </a:lnTo>
                  <a:lnTo>
                    <a:pt x="1" y="3"/>
                  </a:lnTo>
                  <a:lnTo>
                    <a:pt x="1" y="14"/>
                  </a:lnTo>
                  <a:lnTo>
                    <a:pt x="1" y="11"/>
                  </a:lnTo>
                  <a:lnTo>
                    <a:pt x="1" y="15"/>
                  </a:lnTo>
                  <a:lnTo>
                    <a:pt x="1" y="12"/>
                  </a:lnTo>
                  <a:lnTo>
                    <a:pt x="1" y="12"/>
                  </a:lnTo>
                  <a:lnTo>
                    <a:pt x="1" y="15"/>
                  </a:lnTo>
                  <a:lnTo>
                    <a:pt x="1" y="12"/>
                  </a:lnTo>
                  <a:lnTo>
                    <a:pt x="1" y="14"/>
                  </a:lnTo>
                  <a:lnTo>
                    <a:pt x="1" y="15"/>
                  </a:lnTo>
                  <a:lnTo>
                    <a:pt x="1" y="17"/>
                  </a:lnTo>
                  <a:lnTo>
                    <a:pt x="2" y="15"/>
                  </a:lnTo>
                  <a:lnTo>
                    <a:pt x="2" y="16"/>
                  </a:lnTo>
                  <a:lnTo>
                    <a:pt x="2" y="9"/>
                  </a:lnTo>
                  <a:lnTo>
                    <a:pt x="2" y="11"/>
                  </a:lnTo>
                  <a:lnTo>
                    <a:pt x="2" y="18"/>
                  </a:lnTo>
                  <a:lnTo>
                    <a:pt x="2" y="20"/>
                  </a:lnTo>
                  <a:lnTo>
                    <a:pt x="2" y="16"/>
                  </a:lnTo>
                  <a:lnTo>
                    <a:pt x="2" y="13"/>
                  </a:lnTo>
                  <a:lnTo>
                    <a:pt x="2" y="16"/>
                  </a:lnTo>
                  <a:lnTo>
                    <a:pt x="2" y="17"/>
                  </a:lnTo>
                  <a:lnTo>
                    <a:pt x="2" y="11"/>
                  </a:lnTo>
                  <a:lnTo>
                    <a:pt x="2" y="10"/>
                  </a:lnTo>
                  <a:lnTo>
                    <a:pt x="3" y="8"/>
                  </a:lnTo>
                  <a:lnTo>
                    <a:pt x="3" y="9"/>
                  </a:lnTo>
                  <a:lnTo>
                    <a:pt x="3" y="11"/>
                  </a:lnTo>
                  <a:lnTo>
                    <a:pt x="3" y="18"/>
                  </a:lnTo>
                  <a:lnTo>
                    <a:pt x="3" y="21"/>
                  </a:lnTo>
                  <a:lnTo>
                    <a:pt x="3" y="20"/>
                  </a:lnTo>
                  <a:lnTo>
                    <a:pt x="3" y="11"/>
                  </a:lnTo>
                  <a:lnTo>
                    <a:pt x="3" y="9"/>
                  </a:lnTo>
                  <a:lnTo>
                    <a:pt x="3" y="3"/>
                  </a:lnTo>
                  <a:lnTo>
                    <a:pt x="3" y="8"/>
                  </a:lnTo>
                  <a:lnTo>
                    <a:pt x="3" y="13"/>
                  </a:lnTo>
                  <a:lnTo>
                    <a:pt x="3" y="15"/>
                  </a:lnTo>
                  <a:lnTo>
                    <a:pt x="3" y="10"/>
                  </a:lnTo>
                  <a:lnTo>
                    <a:pt x="3" y="6"/>
                  </a:lnTo>
                  <a:lnTo>
                    <a:pt x="3" y="7"/>
                  </a:lnTo>
                  <a:lnTo>
                    <a:pt x="3" y="5"/>
                  </a:lnTo>
                  <a:lnTo>
                    <a:pt x="3" y="10"/>
                  </a:lnTo>
                  <a:lnTo>
                    <a:pt x="3" y="14"/>
                  </a:lnTo>
                  <a:lnTo>
                    <a:pt x="3" y="16"/>
                  </a:lnTo>
                  <a:lnTo>
                    <a:pt x="3" y="12"/>
                  </a:lnTo>
                  <a:lnTo>
                    <a:pt x="3" y="16"/>
                  </a:lnTo>
                  <a:lnTo>
                    <a:pt x="3" y="16"/>
                  </a:lnTo>
                  <a:lnTo>
                    <a:pt x="3" y="10"/>
                  </a:lnTo>
                  <a:lnTo>
                    <a:pt x="3" y="13"/>
                  </a:lnTo>
                  <a:lnTo>
                    <a:pt x="3" y="19"/>
                  </a:lnTo>
                  <a:lnTo>
                    <a:pt x="4" y="15"/>
                  </a:lnTo>
                  <a:lnTo>
                    <a:pt x="4" y="13"/>
                  </a:lnTo>
                  <a:lnTo>
                    <a:pt x="4" y="16"/>
                  </a:lnTo>
                  <a:lnTo>
                    <a:pt x="4" y="17"/>
                  </a:lnTo>
                  <a:lnTo>
                    <a:pt x="4" y="15"/>
                  </a:lnTo>
                  <a:lnTo>
                    <a:pt x="4" y="13"/>
                  </a:lnTo>
                  <a:lnTo>
                    <a:pt x="4" y="10"/>
                  </a:lnTo>
                  <a:lnTo>
                    <a:pt x="4" y="4"/>
                  </a:lnTo>
                  <a:lnTo>
                    <a:pt x="4" y="8"/>
                  </a:lnTo>
                  <a:lnTo>
                    <a:pt x="4" y="7"/>
                  </a:lnTo>
                  <a:lnTo>
                    <a:pt x="4" y="6"/>
                  </a:lnTo>
                  <a:lnTo>
                    <a:pt x="4" y="4"/>
                  </a:lnTo>
                  <a:lnTo>
                    <a:pt x="4" y="14"/>
                  </a:lnTo>
                  <a:lnTo>
                    <a:pt x="5" y="14"/>
                  </a:lnTo>
                  <a:lnTo>
                    <a:pt x="5" y="14"/>
                  </a:lnTo>
                  <a:lnTo>
                    <a:pt x="5" y="9"/>
                  </a:lnTo>
                  <a:lnTo>
                    <a:pt x="5" y="15"/>
                  </a:lnTo>
                  <a:lnTo>
                    <a:pt x="5" y="15"/>
                  </a:lnTo>
                  <a:lnTo>
                    <a:pt x="5" y="18"/>
                  </a:lnTo>
                  <a:lnTo>
                    <a:pt x="5" y="15"/>
                  </a:lnTo>
                  <a:lnTo>
                    <a:pt x="5" y="18"/>
                  </a:lnTo>
                  <a:lnTo>
                    <a:pt x="5" y="19"/>
                  </a:lnTo>
                  <a:lnTo>
                    <a:pt x="5" y="12"/>
                  </a:lnTo>
                  <a:lnTo>
                    <a:pt x="5" y="8"/>
                  </a:lnTo>
                  <a:lnTo>
                    <a:pt x="5" y="13"/>
                  </a:lnTo>
                  <a:lnTo>
                    <a:pt x="6" y="20"/>
                  </a:lnTo>
                  <a:lnTo>
                    <a:pt x="6" y="20"/>
                  </a:lnTo>
                  <a:lnTo>
                    <a:pt x="6" y="20"/>
                  </a:lnTo>
                  <a:lnTo>
                    <a:pt x="6" y="18"/>
                  </a:lnTo>
                  <a:lnTo>
                    <a:pt x="6" y="17"/>
                  </a:lnTo>
                  <a:lnTo>
                    <a:pt x="6" y="20"/>
                  </a:lnTo>
                  <a:lnTo>
                    <a:pt x="6" y="18"/>
                  </a:lnTo>
                  <a:lnTo>
                    <a:pt x="6" y="12"/>
                  </a:lnTo>
                  <a:lnTo>
                    <a:pt x="6" y="18"/>
                  </a:lnTo>
                  <a:lnTo>
                    <a:pt x="6" y="15"/>
                  </a:lnTo>
                  <a:lnTo>
                    <a:pt x="6" y="17"/>
                  </a:lnTo>
                  <a:lnTo>
                    <a:pt x="6" y="13"/>
                  </a:lnTo>
                  <a:lnTo>
                    <a:pt x="7" y="9"/>
                  </a:lnTo>
                  <a:lnTo>
                    <a:pt x="7" y="10"/>
                  </a:lnTo>
                  <a:lnTo>
                    <a:pt x="7" y="12"/>
                  </a:lnTo>
                  <a:lnTo>
                    <a:pt x="7" y="13"/>
                  </a:lnTo>
                  <a:lnTo>
                    <a:pt x="7" y="20"/>
                  </a:lnTo>
                  <a:lnTo>
                    <a:pt x="7" y="21"/>
                  </a:lnTo>
                  <a:lnTo>
                    <a:pt x="7" y="15"/>
                  </a:lnTo>
                  <a:lnTo>
                    <a:pt x="7" y="15"/>
                  </a:lnTo>
                  <a:lnTo>
                    <a:pt x="7" y="13"/>
                  </a:lnTo>
                  <a:lnTo>
                    <a:pt x="7" y="12"/>
                  </a:lnTo>
                  <a:lnTo>
                    <a:pt x="7" y="18"/>
                  </a:lnTo>
                  <a:lnTo>
                    <a:pt x="7" y="12"/>
                  </a:lnTo>
                  <a:lnTo>
                    <a:pt x="8" y="18"/>
                  </a:lnTo>
                  <a:lnTo>
                    <a:pt x="8" y="15"/>
                  </a:lnTo>
                  <a:lnTo>
                    <a:pt x="8" y="19"/>
                  </a:lnTo>
                  <a:lnTo>
                    <a:pt x="8" y="12"/>
                  </a:lnTo>
                  <a:lnTo>
                    <a:pt x="8" y="17"/>
                  </a:lnTo>
                  <a:lnTo>
                    <a:pt x="8" y="21"/>
                  </a:lnTo>
                  <a:lnTo>
                    <a:pt x="8" y="20"/>
                  </a:lnTo>
                  <a:lnTo>
                    <a:pt x="8" y="16"/>
                  </a:lnTo>
                  <a:lnTo>
                    <a:pt x="8" y="15"/>
                  </a:lnTo>
                  <a:lnTo>
                    <a:pt x="8" y="17"/>
                  </a:lnTo>
                  <a:lnTo>
                    <a:pt x="9" y="16"/>
                  </a:lnTo>
                  <a:lnTo>
                    <a:pt x="9" y="7"/>
                  </a:lnTo>
                  <a:lnTo>
                    <a:pt x="9" y="3"/>
                  </a:lnTo>
                  <a:lnTo>
                    <a:pt x="9" y="0"/>
                  </a:lnTo>
                  <a:lnTo>
                    <a:pt x="9" y="3"/>
                  </a:lnTo>
                  <a:lnTo>
                    <a:pt x="9" y="7"/>
                  </a:lnTo>
                  <a:lnTo>
                    <a:pt x="9" y="7"/>
                  </a:lnTo>
                  <a:lnTo>
                    <a:pt x="9" y="4"/>
                  </a:lnTo>
                  <a:lnTo>
                    <a:pt x="9" y="2"/>
                  </a:lnTo>
                  <a:lnTo>
                    <a:pt x="9" y="6"/>
                  </a:lnTo>
                  <a:lnTo>
                    <a:pt x="9" y="2"/>
                  </a:lnTo>
                  <a:lnTo>
                    <a:pt x="9" y="7"/>
                  </a:lnTo>
                  <a:lnTo>
                    <a:pt x="9" y="8"/>
                  </a:lnTo>
                  <a:lnTo>
                    <a:pt x="9" y="16"/>
                  </a:lnTo>
                  <a:lnTo>
                    <a:pt x="9" y="13"/>
                  </a:lnTo>
                  <a:lnTo>
                    <a:pt x="9" y="20"/>
                  </a:lnTo>
                  <a:lnTo>
                    <a:pt x="9" y="19"/>
                  </a:lnTo>
                  <a:lnTo>
                    <a:pt x="9" y="16"/>
                  </a:lnTo>
                  <a:lnTo>
                    <a:pt x="9" y="13"/>
                  </a:lnTo>
                  <a:lnTo>
                    <a:pt x="9" y="16"/>
                  </a:lnTo>
                  <a:lnTo>
                    <a:pt x="9" y="15"/>
                  </a:lnTo>
                  <a:lnTo>
                    <a:pt x="9" y="13"/>
                  </a:lnTo>
                  <a:lnTo>
                    <a:pt x="9" y="15"/>
                  </a:lnTo>
                  <a:lnTo>
                    <a:pt x="10" y="15"/>
                  </a:lnTo>
                  <a:lnTo>
                    <a:pt x="10" y="9"/>
                  </a:lnTo>
                  <a:lnTo>
                    <a:pt x="10" y="13"/>
                  </a:lnTo>
                  <a:lnTo>
                    <a:pt x="10" y="13"/>
                  </a:lnTo>
                  <a:lnTo>
                    <a:pt x="10" y="18"/>
                  </a:lnTo>
                  <a:lnTo>
                    <a:pt x="10" y="15"/>
                  </a:lnTo>
                  <a:lnTo>
                    <a:pt x="10" y="22"/>
                  </a:lnTo>
                  <a:lnTo>
                    <a:pt x="10" y="24"/>
                  </a:lnTo>
                  <a:lnTo>
                    <a:pt x="10" y="19"/>
                  </a:lnTo>
                  <a:lnTo>
                    <a:pt x="10" y="19"/>
                  </a:lnTo>
                  <a:lnTo>
                    <a:pt x="10" y="16"/>
                  </a:lnTo>
                  <a:lnTo>
                    <a:pt x="10" y="13"/>
                  </a:lnTo>
                  <a:lnTo>
                    <a:pt x="11" y="12"/>
                  </a:lnTo>
                  <a:lnTo>
                    <a:pt x="11" y="12"/>
                  </a:lnTo>
                  <a:lnTo>
                    <a:pt x="11" y="12"/>
                  </a:lnTo>
                  <a:lnTo>
                    <a:pt x="11" y="11"/>
                  </a:lnTo>
                  <a:lnTo>
                    <a:pt x="11" y="18"/>
                  </a:lnTo>
                  <a:lnTo>
                    <a:pt x="11" y="13"/>
                  </a:lnTo>
                  <a:lnTo>
                    <a:pt x="11" y="9"/>
                  </a:lnTo>
                  <a:lnTo>
                    <a:pt x="11" y="16"/>
                  </a:lnTo>
                  <a:lnTo>
                    <a:pt x="11" y="12"/>
                  </a:lnTo>
                  <a:lnTo>
                    <a:pt x="11" y="9"/>
                  </a:lnTo>
                  <a:lnTo>
                    <a:pt x="11" y="11"/>
                  </a:lnTo>
                  <a:lnTo>
                    <a:pt x="11" y="13"/>
                  </a:lnTo>
                  <a:lnTo>
                    <a:pt x="12" y="17"/>
                  </a:lnTo>
                  <a:lnTo>
                    <a:pt x="12" y="12"/>
                  </a:lnTo>
                  <a:lnTo>
                    <a:pt x="12" y="13"/>
                  </a:lnTo>
                  <a:lnTo>
                    <a:pt x="12" y="14"/>
                  </a:lnTo>
                  <a:lnTo>
                    <a:pt x="12" y="19"/>
                  </a:lnTo>
                  <a:lnTo>
                    <a:pt x="12" y="16"/>
                  </a:lnTo>
                  <a:lnTo>
                    <a:pt x="12" y="10"/>
                  </a:lnTo>
                  <a:lnTo>
                    <a:pt x="12" y="9"/>
                  </a:lnTo>
                  <a:lnTo>
                    <a:pt x="12" y="7"/>
                  </a:lnTo>
                  <a:lnTo>
                    <a:pt x="12" y="6"/>
                  </a:lnTo>
                  <a:lnTo>
                    <a:pt x="13" y="6"/>
                  </a:lnTo>
                  <a:lnTo>
                    <a:pt x="13" y="13"/>
                  </a:lnTo>
                  <a:lnTo>
                    <a:pt x="13" y="8"/>
                  </a:lnTo>
                  <a:lnTo>
                    <a:pt x="13" y="15"/>
                  </a:lnTo>
                  <a:lnTo>
                    <a:pt x="13" y="14"/>
                  </a:lnTo>
                  <a:lnTo>
                    <a:pt x="13" y="10"/>
                  </a:lnTo>
                  <a:lnTo>
                    <a:pt x="13" y="12"/>
                  </a:lnTo>
                  <a:lnTo>
                    <a:pt x="13" y="6"/>
                  </a:lnTo>
                  <a:lnTo>
                    <a:pt x="13" y="11"/>
                  </a:lnTo>
                  <a:lnTo>
                    <a:pt x="13" y="15"/>
                  </a:lnTo>
                  <a:lnTo>
                    <a:pt x="13" y="10"/>
                  </a:lnTo>
                  <a:lnTo>
                    <a:pt x="13" y="11"/>
                  </a:lnTo>
                  <a:lnTo>
                    <a:pt x="13" y="3"/>
                  </a:lnTo>
                  <a:lnTo>
                    <a:pt x="14" y="13"/>
                  </a:lnTo>
                  <a:lnTo>
                    <a:pt x="14" y="14"/>
                  </a:lnTo>
                  <a:lnTo>
                    <a:pt x="14" y="16"/>
                  </a:lnTo>
                  <a:lnTo>
                    <a:pt x="14" y="14"/>
                  </a:lnTo>
                  <a:lnTo>
                    <a:pt x="14" y="16"/>
                  </a:lnTo>
                  <a:lnTo>
                    <a:pt x="14" y="17"/>
                  </a:lnTo>
                  <a:lnTo>
                    <a:pt x="14" y="16"/>
                  </a:lnTo>
                  <a:lnTo>
                    <a:pt x="14" y="13"/>
                  </a:lnTo>
                  <a:lnTo>
                    <a:pt x="14" y="16"/>
                  </a:lnTo>
                  <a:lnTo>
                    <a:pt x="14" y="14"/>
                  </a:lnTo>
                  <a:lnTo>
                    <a:pt x="14" y="17"/>
                  </a:lnTo>
                  <a:lnTo>
                    <a:pt x="14" y="15"/>
                  </a:lnTo>
                  <a:lnTo>
                    <a:pt x="14" y="14"/>
                  </a:lnTo>
                  <a:lnTo>
                    <a:pt x="14" y="19"/>
                  </a:lnTo>
                  <a:lnTo>
                    <a:pt x="14" y="18"/>
                  </a:lnTo>
                  <a:lnTo>
                    <a:pt x="14" y="8"/>
                  </a:lnTo>
                  <a:lnTo>
                    <a:pt x="14" y="7"/>
                  </a:lnTo>
                  <a:lnTo>
                    <a:pt x="14" y="9"/>
                  </a:lnTo>
                </a:path>
              </a:pathLst>
            </a:custGeom>
            <a:noFill/>
            <a:ln w="0">
              <a:solidFill>
                <a:srgbClr val="FFFF00"/>
              </a:solidFill>
              <a:prstDash val="solid"/>
              <a:round/>
              <a:headEnd/>
              <a:tailEnd/>
            </a:ln>
          </p:spPr>
          <p:txBody>
            <a:bodyPr/>
            <a:lstStyle/>
            <a:p>
              <a:endParaRPr lang="en-US" sz="2000"/>
            </a:p>
          </p:txBody>
        </p:sp>
        <p:sp>
          <p:nvSpPr>
            <p:cNvPr id="3354706" name="Freeform 82"/>
            <p:cNvSpPr>
              <a:spLocks/>
            </p:cNvSpPr>
            <p:nvPr/>
          </p:nvSpPr>
          <p:spPr bwMode="auto">
            <a:xfrm>
              <a:off x="3232" y="3215"/>
              <a:ext cx="73" cy="562"/>
            </a:xfrm>
            <a:custGeom>
              <a:avLst/>
              <a:gdLst/>
              <a:ahLst/>
              <a:cxnLst>
                <a:cxn ang="0">
                  <a:pos x="0" y="40"/>
                </a:cxn>
                <a:cxn ang="0">
                  <a:pos x="1" y="26"/>
                </a:cxn>
                <a:cxn ang="0">
                  <a:pos x="1" y="131"/>
                </a:cxn>
                <a:cxn ang="0">
                  <a:pos x="1" y="98"/>
                </a:cxn>
                <a:cxn ang="0">
                  <a:pos x="2" y="58"/>
                </a:cxn>
                <a:cxn ang="0">
                  <a:pos x="2" y="45"/>
                </a:cxn>
                <a:cxn ang="0">
                  <a:pos x="2" y="49"/>
                </a:cxn>
                <a:cxn ang="0">
                  <a:pos x="3" y="43"/>
                </a:cxn>
                <a:cxn ang="0">
                  <a:pos x="3" y="52"/>
                </a:cxn>
                <a:cxn ang="0">
                  <a:pos x="3" y="55"/>
                </a:cxn>
                <a:cxn ang="0">
                  <a:pos x="4" y="57"/>
                </a:cxn>
                <a:cxn ang="0">
                  <a:pos x="4" y="58"/>
                </a:cxn>
                <a:cxn ang="0">
                  <a:pos x="4" y="57"/>
                </a:cxn>
                <a:cxn ang="0">
                  <a:pos x="5" y="57"/>
                </a:cxn>
                <a:cxn ang="0">
                  <a:pos x="5" y="56"/>
                </a:cxn>
                <a:cxn ang="0">
                  <a:pos x="5" y="57"/>
                </a:cxn>
                <a:cxn ang="0">
                  <a:pos x="5" y="63"/>
                </a:cxn>
                <a:cxn ang="0">
                  <a:pos x="5" y="55"/>
                </a:cxn>
                <a:cxn ang="0">
                  <a:pos x="5" y="60"/>
                </a:cxn>
                <a:cxn ang="0">
                  <a:pos x="6" y="57"/>
                </a:cxn>
                <a:cxn ang="0">
                  <a:pos x="6" y="61"/>
                </a:cxn>
                <a:cxn ang="0">
                  <a:pos x="6" y="57"/>
                </a:cxn>
                <a:cxn ang="0">
                  <a:pos x="7" y="54"/>
                </a:cxn>
                <a:cxn ang="0">
                  <a:pos x="7" y="59"/>
                </a:cxn>
                <a:cxn ang="0">
                  <a:pos x="7" y="63"/>
                </a:cxn>
                <a:cxn ang="0">
                  <a:pos x="8" y="60"/>
                </a:cxn>
                <a:cxn ang="0">
                  <a:pos x="8" y="55"/>
                </a:cxn>
                <a:cxn ang="0">
                  <a:pos x="8" y="63"/>
                </a:cxn>
                <a:cxn ang="0">
                  <a:pos x="9" y="61"/>
                </a:cxn>
                <a:cxn ang="0">
                  <a:pos x="9" y="60"/>
                </a:cxn>
                <a:cxn ang="0">
                  <a:pos x="9" y="65"/>
                </a:cxn>
                <a:cxn ang="0">
                  <a:pos x="10" y="57"/>
                </a:cxn>
                <a:cxn ang="0">
                  <a:pos x="10" y="49"/>
                </a:cxn>
                <a:cxn ang="0">
                  <a:pos x="10" y="57"/>
                </a:cxn>
                <a:cxn ang="0">
                  <a:pos x="11" y="60"/>
                </a:cxn>
                <a:cxn ang="0">
                  <a:pos x="11" y="59"/>
                </a:cxn>
                <a:cxn ang="0">
                  <a:pos x="11" y="64"/>
                </a:cxn>
                <a:cxn ang="0">
                  <a:pos x="11" y="56"/>
                </a:cxn>
                <a:cxn ang="0">
                  <a:pos x="11" y="61"/>
                </a:cxn>
                <a:cxn ang="0">
                  <a:pos x="11" y="55"/>
                </a:cxn>
                <a:cxn ang="0">
                  <a:pos x="12" y="61"/>
                </a:cxn>
                <a:cxn ang="0">
                  <a:pos x="12" y="57"/>
                </a:cxn>
                <a:cxn ang="0">
                  <a:pos x="12" y="53"/>
                </a:cxn>
                <a:cxn ang="0">
                  <a:pos x="13" y="54"/>
                </a:cxn>
                <a:cxn ang="0">
                  <a:pos x="13" y="62"/>
                </a:cxn>
                <a:cxn ang="0">
                  <a:pos x="13" y="57"/>
                </a:cxn>
                <a:cxn ang="0">
                  <a:pos x="14" y="53"/>
                </a:cxn>
                <a:cxn ang="0">
                  <a:pos x="14" y="58"/>
                </a:cxn>
                <a:cxn ang="0">
                  <a:pos x="14" y="55"/>
                </a:cxn>
                <a:cxn ang="0">
                  <a:pos x="15" y="57"/>
                </a:cxn>
              </a:cxnLst>
              <a:rect l="0" t="0" r="r" b="b"/>
              <a:pathLst>
                <a:path w="15" h="131">
                  <a:moveTo>
                    <a:pt x="0" y="53"/>
                  </a:moveTo>
                  <a:lnTo>
                    <a:pt x="0" y="55"/>
                  </a:lnTo>
                  <a:lnTo>
                    <a:pt x="0" y="49"/>
                  </a:lnTo>
                  <a:lnTo>
                    <a:pt x="0" y="40"/>
                  </a:lnTo>
                  <a:lnTo>
                    <a:pt x="0" y="16"/>
                  </a:lnTo>
                  <a:lnTo>
                    <a:pt x="0" y="0"/>
                  </a:lnTo>
                  <a:lnTo>
                    <a:pt x="0" y="1"/>
                  </a:lnTo>
                  <a:lnTo>
                    <a:pt x="1" y="26"/>
                  </a:lnTo>
                  <a:lnTo>
                    <a:pt x="1" y="57"/>
                  </a:lnTo>
                  <a:lnTo>
                    <a:pt x="1" y="95"/>
                  </a:lnTo>
                  <a:lnTo>
                    <a:pt x="1" y="115"/>
                  </a:lnTo>
                  <a:lnTo>
                    <a:pt x="1" y="131"/>
                  </a:lnTo>
                  <a:lnTo>
                    <a:pt x="1" y="123"/>
                  </a:lnTo>
                  <a:lnTo>
                    <a:pt x="1" y="114"/>
                  </a:lnTo>
                  <a:lnTo>
                    <a:pt x="1" y="107"/>
                  </a:lnTo>
                  <a:lnTo>
                    <a:pt x="1" y="98"/>
                  </a:lnTo>
                  <a:lnTo>
                    <a:pt x="1" y="81"/>
                  </a:lnTo>
                  <a:lnTo>
                    <a:pt x="1" y="74"/>
                  </a:lnTo>
                  <a:lnTo>
                    <a:pt x="1" y="59"/>
                  </a:lnTo>
                  <a:lnTo>
                    <a:pt x="2" y="58"/>
                  </a:lnTo>
                  <a:lnTo>
                    <a:pt x="2" y="52"/>
                  </a:lnTo>
                  <a:lnTo>
                    <a:pt x="2" y="50"/>
                  </a:lnTo>
                  <a:lnTo>
                    <a:pt x="2" y="48"/>
                  </a:lnTo>
                  <a:lnTo>
                    <a:pt x="2" y="45"/>
                  </a:lnTo>
                  <a:lnTo>
                    <a:pt x="2" y="42"/>
                  </a:lnTo>
                  <a:lnTo>
                    <a:pt x="2" y="43"/>
                  </a:lnTo>
                  <a:lnTo>
                    <a:pt x="2" y="45"/>
                  </a:lnTo>
                  <a:lnTo>
                    <a:pt x="2" y="49"/>
                  </a:lnTo>
                  <a:lnTo>
                    <a:pt x="2" y="46"/>
                  </a:lnTo>
                  <a:lnTo>
                    <a:pt x="2" y="40"/>
                  </a:lnTo>
                  <a:lnTo>
                    <a:pt x="3" y="42"/>
                  </a:lnTo>
                  <a:lnTo>
                    <a:pt x="3" y="43"/>
                  </a:lnTo>
                  <a:lnTo>
                    <a:pt x="3" y="47"/>
                  </a:lnTo>
                  <a:lnTo>
                    <a:pt x="3" y="46"/>
                  </a:lnTo>
                  <a:lnTo>
                    <a:pt x="3" y="48"/>
                  </a:lnTo>
                  <a:lnTo>
                    <a:pt x="3" y="52"/>
                  </a:lnTo>
                  <a:lnTo>
                    <a:pt x="3" y="58"/>
                  </a:lnTo>
                  <a:lnTo>
                    <a:pt x="3" y="59"/>
                  </a:lnTo>
                  <a:lnTo>
                    <a:pt x="3" y="60"/>
                  </a:lnTo>
                  <a:lnTo>
                    <a:pt x="3" y="55"/>
                  </a:lnTo>
                  <a:lnTo>
                    <a:pt x="3" y="55"/>
                  </a:lnTo>
                  <a:lnTo>
                    <a:pt x="3" y="55"/>
                  </a:lnTo>
                  <a:lnTo>
                    <a:pt x="4" y="57"/>
                  </a:lnTo>
                  <a:lnTo>
                    <a:pt x="4" y="57"/>
                  </a:lnTo>
                  <a:lnTo>
                    <a:pt x="4" y="59"/>
                  </a:lnTo>
                  <a:lnTo>
                    <a:pt x="4" y="61"/>
                  </a:lnTo>
                  <a:lnTo>
                    <a:pt x="4" y="63"/>
                  </a:lnTo>
                  <a:lnTo>
                    <a:pt x="4" y="58"/>
                  </a:lnTo>
                  <a:lnTo>
                    <a:pt x="4" y="51"/>
                  </a:lnTo>
                  <a:lnTo>
                    <a:pt x="4" y="55"/>
                  </a:lnTo>
                  <a:lnTo>
                    <a:pt x="4" y="50"/>
                  </a:lnTo>
                  <a:lnTo>
                    <a:pt x="4" y="57"/>
                  </a:lnTo>
                  <a:lnTo>
                    <a:pt x="4" y="52"/>
                  </a:lnTo>
                  <a:lnTo>
                    <a:pt x="4" y="54"/>
                  </a:lnTo>
                  <a:lnTo>
                    <a:pt x="5" y="55"/>
                  </a:lnTo>
                  <a:lnTo>
                    <a:pt x="5" y="57"/>
                  </a:lnTo>
                  <a:lnTo>
                    <a:pt x="5" y="59"/>
                  </a:lnTo>
                  <a:lnTo>
                    <a:pt x="5" y="58"/>
                  </a:lnTo>
                  <a:lnTo>
                    <a:pt x="5" y="57"/>
                  </a:lnTo>
                  <a:lnTo>
                    <a:pt x="5" y="56"/>
                  </a:lnTo>
                  <a:lnTo>
                    <a:pt x="5" y="54"/>
                  </a:lnTo>
                  <a:lnTo>
                    <a:pt x="5" y="57"/>
                  </a:lnTo>
                  <a:lnTo>
                    <a:pt x="5" y="61"/>
                  </a:lnTo>
                  <a:lnTo>
                    <a:pt x="5" y="57"/>
                  </a:lnTo>
                  <a:lnTo>
                    <a:pt x="5" y="56"/>
                  </a:lnTo>
                  <a:lnTo>
                    <a:pt x="5" y="60"/>
                  </a:lnTo>
                  <a:lnTo>
                    <a:pt x="5" y="57"/>
                  </a:lnTo>
                  <a:lnTo>
                    <a:pt x="5" y="63"/>
                  </a:lnTo>
                  <a:lnTo>
                    <a:pt x="5" y="59"/>
                  </a:lnTo>
                  <a:lnTo>
                    <a:pt x="5" y="55"/>
                  </a:lnTo>
                  <a:lnTo>
                    <a:pt x="5" y="56"/>
                  </a:lnTo>
                  <a:lnTo>
                    <a:pt x="5" y="55"/>
                  </a:lnTo>
                  <a:lnTo>
                    <a:pt x="5" y="54"/>
                  </a:lnTo>
                  <a:lnTo>
                    <a:pt x="5" y="53"/>
                  </a:lnTo>
                  <a:lnTo>
                    <a:pt x="5" y="53"/>
                  </a:lnTo>
                  <a:lnTo>
                    <a:pt x="5" y="60"/>
                  </a:lnTo>
                  <a:lnTo>
                    <a:pt x="5" y="51"/>
                  </a:lnTo>
                  <a:lnTo>
                    <a:pt x="5" y="52"/>
                  </a:lnTo>
                  <a:lnTo>
                    <a:pt x="6" y="55"/>
                  </a:lnTo>
                  <a:lnTo>
                    <a:pt x="6" y="57"/>
                  </a:lnTo>
                  <a:lnTo>
                    <a:pt x="6" y="59"/>
                  </a:lnTo>
                  <a:lnTo>
                    <a:pt x="6" y="63"/>
                  </a:lnTo>
                  <a:lnTo>
                    <a:pt x="6" y="56"/>
                  </a:lnTo>
                  <a:lnTo>
                    <a:pt x="6" y="61"/>
                  </a:lnTo>
                  <a:lnTo>
                    <a:pt x="6" y="57"/>
                  </a:lnTo>
                  <a:lnTo>
                    <a:pt x="6" y="52"/>
                  </a:lnTo>
                  <a:lnTo>
                    <a:pt x="6" y="55"/>
                  </a:lnTo>
                  <a:lnTo>
                    <a:pt x="6" y="57"/>
                  </a:lnTo>
                  <a:lnTo>
                    <a:pt x="6" y="52"/>
                  </a:lnTo>
                  <a:lnTo>
                    <a:pt x="6" y="54"/>
                  </a:lnTo>
                  <a:lnTo>
                    <a:pt x="7" y="51"/>
                  </a:lnTo>
                  <a:lnTo>
                    <a:pt x="7" y="54"/>
                  </a:lnTo>
                  <a:lnTo>
                    <a:pt x="7" y="51"/>
                  </a:lnTo>
                  <a:lnTo>
                    <a:pt x="7" y="55"/>
                  </a:lnTo>
                  <a:lnTo>
                    <a:pt x="7" y="57"/>
                  </a:lnTo>
                  <a:lnTo>
                    <a:pt x="7" y="59"/>
                  </a:lnTo>
                  <a:lnTo>
                    <a:pt x="7" y="58"/>
                  </a:lnTo>
                  <a:lnTo>
                    <a:pt x="7" y="55"/>
                  </a:lnTo>
                  <a:lnTo>
                    <a:pt x="7" y="63"/>
                  </a:lnTo>
                  <a:lnTo>
                    <a:pt x="7" y="63"/>
                  </a:lnTo>
                  <a:lnTo>
                    <a:pt x="7" y="58"/>
                  </a:lnTo>
                  <a:lnTo>
                    <a:pt x="7" y="56"/>
                  </a:lnTo>
                  <a:lnTo>
                    <a:pt x="8" y="59"/>
                  </a:lnTo>
                  <a:lnTo>
                    <a:pt x="8" y="60"/>
                  </a:lnTo>
                  <a:lnTo>
                    <a:pt x="8" y="54"/>
                  </a:lnTo>
                  <a:lnTo>
                    <a:pt x="8" y="62"/>
                  </a:lnTo>
                  <a:lnTo>
                    <a:pt x="8" y="61"/>
                  </a:lnTo>
                  <a:lnTo>
                    <a:pt x="8" y="55"/>
                  </a:lnTo>
                  <a:lnTo>
                    <a:pt x="8" y="63"/>
                  </a:lnTo>
                  <a:lnTo>
                    <a:pt x="8" y="67"/>
                  </a:lnTo>
                  <a:lnTo>
                    <a:pt x="8" y="57"/>
                  </a:lnTo>
                  <a:lnTo>
                    <a:pt x="8" y="63"/>
                  </a:lnTo>
                  <a:lnTo>
                    <a:pt x="8" y="68"/>
                  </a:lnTo>
                  <a:lnTo>
                    <a:pt x="8" y="58"/>
                  </a:lnTo>
                  <a:lnTo>
                    <a:pt x="9" y="56"/>
                  </a:lnTo>
                  <a:lnTo>
                    <a:pt x="9" y="61"/>
                  </a:lnTo>
                  <a:lnTo>
                    <a:pt x="9" y="59"/>
                  </a:lnTo>
                  <a:lnTo>
                    <a:pt x="9" y="57"/>
                  </a:lnTo>
                  <a:lnTo>
                    <a:pt x="9" y="58"/>
                  </a:lnTo>
                  <a:lnTo>
                    <a:pt x="9" y="60"/>
                  </a:lnTo>
                  <a:lnTo>
                    <a:pt x="9" y="59"/>
                  </a:lnTo>
                  <a:lnTo>
                    <a:pt x="9" y="62"/>
                  </a:lnTo>
                  <a:lnTo>
                    <a:pt x="9" y="67"/>
                  </a:lnTo>
                  <a:lnTo>
                    <a:pt x="9" y="65"/>
                  </a:lnTo>
                  <a:lnTo>
                    <a:pt x="9" y="60"/>
                  </a:lnTo>
                  <a:lnTo>
                    <a:pt x="9" y="59"/>
                  </a:lnTo>
                  <a:lnTo>
                    <a:pt x="9" y="54"/>
                  </a:lnTo>
                  <a:lnTo>
                    <a:pt x="10" y="57"/>
                  </a:lnTo>
                  <a:lnTo>
                    <a:pt x="10" y="60"/>
                  </a:lnTo>
                  <a:lnTo>
                    <a:pt x="10" y="56"/>
                  </a:lnTo>
                  <a:lnTo>
                    <a:pt x="10" y="56"/>
                  </a:lnTo>
                  <a:lnTo>
                    <a:pt x="10" y="49"/>
                  </a:lnTo>
                  <a:lnTo>
                    <a:pt x="10" y="52"/>
                  </a:lnTo>
                  <a:lnTo>
                    <a:pt x="10" y="54"/>
                  </a:lnTo>
                  <a:lnTo>
                    <a:pt x="10" y="49"/>
                  </a:lnTo>
                  <a:lnTo>
                    <a:pt x="10" y="57"/>
                  </a:lnTo>
                  <a:lnTo>
                    <a:pt x="10" y="52"/>
                  </a:lnTo>
                  <a:lnTo>
                    <a:pt x="10" y="52"/>
                  </a:lnTo>
                  <a:lnTo>
                    <a:pt x="11" y="52"/>
                  </a:lnTo>
                  <a:lnTo>
                    <a:pt x="11" y="60"/>
                  </a:lnTo>
                  <a:lnTo>
                    <a:pt x="11" y="58"/>
                  </a:lnTo>
                  <a:lnTo>
                    <a:pt x="11" y="55"/>
                  </a:lnTo>
                  <a:lnTo>
                    <a:pt x="11" y="58"/>
                  </a:lnTo>
                  <a:lnTo>
                    <a:pt x="11" y="59"/>
                  </a:lnTo>
                  <a:lnTo>
                    <a:pt x="11" y="59"/>
                  </a:lnTo>
                  <a:lnTo>
                    <a:pt x="11" y="63"/>
                  </a:lnTo>
                  <a:lnTo>
                    <a:pt x="11" y="67"/>
                  </a:lnTo>
                  <a:lnTo>
                    <a:pt x="11" y="64"/>
                  </a:lnTo>
                  <a:lnTo>
                    <a:pt x="11" y="60"/>
                  </a:lnTo>
                  <a:lnTo>
                    <a:pt x="11" y="55"/>
                  </a:lnTo>
                  <a:lnTo>
                    <a:pt x="11" y="54"/>
                  </a:lnTo>
                  <a:lnTo>
                    <a:pt x="11" y="56"/>
                  </a:lnTo>
                  <a:lnTo>
                    <a:pt x="11" y="57"/>
                  </a:lnTo>
                  <a:lnTo>
                    <a:pt x="11" y="55"/>
                  </a:lnTo>
                  <a:lnTo>
                    <a:pt x="11" y="57"/>
                  </a:lnTo>
                  <a:lnTo>
                    <a:pt x="11" y="61"/>
                  </a:lnTo>
                  <a:lnTo>
                    <a:pt x="11" y="55"/>
                  </a:lnTo>
                  <a:lnTo>
                    <a:pt x="11" y="58"/>
                  </a:lnTo>
                  <a:lnTo>
                    <a:pt x="11" y="61"/>
                  </a:lnTo>
                  <a:lnTo>
                    <a:pt x="11" y="55"/>
                  </a:lnTo>
                  <a:lnTo>
                    <a:pt x="11" y="57"/>
                  </a:lnTo>
                  <a:lnTo>
                    <a:pt x="12" y="62"/>
                  </a:lnTo>
                  <a:lnTo>
                    <a:pt x="12" y="63"/>
                  </a:lnTo>
                  <a:lnTo>
                    <a:pt x="12" y="61"/>
                  </a:lnTo>
                  <a:lnTo>
                    <a:pt x="12" y="57"/>
                  </a:lnTo>
                  <a:lnTo>
                    <a:pt x="12" y="53"/>
                  </a:lnTo>
                  <a:lnTo>
                    <a:pt x="12" y="56"/>
                  </a:lnTo>
                  <a:lnTo>
                    <a:pt x="12" y="57"/>
                  </a:lnTo>
                  <a:lnTo>
                    <a:pt x="12" y="61"/>
                  </a:lnTo>
                  <a:lnTo>
                    <a:pt x="12" y="57"/>
                  </a:lnTo>
                  <a:lnTo>
                    <a:pt x="12" y="58"/>
                  </a:lnTo>
                  <a:lnTo>
                    <a:pt x="12" y="53"/>
                  </a:lnTo>
                  <a:lnTo>
                    <a:pt x="13" y="55"/>
                  </a:lnTo>
                  <a:lnTo>
                    <a:pt x="13" y="57"/>
                  </a:lnTo>
                  <a:lnTo>
                    <a:pt x="13" y="56"/>
                  </a:lnTo>
                  <a:lnTo>
                    <a:pt x="13" y="54"/>
                  </a:lnTo>
                  <a:lnTo>
                    <a:pt x="13" y="56"/>
                  </a:lnTo>
                  <a:lnTo>
                    <a:pt x="13" y="53"/>
                  </a:lnTo>
                  <a:lnTo>
                    <a:pt x="13" y="62"/>
                  </a:lnTo>
                  <a:lnTo>
                    <a:pt x="13" y="62"/>
                  </a:lnTo>
                  <a:lnTo>
                    <a:pt x="13" y="61"/>
                  </a:lnTo>
                  <a:lnTo>
                    <a:pt x="13" y="60"/>
                  </a:lnTo>
                  <a:lnTo>
                    <a:pt x="13" y="59"/>
                  </a:lnTo>
                  <a:lnTo>
                    <a:pt x="13" y="57"/>
                  </a:lnTo>
                  <a:lnTo>
                    <a:pt x="13" y="52"/>
                  </a:lnTo>
                  <a:lnTo>
                    <a:pt x="14" y="57"/>
                  </a:lnTo>
                  <a:lnTo>
                    <a:pt x="14" y="54"/>
                  </a:lnTo>
                  <a:lnTo>
                    <a:pt x="14" y="53"/>
                  </a:lnTo>
                  <a:lnTo>
                    <a:pt x="14" y="49"/>
                  </a:lnTo>
                  <a:lnTo>
                    <a:pt x="14" y="47"/>
                  </a:lnTo>
                  <a:lnTo>
                    <a:pt x="14" y="50"/>
                  </a:lnTo>
                  <a:lnTo>
                    <a:pt x="14" y="58"/>
                  </a:lnTo>
                  <a:lnTo>
                    <a:pt x="14" y="57"/>
                  </a:lnTo>
                  <a:lnTo>
                    <a:pt x="14" y="56"/>
                  </a:lnTo>
                  <a:lnTo>
                    <a:pt x="14" y="54"/>
                  </a:lnTo>
                  <a:lnTo>
                    <a:pt x="14" y="55"/>
                  </a:lnTo>
                  <a:lnTo>
                    <a:pt x="15" y="57"/>
                  </a:lnTo>
                  <a:lnTo>
                    <a:pt x="15" y="60"/>
                  </a:lnTo>
                  <a:lnTo>
                    <a:pt x="15" y="56"/>
                  </a:lnTo>
                  <a:lnTo>
                    <a:pt x="15" y="57"/>
                  </a:lnTo>
                  <a:lnTo>
                    <a:pt x="15" y="58"/>
                  </a:lnTo>
                  <a:lnTo>
                    <a:pt x="15" y="55"/>
                  </a:lnTo>
                </a:path>
              </a:pathLst>
            </a:custGeom>
            <a:noFill/>
            <a:ln w="0">
              <a:solidFill>
                <a:srgbClr val="FFFF00"/>
              </a:solidFill>
              <a:prstDash val="solid"/>
              <a:round/>
              <a:headEnd/>
              <a:tailEnd/>
            </a:ln>
          </p:spPr>
          <p:txBody>
            <a:bodyPr/>
            <a:lstStyle/>
            <a:p>
              <a:endParaRPr lang="en-US" sz="2000"/>
            </a:p>
          </p:txBody>
        </p:sp>
        <p:sp>
          <p:nvSpPr>
            <p:cNvPr id="3354707" name="Freeform 83"/>
            <p:cNvSpPr>
              <a:spLocks/>
            </p:cNvSpPr>
            <p:nvPr/>
          </p:nvSpPr>
          <p:spPr bwMode="auto">
            <a:xfrm>
              <a:off x="3305" y="3416"/>
              <a:ext cx="67" cy="90"/>
            </a:xfrm>
            <a:custGeom>
              <a:avLst/>
              <a:gdLst/>
              <a:ahLst/>
              <a:cxnLst>
                <a:cxn ang="0">
                  <a:pos x="0" y="10"/>
                </a:cxn>
                <a:cxn ang="0">
                  <a:pos x="0" y="14"/>
                </a:cxn>
                <a:cxn ang="0">
                  <a:pos x="1" y="15"/>
                </a:cxn>
                <a:cxn ang="0">
                  <a:pos x="1" y="15"/>
                </a:cxn>
                <a:cxn ang="0">
                  <a:pos x="1" y="11"/>
                </a:cxn>
                <a:cxn ang="0">
                  <a:pos x="1" y="13"/>
                </a:cxn>
                <a:cxn ang="0">
                  <a:pos x="1" y="17"/>
                </a:cxn>
                <a:cxn ang="0">
                  <a:pos x="2" y="12"/>
                </a:cxn>
                <a:cxn ang="0">
                  <a:pos x="2" y="2"/>
                </a:cxn>
                <a:cxn ang="0">
                  <a:pos x="2" y="12"/>
                </a:cxn>
                <a:cxn ang="0">
                  <a:pos x="3" y="10"/>
                </a:cxn>
                <a:cxn ang="0">
                  <a:pos x="3" y="13"/>
                </a:cxn>
                <a:cxn ang="0">
                  <a:pos x="3" y="14"/>
                </a:cxn>
                <a:cxn ang="0">
                  <a:pos x="4" y="15"/>
                </a:cxn>
                <a:cxn ang="0">
                  <a:pos x="4" y="5"/>
                </a:cxn>
                <a:cxn ang="0">
                  <a:pos x="4" y="4"/>
                </a:cxn>
                <a:cxn ang="0">
                  <a:pos x="4" y="2"/>
                </a:cxn>
                <a:cxn ang="0">
                  <a:pos x="5" y="17"/>
                </a:cxn>
                <a:cxn ang="0">
                  <a:pos x="5" y="14"/>
                </a:cxn>
                <a:cxn ang="0">
                  <a:pos x="6" y="4"/>
                </a:cxn>
                <a:cxn ang="0">
                  <a:pos x="6" y="10"/>
                </a:cxn>
                <a:cxn ang="0">
                  <a:pos x="6" y="8"/>
                </a:cxn>
                <a:cxn ang="0">
                  <a:pos x="7" y="18"/>
                </a:cxn>
                <a:cxn ang="0">
                  <a:pos x="7" y="13"/>
                </a:cxn>
                <a:cxn ang="0">
                  <a:pos x="7" y="16"/>
                </a:cxn>
                <a:cxn ang="0">
                  <a:pos x="7" y="8"/>
                </a:cxn>
                <a:cxn ang="0">
                  <a:pos x="7" y="0"/>
                </a:cxn>
                <a:cxn ang="0">
                  <a:pos x="7" y="10"/>
                </a:cxn>
                <a:cxn ang="0">
                  <a:pos x="8" y="10"/>
                </a:cxn>
                <a:cxn ang="0">
                  <a:pos x="8" y="4"/>
                </a:cxn>
                <a:cxn ang="0">
                  <a:pos x="8" y="8"/>
                </a:cxn>
                <a:cxn ang="0">
                  <a:pos x="9" y="10"/>
                </a:cxn>
                <a:cxn ang="0">
                  <a:pos x="9" y="13"/>
                </a:cxn>
                <a:cxn ang="0">
                  <a:pos x="9" y="14"/>
                </a:cxn>
                <a:cxn ang="0">
                  <a:pos x="10" y="4"/>
                </a:cxn>
                <a:cxn ang="0">
                  <a:pos x="10" y="4"/>
                </a:cxn>
                <a:cxn ang="0">
                  <a:pos x="10" y="8"/>
                </a:cxn>
                <a:cxn ang="0">
                  <a:pos x="11" y="13"/>
                </a:cxn>
                <a:cxn ang="0">
                  <a:pos x="11" y="6"/>
                </a:cxn>
                <a:cxn ang="0">
                  <a:pos x="11" y="7"/>
                </a:cxn>
                <a:cxn ang="0">
                  <a:pos x="12" y="9"/>
                </a:cxn>
                <a:cxn ang="0">
                  <a:pos x="12" y="10"/>
                </a:cxn>
                <a:cxn ang="0">
                  <a:pos x="12" y="12"/>
                </a:cxn>
                <a:cxn ang="0">
                  <a:pos x="12" y="14"/>
                </a:cxn>
                <a:cxn ang="0">
                  <a:pos x="12" y="14"/>
                </a:cxn>
                <a:cxn ang="0">
                  <a:pos x="12" y="14"/>
                </a:cxn>
                <a:cxn ang="0">
                  <a:pos x="13" y="13"/>
                </a:cxn>
                <a:cxn ang="0">
                  <a:pos x="13" y="13"/>
                </a:cxn>
                <a:cxn ang="0">
                  <a:pos x="14" y="14"/>
                </a:cxn>
                <a:cxn ang="0">
                  <a:pos x="14" y="8"/>
                </a:cxn>
              </a:cxnLst>
              <a:rect l="0" t="0" r="r" b="b"/>
              <a:pathLst>
                <a:path w="14" h="21">
                  <a:moveTo>
                    <a:pt x="0" y="8"/>
                  </a:moveTo>
                  <a:lnTo>
                    <a:pt x="0" y="10"/>
                  </a:lnTo>
                  <a:lnTo>
                    <a:pt x="0" y="7"/>
                  </a:lnTo>
                  <a:lnTo>
                    <a:pt x="0" y="10"/>
                  </a:lnTo>
                  <a:lnTo>
                    <a:pt x="0" y="12"/>
                  </a:lnTo>
                  <a:lnTo>
                    <a:pt x="0" y="7"/>
                  </a:lnTo>
                  <a:lnTo>
                    <a:pt x="0" y="12"/>
                  </a:lnTo>
                  <a:lnTo>
                    <a:pt x="0" y="14"/>
                  </a:lnTo>
                  <a:lnTo>
                    <a:pt x="1" y="12"/>
                  </a:lnTo>
                  <a:lnTo>
                    <a:pt x="1" y="8"/>
                  </a:lnTo>
                  <a:lnTo>
                    <a:pt x="1" y="12"/>
                  </a:lnTo>
                  <a:lnTo>
                    <a:pt x="1" y="15"/>
                  </a:lnTo>
                  <a:lnTo>
                    <a:pt x="1" y="12"/>
                  </a:lnTo>
                  <a:lnTo>
                    <a:pt x="1" y="4"/>
                  </a:lnTo>
                  <a:lnTo>
                    <a:pt x="1" y="11"/>
                  </a:lnTo>
                  <a:lnTo>
                    <a:pt x="1" y="15"/>
                  </a:lnTo>
                  <a:lnTo>
                    <a:pt x="1" y="14"/>
                  </a:lnTo>
                  <a:lnTo>
                    <a:pt x="1" y="13"/>
                  </a:lnTo>
                  <a:lnTo>
                    <a:pt x="1" y="19"/>
                  </a:lnTo>
                  <a:lnTo>
                    <a:pt x="1" y="11"/>
                  </a:lnTo>
                  <a:lnTo>
                    <a:pt x="1" y="8"/>
                  </a:lnTo>
                  <a:lnTo>
                    <a:pt x="1" y="12"/>
                  </a:lnTo>
                  <a:lnTo>
                    <a:pt x="1" y="12"/>
                  </a:lnTo>
                  <a:lnTo>
                    <a:pt x="1" y="13"/>
                  </a:lnTo>
                  <a:lnTo>
                    <a:pt x="1" y="16"/>
                  </a:lnTo>
                  <a:lnTo>
                    <a:pt x="1" y="16"/>
                  </a:lnTo>
                  <a:lnTo>
                    <a:pt x="1" y="14"/>
                  </a:lnTo>
                  <a:lnTo>
                    <a:pt x="1" y="17"/>
                  </a:lnTo>
                  <a:lnTo>
                    <a:pt x="1" y="16"/>
                  </a:lnTo>
                  <a:lnTo>
                    <a:pt x="1" y="18"/>
                  </a:lnTo>
                  <a:lnTo>
                    <a:pt x="1" y="10"/>
                  </a:lnTo>
                  <a:lnTo>
                    <a:pt x="2" y="12"/>
                  </a:lnTo>
                  <a:lnTo>
                    <a:pt x="2" y="9"/>
                  </a:lnTo>
                  <a:lnTo>
                    <a:pt x="2" y="8"/>
                  </a:lnTo>
                  <a:lnTo>
                    <a:pt x="2" y="4"/>
                  </a:lnTo>
                  <a:lnTo>
                    <a:pt x="2" y="2"/>
                  </a:lnTo>
                  <a:lnTo>
                    <a:pt x="2" y="5"/>
                  </a:lnTo>
                  <a:lnTo>
                    <a:pt x="2" y="4"/>
                  </a:lnTo>
                  <a:lnTo>
                    <a:pt x="2" y="10"/>
                  </a:lnTo>
                  <a:lnTo>
                    <a:pt x="2" y="12"/>
                  </a:lnTo>
                  <a:lnTo>
                    <a:pt x="2" y="11"/>
                  </a:lnTo>
                  <a:lnTo>
                    <a:pt x="2" y="8"/>
                  </a:lnTo>
                  <a:lnTo>
                    <a:pt x="2" y="9"/>
                  </a:lnTo>
                  <a:lnTo>
                    <a:pt x="3" y="10"/>
                  </a:lnTo>
                  <a:lnTo>
                    <a:pt x="3" y="8"/>
                  </a:lnTo>
                  <a:lnTo>
                    <a:pt x="3" y="11"/>
                  </a:lnTo>
                  <a:lnTo>
                    <a:pt x="3" y="10"/>
                  </a:lnTo>
                  <a:lnTo>
                    <a:pt x="3" y="13"/>
                  </a:lnTo>
                  <a:lnTo>
                    <a:pt x="3" y="19"/>
                  </a:lnTo>
                  <a:lnTo>
                    <a:pt x="3" y="18"/>
                  </a:lnTo>
                  <a:lnTo>
                    <a:pt x="3" y="15"/>
                  </a:lnTo>
                  <a:lnTo>
                    <a:pt x="3" y="14"/>
                  </a:lnTo>
                  <a:lnTo>
                    <a:pt x="3" y="19"/>
                  </a:lnTo>
                  <a:lnTo>
                    <a:pt x="3" y="15"/>
                  </a:lnTo>
                  <a:lnTo>
                    <a:pt x="3" y="19"/>
                  </a:lnTo>
                  <a:lnTo>
                    <a:pt x="4" y="15"/>
                  </a:lnTo>
                  <a:lnTo>
                    <a:pt x="4" y="13"/>
                  </a:lnTo>
                  <a:lnTo>
                    <a:pt x="4" y="8"/>
                  </a:lnTo>
                  <a:lnTo>
                    <a:pt x="4" y="4"/>
                  </a:lnTo>
                  <a:lnTo>
                    <a:pt x="4" y="5"/>
                  </a:lnTo>
                  <a:lnTo>
                    <a:pt x="4" y="8"/>
                  </a:lnTo>
                  <a:lnTo>
                    <a:pt x="4" y="3"/>
                  </a:lnTo>
                  <a:lnTo>
                    <a:pt x="4" y="7"/>
                  </a:lnTo>
                  <a:lnTo>
                    <a:pt x="4" y="4"/>
                  </a:lnTo>
                  <a:lnTo>
                    <a:pt x="4" y="8"/>
                  </a:lnTo>
                  <a:lnTo>
                    <a:pt x="4" y="4"/>
                  </a:lnTo>
                  <a:lnTo>
                    <a:pt x="4" y="1"/>
                  </a:lnTo>
                  <a:lnTo>
                    <a:pt x="4" y="2"/>
                  </a:lnTo>
                  <a:lnTo>
                    <a:pt x="5" y="3"/>
                  </a:lnTo>
                  <a:lnTo>
                    <a:pt x="5" y="3"/>
                  </a:lnTo>
                  <a:lnTo>
                    <a:pt x="5" y="9"/>
                  </a:lnTo>
                  <a:lnTo>
                    <a:pt x="5" y="17"/>
                  </a:lnTo>
                  <a:lnTo>
                    <a:pt x="5" y="14"/>
                  </a:lnTo>
                  <a:lnTo>
                    <a:pt x="5" y="15"/>
                  </a:lnTo>
                  <a:lnTo>
                    <a:pt x="5" y="12"/>
                  </a:lnTo>
                  <a:lnTo>
                    <a:pt x="5" y="14"/>
                  </a:lnTo>
                  <a:lnTo>
                    <a:pt x="5" y="12"/>
                  </a:lnTo>
                  <a:lnTo>
                    <a:pt x="5" y="9"/>
                  </a:lnTo>
                  <a:lnTo>
                    <a:pt x="5" y="9"/>
                  </a:lnTo>
                  <a:lnTo>
                    <a:pt x="6" y="4"/>
                  </a:lnTo>
                  <a:lnTo>
                    <a:pt x="6" y="8"/>
                  </a:lnTo>
                  <a:lnTo>
                    <a:pt x="6" y="13"/>
                  </a:lnTo>
                  <a:lnTo>
                    <a:pt x="6" y="12"/>
                  </a:lnTo>
                  <a:lnTo>
                    <a:pt x="6" y="10"/>
                  </a:lnTo>
                  <a:lnTo>
                    <a:pt x="6" y="13"/>
                  </a:lnTo>
                  <a:lnTo>
                    <a:pt x="6" y="9"/>
                  </a:lnTo>
                  <a:lnTo>
                    <a:pt x="6" y="8"/>
                  </a:lnTo>
                  <a:lnTo>
                    <a:pt x="6" y="8"/>
                  </a:lnTo>
                  <a:lnTo>
                    <a:pt x="6" y="10"/>
                  </a:lnTo>
                  <a:lnTo>
                    <a:pt x="6" y="12"/>
                  </a:lnTo>
                  <a:lnTo>
                    <a:pt x="6" y="21"/>
                  </a:lnTo>
                  <a:lnTo>
                    <a:pt x="7" y="18"/>
                  </a:lnTo>
                  <a:lnTo>
                    <a:pt x="7" y="10"/>
                  </a:lnTo>
                  <a:lnTo>
                    <a:pt x="7" y="13"/>
                  </a:lnTo>
                  <a:lnTo>
                    <a:pt x="7" y="13"/>
                  </a:lnTo>
                  <a:lnTo>
                    <a:pt x="7" y="13"/>
                  </a:lnTo>
                  <a:lnTo>
                    <a:pt x="7" y="15"/>
                  </a:lnTo>
                  <a:lnTo>
                    <a:pt x="7" y="14"/>
                  </a:lnTo>
                  <a:lnTo>
                    <a:pt x="7" y="15"/>
                  </a:lnTo>
                  <a:lnTo>
                    <a:pt x="7" y="16"/>
                  </a:lnTo>
                  <a:lnTo>
                    <a:pt x="7" y="14"/>
                  </a:lnTo>
                  <a:lnTo>
                    <a:pt x="7" y="11"/>
                  </a:lnTo>
                  <a:lnTo>
                    <a:pt x="7" y="9"/>
                  </a:lnTo>
                  <a:lnTo>
                    <a:pt x="7" y="8"/>
                  </a:lnTo>
                  <a:lnTo>
                    <a:pt x="7" y="5"/>
                  </a:lnTo>
                  <a:lnTo>
                    <a:pt x="7" y="0"/>
                  </a:lnTo>
                  <a:lnTo>
                    <a:pt x="7" y="8"/>
                  </a:lnTo>
                  <a:lnTo>
                    <a:pt x="7" y="0"/>
                  </a:lnTo>
                  <a:lnTo>
                    <a:pt x="7" y="0"/>
                  </a:lnTo>
                  <a:lnTo>
                    <a:pt x="7" y="3"/>
                  </a:lnTo>
                  <a:lnTo>
                    <a:pt x="7" y="9"/>
                  </a:lnTo>
                  <a:lnTo>
                    <a:pt x="7" y="10"/>
                  </a:lnTo>
                  <a:lnTo>
                    <a:pt x="7" y="9"/>
                  </a:lnTo>
                  <a:lnTo>
                    <a:pt x="7" y="11"/>
                  </a:lnTo>
                  <a:lnTo>
                    <a:pt x="7" y="14"/>
                  </a:lnTo>
                  <a:lnTo>
                    <a:pt x="8" y="10"/>
                  </a:lnTo>
                  <a:lnTo>
                    <a:pt x="8" y="8"/>
                  </a:lnTo>
                  <a:lnTo>
                    <a:pt x="8" y="7"/>
                  </a:lnTo>
                  <a:lnTo>
                    <a:pt x="8" y="11"/>
                  </a:lnTo>
                  <a:lnTo>
                    <a:pt x="8" y="4"/>
                  </a:lnTo>
                  <a:lnTo>
                    <a:pt x="8" y="7"/>
                  </a:lnTo>
                  <a:lnTo>
                    <a:pt x="8" y="10"/>
                  </a:lnTo>
                  <a:lnTo>
                    <a:pt x="8" y="8"/>
                  </a:lnTo>
                  <a:lnTo>
                    <a:pt x="8" y="8"/>
                  </a:lnTo>
                  <a:lnTo>
                    <a:pt x="8" y="10"/>
                  </a:lnTo>
                  <a:lnTo>
                    <a:pt x="8" y="9"/>
                  </a:lnTo>
                  <a:lnTo>
                    <a:pt x="8" y="14"/>
                  </a:lnTo>
                  <a:lnTo>
                    <a:pt x="9" y="10"/>
                  </a:lnTo>
                  <a:lnTo>
                    <a:pt x="9" y="8"/>
                  </a:lnTo>
                  <a:lnTo>
                    <a:pt x="9" y="11"/>
                  </a:lnTo>
                  <a:lnTo>
                    <a:pt x="9" y="8"/>
                  </a:lnTo>
                  <a:lnTo>
                    <a:pt x="9" y="13"/>
                  </a:lnTo>
                  <a:lnTo>
                    <a:pt x="9" y="9"/>
                  </a:lnTo>
                  <a:lnTo>
                    <a:pt x="9" y="12"/>
                  </a:lnTo>
                  <a:lnTo>
                    <a:pt x="9" y="11"/>
                  </a:lnTo>
                  <a:lnTo>
                    <a:pt x="9" y="14"/>
                  </a:lnTo>
                  <a:lnTo>
                    <a:pt x="9" y="16"/>
                  </a:lnTo>
                  <a:lnTo>
                    <a:pt x="9" y="8"/>
                  </a:lnTo>
                  <a:lnTo>
                    <a:pt x="10" y="7"/>
                  </a:lnTo>
                  <a:lnTo>
                    <a:pt x="10" y="4"/>
                  </a:lnTo>
                  <a:lnTo>
                    <a:pt x="10" y="9"/>
                  </a:lnTo>
                  <a:lnTo>
                    <a:pt x="10" y="7"/>
                  </a:lnTo>
                  <a:lnTo>
                    <a:pt x="10" y="10"/>
                  </a:lnTo>
                  <a:lnTo>
                    <a:pt x="10" y="4"/>
                  </a:lnTo>
                  <a:lnTo>
                    <a:pt x="10" y="5"/>
                  </a:lnTo>
                  <a:lnTo>
                    <a:pt x="10" y="7"/>
                  </a:lnTo>
                  <a:lnTo>
                    <a:pt x="10" y="9"/>
                  </a:lnTo>
                  <a:lnTo>
                    <a:pt x="10" y="8"/>
                  </a:lnTo>
                  <a:lnTo>
                    <a:pt x="10" y="19"/>
                  </a:lnTo>
                  <a:lnTo>
                    <a:pt x="10" y="17"/>
                  </a:lnTo>
                  <a:lnTo>
                    <a:pt x="10" y="14"/>
                  </a:lnTo>
                  <a:lnTo>
                    <a:pt x="11" y="13"/>
                  </a:lnTo>
                  <a:lnTo>
                    <a:pt x="11" y="13"/>
                  </a:lnTo>
                  <a:lnTo>
                    <a:pt x="11" y="12"/>
                  </a:lnTo>
                  <a:lnTo>
                    <a:pt x="11" y="7"/>
                  </a:lnTo>
                  <a:lnTo>
                    <a:pt x="11" y="6"/>
                  </a:lnTo>
                  <a:lnTo>
                    <a:pt x="11" y="4"/>
                  </a:lnTo>
                  <a:lnTo>
                    <a:pt x="11" y="6"/>
                  </a:lnTo>
                  <a:lnTo>
                    <a:pt x="11" y="5"/>
                  </a:lnTo>
                  <a:lnTo>
                    <a:pt x="11" y="7"/>
                  </a:lnTo>
                  <a:lnTo>
                    <a:pt x="11" y="9"/>
                  </a:lnTo>
                  <a:lnTo>
                    <a:pt x="12" y="2"/>
                  </a:lnTo>
                  <a:lnTo>
                    <a:pt x="12" y="8"/>
                  </a:lnTo>
                  <a:lnTo>
                    <a:pt x="12" y="9"/>
                  </a:lnTo>
                  <a:lnTo>
                    <a:pt x="12" y="12"/>
                  </a:lnTo>
                  <a:lnTo>
                    <a:pt x="12" y="8"/>
                  </a:lnTo>
                  <a:lnTo>
                    <a:pt x="12" y="4"/>
                  </a:lnTo>
                  <a:lnTo>
                    <a:pt x="12" y="10"/>
                  </a:lnTo>
                  <a:lnTo>
                    <a:pt x="12" y="7"/>
                  </a:lnTo>
                  <a:lnTo>
                    <a:pt x="12" y="5"/>
                  </a:lnTo>
                  <a:lnTo>
                    <a:pt x="12" y="10"/>
                  </a:lnTo>
                  <a:lnTo>
                    <a:pt x="12" y="12"/>
                  </a:lnTo>
                  <a:lnTo>
                    <a:pt x="12" y="5"/>
                  </a:lnTo>
                  <a:lnTo>
                    <a:pt x="12" y="8"/>
                  </a:lnTo>
                  <a:lnTo>
                    <a:pt x="12" y="10"/>
                  </a:lnTo>
                  <a:lnTo>
                    <a:pt x="12" y="14"/>
                  </a:lnTo>
                  <a:lnTo>
                    <a:pt x="12" y="13"/>
                  </a:lnTo>
                  <a:lnTo>
                    <a:pt x="12" y="17"/>
                  </a:lnTo>
                  <a:lnTo>
                    <a:pt x="12" y="13"/>
                  </a:lnTo>
                  <a:lnTo>
                    <a:pt x="12" y="14"/>
                  </a:lnTo>
                  <a:lnTo>
                    <a:pt x="12" y="15"/>
                  </a:lnTo>
                  <a:lnTo>
                    <a:pt x="12" y="9"/>
                  </a:lnTo>
                  <a:lnTo>
                    <a:pt x="12" y="13"/>
                  </a:lnTo>
                  <a:lnTo>
                    <a:pt x="12" y="14"/>
                  </a:lnTo>
                  <a:lnTo>
                    <a:pt x="13" y="14"/>
                  </a:lnTo>
                  <a:lnTo>
                    <a:pt x="13" y="12"/>
                  </a:lnTo>
                  <a:lnTo>
                    <a:pt x="13" y="18"/>
                  </a:lnTo>
                  <a:lnTo>
                    <a:pt x="13" y="13"/>
                  </a:lnTo>
                  <a:lnTo>
                    <a:pt x="13" y="14"/>
                  </a:lnTo>
                  <a:lnTo>
                    <a:pt x="13" y="20"/>
                  </a:lnTo>
                  <a:lnTo>
                    <a:pt x="13" y="19"/>
                  </a:lnTo>
                  <a:lnTo>
                    <a:pt x="13" y="13"/>
                  </a:lnTo>
                  <a:lnTo>
                    <a:pt x="13" y="16"/>
                  </a:lnTo>
                  <a:lnTo>
                    <a:pt x="13" y="11"/>
                  </a:lnTo>
                  <a:lnTo>
                    <a:pt x="13" y="15"/>
                  </a:lnTo>
                  <a:lnTo>
                    <a:pt x="14" y="14"/>
                  </a:lnTo>
                  <a:lnTo>
                    <a:pt x="14" y="13"/>
                  </a:lnTo>
                  <a:lnTo>
                    <a:pt x="14" y="9"/>
                  </a:lnTo>
                  <a:lnTo>
                    <a:pt x="14" y="8"/>
                  </a:lnTo>
                  <a:lnTo>
                    <a:pt x="14" y="8"/>
                  </a:lnTo>
                  <a:lnTo>
                    <a:pt x="14" y="8"/>
                  </a:lnTo>
                  <a:lnTo>
                    <a:pt x="14" y="15"/>
                  </a:lnTo>
                </a:path>
              </a:pathLst>
            </a:custGeom>
            <a:noFill/>
            <a:ln w="0">
              <a:solidFill>
                <a:srgbClr val="FFFF00"/>
              </a:solidFill>
              <a:prstDash val="solid"/>
              <a:round/>
              <a:headEnd/>
              <a:tailEnd/>
            </a:ln>
          </p:spPr>
          <p:txBody>
            <a:bodyPr/>
            <a:lstStyle/>
            <a:p>
              <a:endParaRPr lang="en-US" sz="2000"/>
            </a:p>
          </p:txBody>
        </p:sp>
        <p:sp>
          <p:nvSpPr>
            <p:cNvPr id="3354708" name="Freeform 84"/>
            <p:cNvSpPr>
              <a:spLocks/>
            </p:cNvSpPr>
            <p:nvPr/>
          </p:nvSpPr>
          <p:spPr bwMode="auto">
            <a:xfrm>
              <a:off x="3372" y="3103"/>
              <a:ext cx="72" cy="811"/>
            </a:xfrm>
            <a:custGeom>
              <a:avLst/>
              <a:gdLst/>
              <a:ahLst/>
              <a:cxnLst>
                <a:cxn ang="0">
                  <a:pos x="0" y="85"/>
                </a:cxn>
                <a:cxn ang="0">
                  <a:pos x="1" y="83"/>
                </a:cxn>
                <a:cxn ang="0">
                  <a:pos x="1" y="81"/>
                </a:cxn>
                <a:cxn ang="0">
                  <a:pos x="1" y="85"/>
                </a:cxn>
                <a:cxn ang="0">
                  <a:pos x="2" y="89"/>
                </a:cxn>
                <a:cxn ang="0">
                  <a:pos x="2" y="79"/>
                </a:cxn>
                <a:cxn ang="0">
                  <a:pos x="2" y="81"/>
                </a:cxn>
                <a:cxn ang="0">
                  <a:pos x="3" y="77"/>
                </a:cxn>
                <a:cxn ang="0">
                  <a:pos x="3" y="82"/>
                </a:cxn>
                <a:cxn ang="0">
                  <a:pos x="3" y="86"/>
                </a:cxn>
                <a:cxn ang="0">
                  <a:pos x="4" y="80"/>
                </a:cxn>
                <a:cxn ang="0">
                  <a:pos x="4" y="83"/>
                </a:cxn>
                <a:cxn ang="0">
                  <a:pos x="4" y="78"/>
                </a:cxn>
                <a:cxn ang="0">
                  <a:pos x="4" y="76"/>
                </a:cxn>
                <a:cxn ang="0">
                  <a:pos x="4" y="20"/>
                </a:cxn>
                <a:cxn ang="0">
                  <a:pos x="4" y="189"/>
                </a:cxn>
                <a:cxn ang="0">
                  <a:pos x="5" y="125"/>
                </a:cxn>
                <a:cxn ang="0">
                  <a:pos x="5" y="78"/>
                </a:cxn>
                <a:cxn ang="0">
                  <a:pos x="5" y="67"/>
                </a:cxn>
                <a:cxn ang="0">
                  <a:pos x="6" y="73"/>
                </a:cxn>
                <a:cxn ang="0">
                  <a:pos x="6" y="72"/>
                </a:cxn>
                <a:cxn ang="0">
                  <a:pos x="6" y="75"/>
                </a:cxn>
                <a:cxn ang="0">
                  <a:pos x="7" y="77"/>
                </a:cxn>
                <a:cxn ang="0">
                  <a:pos x="7" y="87"/>
                </a:cxn>
                <a:cxn ang="0">
                  <a:pos x="7" y="88"/>
                </a:cxn>
                <a:cxn ang="0">
                  <a:pos x="8" y="83"/>
                </a:cxn>
                <a:cxn ang="0">
                  <a:pos x="8" y="85"/>
                </a:cxn>
                <a:cxn ang="0">
                  <a:pos x="8" y="81"/>
                </a:cxn>
                <a:cxn ang="0">
                  <a:pos x="9" y="84"/>
                </a:cxn>
                <a:cxn ang="0">
                  <a:pos x="9" y="81"/>
                </a:cxn>
                <a:cxn ang="0">
                  <a:pos x="9" y="85"/>
                </a:cxn>
                <a:cxn ang="0">
                  <a:pos x="9" y="85"/>
                </a:cxn>
                <a:cxn ang="0">
                  <a:pos x="9" y="79"/>
                </a:cxn>
                <a:cxn ang="0">
                  <a:pos x="9" y="88"/>
                </a:cxn>
                <a:cxn ang="0">
                  <a:pos x="10" y="82"/>
                </a:cxn>
                <a:cxn ang="0">
                  <a:pos x="10" y="86"/>
                </a:cxn>
                <a:cxn ang="0">
                  <a:pos x="10" y="86"/>
                </a:cxn>
                <a:cxn ang="0">
                  <a:pos x="11" y="85"/>
                </a:cxn>
                <a:cxn ang="0">
                  <a:pos x="11" y="92"/>
                </a:cxn>
                <a:cxn ang="0">
                  <a:pos x="11" y="87"/>
                </a:cxn>
                <a:cxn ang="0">
                  <a:pos x="12" y="82"/>
                </a:cxn>
                <a:cxn ang="0">
                  <a:pos x="12" y="87"/>
                </a:cxn>
                <a:cxn ang="0">
                  <a:pos x="12" y="84"/>
                </a:cxn>
                <a:cxn ang="0">
                  <a:pos x="13" y="78"/>
                </a:cxn>
                <a:cxn ang="0">
                  <a:pos x="13" y="76"/>
                </a:cxn>
                <a:cxn ang="0">
                  <a:pos x="13" y="78"/>
                </a:cxn>
                <a:cxn ang="0">
                  <a:pos x="14" y="78"/>
                </a:cxn>
                <a:cxn ang="0">
                  <a:pos x="14" y="85"/>
                </a:cxn>
                <a:cxn ang="0">
                  <a:pos x="14" y="80"/>
                </a:cxn>
                <a:cxn ang="0">
                  <a:pos x="15" y="87"/>
                </a:cxn>
              </a:cxnLst>
              <a:rect l="0" t="0" r="r" b="b"/>
              <a:pathLst>
                <a:path w="15" h="189">
                  <a:moveTo>
                    <a:pt x="0" y="88"/>
                  </a:moveTo>
                  <a:lnTo>
                    <a:pt x="0" y="85"/>
                  </a:lnTo>
                  <a:lnTo>
                    <a:pt x="0" y="82"/>
                  </a:lnTo>
                  <a:lnTo>
                    <a:pt x="0" y="85"/>
                  </a:lnTo>
                  <a:lnTo>
                    <a:pt x="0" y="83"/>
                  </a:lnTo>
                  <a:lnTo>
                    <a:pt x="0" y="84"/>
                  </a:lnTo>
                  <a:lnTo>
                    <a:pt x="0" y="82"/>
                  </a:lnTo>
                  <a:lnTo>
                    <a:pt x="1" y="83"/>
                  </a:lnTo>
                  <a:lnTo>
                    <a:pt x="1" y="81"/>
                  </a:lnTo>
                  <a:lnTo>
                    <a:pt x="1" y="86"/>
                  </a:lnTo>
                  <a:lnTo>
                    <a:pt x="1" y="92"/>
                  </a:lnTo>
                  <a:lnTo>
                    <a:pt x="1" y="81"/>
                  </a:lnTo>
                  <a:lnTo>
                    <a:pt x="1" y="76"/>
                  </a:lnTo>
                  <a:lnTo>
                    <a:pt x="1" y="80"/>
                  </a:lnTo>
                  <a:lnTo>
                    <a:pt x="1" y="85"/>
                  </a:lnTo>
                  <a:lnTo>
                    <a:pt x="1" y="85"/>
                  </a:lnTo>
                  <a:lnTo>
                    <a:pt x="1" y="87"/>
                  </a:lnTo>
                  <a:lnTo>
                    <a:pt x="2" y="85"/>
                  </a:lnTo>
                  <a:lnTo>
                    <a:pt x="2" y="85"/>
                  </a:lnTo>
                  <a:lnTo>
                    <a:pt x="2" y="89"/>
                  </a:lnTo>
                  <a:lnTo>
                    <a:pt x="2" y="85"/>
                  </a:lnTo>
                  <a:lnTo>
                    <a:pt x="2" y="82"/>
                  </a:lnTo>
                  <a:lnTo>
                    <a:pt x="2" y="81"/>
                  </a:lnTo>
                  <a:lnTo>
                    <a:pt x="2" y="79"/>
                  </a:lnTo>
                  <a:lnTo>
                    <a:pt x="2" y="82"/>
                  </a:lnTo>
                  <a:lnTo>
                    <a:pt x="2" y="74"/>
                  </a:lnTo>
                  <a:lnTo>
                    <a:pt x="2" y="77"/>
                  </a:lnTo>
                  <a:lnTo>
                    <a:pt x="2" y="81"/>
                  </a:lnTo>
                  <a:lnTo>
                    <a:pt x="2" y="82"/>
                  </a:lnTo>
                  <a:lnTo>
                    <a:pt x="3" y="81"/>
                  </a:lnTo>
                  <a:lnTo>
                    <a:pt x="3" y="80"/>
                  </a:lnTo>
                  <a:lnTo>
                    <a:pt x="3" y="77"/>
                  </a:lnTo>
                  <a:lnTo>
                    <a:pt x="3" y="79"/>
                  </a:lnTo>
                  <a:lnTo>
                    <a:pt x="3" y="81"/>
                  </a:lnTo>
                  <a:lnTo>
                    <a:pt x="3" y="85"/>
                  </a:lnTo>
                  <a:lnTo>
                    <a:pt x="3" y="82"/>
                  </a:lnTo>
                  <a:lnTo>
                    <a:pt x="3" y="84"/>
                  </a:lnTo>
                  <a:lnTo>
                    <a:pt x="3" y="82"/>
                  </a:lnTo>
                  <a:lnTo>
                    <a:pt x="3" y="80"/>
                  </a:lnTo>
                  <a:lnTo>
                    <a:pt x="3" y="86"/>
                  </a:lnTo>
                  <a:lnTo>
                    <a:pt x="3" y="77"/>
                  </a:lnTo>
                  <a:lnTo>
                    <a:pt x="3" y="78"/>
                  </a:lnTo>
                  <a:lnTo>
                    <a:pt x="4" y="83"/>
                  </a:lnTo>
                  <a:lnTo>
                    <a:pt x="4" y="80"/>
                  </a:lnTo>
                  <a:lnTo>
                    <a:pt x="4" y="85"/>
                  </a:lnTo>
                  <a:lnTo>
                    <a:pt x="4" y="82"/>
                  </a:lnTo>
                  <a:lnTo>
                    <a:pt x="4" y="85"/>
                  </a:lnTo>
                  <a:lnTo>
                    <a:pt x="4" y="83"/>
                  </a:lnTo>
                  <a:lnTo>
                    <a:pt x="4" y="80"/>
                  </a:lnTo>
                  <a:lnTo>
                    <a:pt x="4" y="76"/>
                  </a:lnTo>
                  <a:lnTo>
                    <a:pt x="4" y="85"/>
                  </a:lnTo>
                  <a:lnTo>
                    <a:pt x="4" y="78"/>
                  </a:lnTo>
                  <a:lnTo>
                    <a:pt x="4" y="75"/>
                  </a:lnTo>
                  <a:lnTo>
                    <a:pt x="4" y="77"/>
                  </a:lnTo>
                  <a:lnTo>
                    <a:pt x="4" y="76"/>
                  </a:lnTo>
                  <a:lnTo>
                    <a:pt x="4" y="76"/>
                  </a:lnTo>
                  <a:lnTo>
                    <a:pt x="4" y="55"/>
                  </a:lnTo>
                  <a:lnTo>
                    <a:pt x="4" y="15"/>
                  </a:lnTo>
                  <a:lnTo>
                    <a:pt x="4" y="0"/>
                  </a:lnTo>
                  <a:lnTo>
                    <a:pt x="4" y="20"/>
                  </a:lnTo>
                  <a:lnTo>
                    <a:pt x="4" y="81"/>
                  </a:lnTo>
                  <a:lnTo>
                    <a:pt x="4" y="119"/>
                  </a:lnTo>
                  <a:lnTo>
                    <a:pt x="4" y="159"/>
                  </a:lnTo>
                  <a:lnTo>
                    <a:pt x="4" y="189"/>
                  </a:lnTo>
                  <a:lnTo>
                    <a:pt x="4" y="182"/>
                  </a:lnTo>
                  <a:lnTo>
                    <a:pt x="4" y="162"/>
                  </a:lnTo>
                  <a:lnTo>
                    <a:pt x="4" y="142"/>
                  </a:lnTo>
                  <a:lnTo>
                    <a:pt x="5" y="125"/>
                  </a:lnTo>
                  <a:lnTo>
                    <a:pt x="5" y="114"/>
                  </a:lnTo>
                  <a:lnTo>
                    <a:pt x="5" y="101"/>
                  </a:lnTo>
                  <a:lnTo>
                    <a:pt x="5" y="89"/>
                  </a:lnTo>
                  <a:lnTo>
                    <a:pt x="5" y="78"/>
                  </a:lnTo>
                  <a:lnTo>
                    <a:pt x="5" y="77"/>
                  </a:lnTo>
                  <a:lnTo>
                    <a:pt x="5" y="72"/>
                  </a:lnTo>
                  <a:lnTo>
                    <a:pt x="5" y="71"/>
                  </a:lnTo>
                  <a:lnTo>
                    <a:pt x="5" y="67"/>
                  </a:lnTo>
                  <a:lnTo>
                    <a:pt x="5" y="69"/>
                  </a:lnTo>
                  <a:lnTo>
                    <a:pt x="5" y="71"/>
                  </a:lnTo>
                  <a:lnTo>
                    <a:pt x="5" y="71"/>
                  </a:lnTo>
                  <a:lnTo>
                    <a:pt x="6" y="73"/>
                  </a:lnTo>
                  <a:lnTo>
                    <a:pt x="6" y="68"/>
                  </a:lnTo>
                  <a:lnTo>
                    <a:pt x="6" y="69"/>
                  </a:lnTo>
                  <a:lnTo>
                    <a:pt x="6" y="66"/>
                  </a:lnTo>
                  <a:lnTo>
                    <a:pt x="6" y="72"/>
                  </a:lnTo>
                  <a:lnTo>
                    <a:pt x="6" y="73"/>
                  </a:lnTo>
                  <a:lnTo>
                    <a:pt x="6" y="72"/>
                  </a:lnTo>
                  <a:lnTo>
                    <a:pt x="6" y="79"/>
                  </a:lnTo>
                  <a:lnTo>
                    <a:pt x="6" y="75"/>
                  </a:lnTo>
                  <a:lnTo>
                    <a:pt x="6" y="76"/>
                  </a:lnTo>
                  <a:lnTo>
                    <a:pt x="6" y="75"/>
                  </a:lnTo>
                  <a:lnTo>
                    <a:pt x="6" y="75"/>
                  </a:lnTo>
                  <a:lnTo>
                    <a:pt x="7" y="77"/>
                  </a:lnTo>
                  <a:lnTo>
                    <a:pt x="7" y="80"/>
                  </a:lnTo>
                  <a:lnTo>
                    <a:pt x="7" y="83"/>
                  </a:lnTo>
                  <a:lnTo>
                    <a:pt x="7" y="89"/>
                  </a:lnTo>
                  <a:lnTo>
                    <a:pt x="7" y="87"/>
                  </a:lnTo>
                  <a:lnTo>
                    <a:pt x="7" y="82"/>
                  </a:lnTo>
                  <a:lnTo>
                    <a:pt x="7" y="87"/>
                  </a:lnTo>
                  <a:lnTo>
                    <a:pt x="7" y="87"/>
                  </a:lnTo>
                  <a:lnTo>
                    <a:pt x="7" y="88"/>
                  </a:lnTo>
                  <a:lnTo>
                    <a:pt x="7" y="86"/>
                  </a:lnTo>
                  <a:lnTo>
                    <a:pt x="7" y="87"/>
                  </a:lnTo>
                  <a:lnTo>
                    <a:pt x="8" y="81"/>
                  </a:lnTo>
                  <a:lnTo>
                    <a:pt x="8" y="83"/>
                  </a:lnTo>
                  <a:lnTo>
                    <a:pt x="8" y="82"/>
                  </a:lnTo>
                  <a:lnTo>
                    <a:pt x="8" y="85"/>
                  </a:lnTo>
                  <a:lnTo>
                    <a:pt x="8" y="81"/>
                  </a:lnTo>
                  <a:lnTo>
                    <a:pt x="8" y="85"/>
                  </a:lnTo>
                  <a:lnTo>
                    <a:pt x="8" y="88"/>
                  </a:lnTo>
                  <a:lnTo>
                    <a:pt x="8" y="85"/>
                  </a:lnTo>
                  <a:lnTo>
                    <a:pt x="8" y="87"/>
                  </a:lnTo>
                  <a:lnTo>
                    <a:pt x="8" y="81"/>
                  </a:lnTo>
                  <a:lnTo>
                    <a:pt x="8" y="88"/>
                  </a:lnTo>
                  <a:lnTo>
                    <a:pt x="9" y="83"/>
                  </a:lnTo>
                  <a:lnTo>
                    <a:pt x="9" y="83"/>
                  </a:lnTo>
                  <a:lnTo>
                    <a:pt x="9" y="84"/>
                  </a:lnTo>
                  <a:lnTo>
                    <a:pt x="9" y="76"/>
                  </a:lnTo>
                  <a:lnTo>
                    <a:pt x="9" y="85"/>
                  </a:lnTo>
                  <a:lnTo>
                    <a:pt x="9" y="80"/>
                  </a:lnTo>
                  <a:lnTo>
                    <a:pt x="9" y="81"/>
                  </a:lnTo>
                  <a:lnTo>
                    <a:pt x="9" y="85"/>
                  </a:lnTo>
                  <a:lnTo>
                    <a:pt x="9" y="83"/>
                  </a:lnTo>
                  <a:lnTo>
                    <a:pt x="9" y="87"/>
                  </a:lnTo>
                  <a:lnTo>
                    <a:pt x="9" y="85"/>
                  </a:lnTo>
                  <a:lnTo>
                    <a:pt x="9" y="81"/>
                  </a:lnTo>
                  <a:lnTo>
                    <a:pt x="9" y="82"/>
                  </a:lnTo>
                  <a:lnTo>
                    <a:pt x="9" y="77"/>
                  </a:lnTo>
                  <a:lnTo>
                    <a:pt x="9" y="85"/>
                  </a:lnTo>
                  <a:lnTo>
                    <a:pt x="9" y="78"/>
                  </a:lnTo>
                  <a:lnTo>
                    <a:pt x="9" y="80"/>
                  </a:lnTo>
                  <a:lnTo>
                    <a:pt x="9" y="79"/>
                  </a:lnTo>
                  <a:lnTo>
                    <a:pt x="9" y="79"/>
                  </a:lnTo>
                  <a:lnTo>
                    <a:pt x="9" y="80"/>
                  </a:lnTo>
                  <a:lnTo>
                    <a:pt x="9" y="79"/>
                  </a:lnTo>
                  <a:lnTo>
                    <a:pt x="9" y="83"/>
                  </a:lnTo>
                  <a:lnTo>
                    <a:pt x="9" y="88"/>
                  </a:lnTo>
                  <a:lnTo>
                    <a:pt x="9" y="87"/>
                  </a:lnTo>
                  <a:lnTo>
                    <a:pt x="10" y="81"/>
                  </a:lnTo>
                  <a:lnTo>
                    <a:pt x="10" y="85"/>
                  </a:lnTo>
                  <a:lnTo>
                    <a:pt x="10" y="82"/>
                  </a:lnTo>
                  <a:lnTo>
                    <a:pt x="10" y="81"/>
                  </a:lnTo>
                  <a:lnTo>
                    <a:pt x="10" y="87"/>
                  </a:lnTo>
                  <a:lnTo>
                    <a:pt x="10" y="88"/>
                  </a:lnTo>
                  <a:lnTo>
                    <a:pt x="10" y="86"/>
                  </a:lnTo>
                  <a:lnTo>
                    <a:pt x="10" y="83"/>
                  </a:lnTo>
                  <a:lnTo>
                    <a:pt x="10" y="80"/>
                  </a:lnTo>
                  <a:lnTo>
                    <a:pt x="10" y="83"/>
                  </a:lnTo>
                  <a:lnTo>
                    <a:pt x="10" y="86"/>
                  </a:lnTo>
                  <a:lnTo>
                    <a:pt x="10" y="88"/>
                  </a:lnTo>
                  <a:lnTo>
                    <a:pt x="11" y="90"/>
                  </a:lnTo>
                  <a:lnTo>
                    <a:pt x="11" y="86"/>
                  </a:lnTo>
                  <a:lnTo>
                    <a:pt x="11" y="85"/>
                  </a:lnTo>
                  <a:lnTo>
                    <a:pt x="11" y="84"/>
                  </a:lnTo>
                  <a:lnTo>
                    <a:pt x="11" y="90"/>
                  </a:lnTo>
                  <a:lnTo>
                    <a:pt x="11" y="87"/>
                  </a:lnTo>
                  <a:lnTo>
                    <a:pt x="11" y="92"/>
                  </a:lnTo>
                  <a:lnTo>
                    <a:pt x="11" y="90"/>
                  </a:lnTo>
                  <a:lnTo>
                    <a:pt x="11" y="87"/>
                  </a:lnTo>
                  <a:lnTo>
                    <a:pt x="11" y="88"/>
                  </a:lnTo>
                  <a:lnTo>
                    <a:pt x="11" y="87"/>
                  </a:lnTo>
                  <a:lnTo>
                    <a:pt x="12" y="84"/>
                  </a:lnTo>
                  <a:lnTo>
                    <a:pt x="12" y="85"/>
                  </a:lnTo>
                  <a:lnTo>
                    <a:pt x="12" y="83"/>
                  </a:lnTo>
                  <a:lnTo>
                    <a:pt x="12" y="82"/>
                  </a:lnTo>
                  <a:lnTo>
                    <a:pt x="12" y="91"/>
                  </a:lnTo>
                  <a:lnTo>
                    <a:pt x="12" y="86"/>
                  </a:lnTo>
                  <a:lnTo>
                    <a:pt x="12" y="91"/>
                  </a:lnTo>
                  <a:lnTo>
                    <a:pt x="12" y="87"/>
                  </a:lnTo>
                  <a:lnTo>
                    <a:pt x="12" y="85"/>
                  </a:lnTo>
                  <a:lnTo>
                    <a:pt x="12" y="86"/>
                  </a:lnTo>
                  <a:lnTo>
                    <a:pt x="12" y="74"/>
                  </a:lnTo>
                  <a:lnTo>
                    <a:pt x="12" y="84"/>
                  </a:lnTo>
                  <a:lnTo>
                    <a:pt x="13" y="78"/>
                  </a:lnTo>
                  <a:lnTo>
                    <a:pt x="13" y="77"/>
                  </a:lnTo>
                  <a:lnTo>
                    <a:pt x="13" y="80"/>
                  </a:lnTo>
                  <a:lnTo>
                    <a:pt x="13" y="78"/>
                  </a:lnTo>
                  <a:lnTo>
                    <a:pt x="13" y="71"/>
                  </a:lnTo>
                  <a:lnTo>
                    <a:pt x="13" y="76"/>
                  </a:lnTo>
                  <a:lnTo>
                    <a:pt x="13" y="75"/>
                  </a:lnTo>
                  <a:lnTo>
                    <a:pt x="13" y="76"/>
                  </a:lnTo>
                  <a:lnTo>
                    <a:pt x="13" y="81"/>
                  </a:lnTo>
                  <a:lnTo>
                    <a:pt x="13" y="81"/>
                  </a:lnTo>
                  <a:lnTo>
                    <a:pt x="13" y="80"/>
                  </a:lnTo>
                  <a:lnTo>
                    <a:pt x="13" y="78"/>
                  </a:lnTo>
                  <a:lnTo>
                    <a:pt x="13" y="80"/>
                  </a:lnTo>
                  <a:lnTo>
                    <a:pt x="14" y="87"/>
                  </a:lnTo>
                  <a:lnTo>
                    <a:pt x="14" y="79"/>
                  </a:lnTo>
                  <a:lnTo>
                    <a:pt x="14" y="78"/>
                  </a:lnTo>
                  <a:lnTo>
                    <a:pt x="14" y="80"/>
                  </a:lnTo>
                  <a:lnTo>
                    <a:pt x="14" y="79"/>
                  </a:lnTo>
                  <a:lnTo>
                    <a:pt x="14" y="82"/>
                  </a:lnTo>
                  <a:lnTo>
                    <a:pt x="14" y="85"/>
                  </a:lnTo>
                  <a:lnTo>
                    <a:pt x="14" y="87"/>
                  </a:lnTo>
                  <a:lnTo>
                    <a:pt x="14" y="75"/>
                  </a:lnTo>
                  <a:lnTo>
                    <a:pt x="14" y="82"/>
                  </a:lnTo>
                  <a:lnTo>
                    <a:pt x="14" y="80"/>
                  </a:lnTo>
                  <a:lnTo>
                    <a:pt x="14" y="81"/>
                  </a:lnTo>
                  <a:lnTo>
                    <a:pt x="15" y="81"/>
                  </a:lnTo>
                  <a:lnTo>
                    <a:pt x="15" y="82"/>
                  </a:lnTo>
                  <a:lnTo>
                    <a:pt x="15" y="87"/>
                  </a:lnTo>
                  <a:lnTo>
                    <a:pt x="15" y="92"/>
                  </a:lnTo>
                  <a:lnTo>
                    <a:pt x="15" y="88"/>
                  </a:lnTo>
                </a:path>
              </a:pathLst>
            </a:custGeom>
            <a:noFill/>
            <a:ln w="0">
              <a:solidFill>
                <a:srgbClr val="FFFF00"/>
              </a:solidFill>
              <a:prstDash val="solid"/>
              <a:round/>
              <a:headEnd/>
              <a:tailEnd/>
            </a:ln>
          </p:spPr>
          <p:txBody>
            <a:bodyPr/>
            <a:lstStyle/>
            <a:p>
              <a:endParaRPr lang="en-US" sz="2000"/>
            </a:p>
          </p:txBody>
        </p:sp>
        <p:sp>
          <p:nvSpPr>
            <p:cNvPr id="3354709" name="Freeform 85"/>
            <p:cNvSpPr>
              <a:spLocks/>
            </p:cNvSpPr>
            <p:nvPr/>
          </p:nvSpPr>
          <p:spPr bwMode="auto">
            <a:xfrm>
              <a:off x="3444" y="3416"/>
              <a:ext cx="68" cy="86"/>
            </a:xfrm>
            <a:custGeom>
              <a:avLst/>
              <a:gdLst/>
              <a:ahLst/>
              <a:cxnLst>
                <a:cxn ang="0">
                  <a:pos x="0" y="18"/>
                </a:cxn>
                <a:cxn ang="0">
                  <a:pos x="0" y="17"/>
                </a:cxn>
                <a:cxn ang="0">
                  <a:pos x="0" y="9"/>
                </a:cxn>
                <a:cxn ang="0">
                  <a:pos x="0" y="14"/>
                </a:cxn>
                <a:cxn ang="0">
                  <a:pos x="0" y="5"/>
                </a:cxn>
                <a:cxn ang="0">
                  <a:pos x="1" y="13"/>
                </a:cxn>
                <a:cxn ang="0">
                  <a:pos x="1" y="8"/>
                </a:cxn>
                <a:cxn ang="0">
                  <a:pos x="1" y="9"/>
                </a:cxn>
                <a:cxn ang="0">
                  <a:pos x="2" y="15"/>
                </a:cxn>
                <a:cxn ang="0">
                  <a:pos x="2" y="8"/>
                </a:cxn>
                <a:cxn ang="0">
                  <a:pos x="2" y="0"/>
                </a:cxn>
                <a:cxn ang="0">
                  <a:pos x="3" y="6"/>
                </a:cxn>
                <a:cxn ang="0">
                  <a:pos x="3" y="10"/>
                </a:cxn>
                <a:cxn ang="0">
                  <a:pos x="4" y="8"/>
                </a:cxn>
                <a:cxn ang="0">
                  <a:pos x="4" y="16"/>
                </a:cxn>
                <a:cxn ang="0">
                  <a:pos x="4" y="12"/>
                </a:cxn>
                <a:cxn ang="0">
                  <a:pos x="4" y="15"/>
                </a:cxn>
                <a:cxn ang="0">
                  <a:pos x="5" y="9"/>
                </a:cxn>
                <a:cxn ang="0">
                  <a:pos x="5" y="8"/>
                </a:cxn>
                <a:cxn ang="0">
                  <a:pos x="5" y="5"/>
                </a:cxn>
                <a:cxn ang="0">
                  <a:pos x="5" y="9"/>
                </a:cxn>
                <a:cxn ang="0">
                  <a:pos x="5" y="12"/>
                </a:cxn>
                <a:cxn ang="0">
                  <a:pos x="5" y="7"/>
                </a:cxn>
                <a:cxn ang="0">
                  <a:pos x="6" y="13"/>
                </a:cxn>
                <a:cxn ang="0">
                  <a:pos x="6" y="12"/>
                </a:cxn>
                <a:cxn ang="0">
                  <a:pos x="6" y="8"/>
                </a:cxn>
                <a:cxn ang="0">
                  <a:pos x="7" y="16"/>
                </a:cxn>
                <a:cxn ang="0">
                  <a:pos x="7" y="10"/>
                </a:cxn>
                <a:cxn ang="0">
                  <a:pos x="7" y="10"/>
                </a:cxn>
                <a:cxn ang="0">
                  <a:pos x="8" y="19"/>
                </a:cxn>
                <a:cxn ang="0">
                  <a:pos x="8" y="13"/>
                </a:cxn>
                <a:cxn ang="0">
                  <a:pos x="8" y="7"/>
                </a:cxn>
                <a:cxn ang="0">
                  <a:pos x="9" y="10"/>
                </a:cxn>
                <a:cxn ang="0">
                  <a:pos x="9" y="12"/>
                </a:cxn>
                <a:cxn ang="0">
                  <a:pos x="10" y="10"/>
                </a:cxn>
                <a:cxn ang="0">
                  <a:pos x="10" y="16"/>
                </a:cxn>
                <a:cxn ang="0">
                  <a:pos x="10" y="16"/>
                </a:cxn>
                <a:cxn ang="0">
                  <a:pos x="10" y="10"/>
                </a:cxn>
                <a:cxn ang="0">
                  <a:pos x="11" y="13"/>
                </a:cxn>
                <a:cxn ang="0">
                  <a:pos x="11" y="10"/>
                </a:cxn>
                <a:cxn ang="0">
                  <a:pos x="11" y="4"/>
                </a:cxn>
                <a:cxn ang="0">
                  <a:pos x="11" y="9"/>
                </a:cxn>
                <a:cxn ang="0">
                  <a:pos x="11" y="6"/>
                </a:cxn>
                <a:cxn ang="0">
                  <a:pos x="12" y="10"/>
                </a:cxn>
                <a:cxn ang="0">
                  <a:pos x="12" y="7"/>
                </a:cxn>
                <a:cxn ang="0">
                  <a:pos x="12" y="7"/>
                </a:cxn>
                <a:cxn ang="0">
                  <a:pos x="13" y="8"/>
                </a:cxn>
                <a:cxn ang="0">
                  <a:pos x="13" y="14"/>
                </a:cxn>
                <a:cxn ang="0">
                  <a:pos x="13" y="18"/>
                </a:cxn>
                <a:cxn ang="0">
                  <a:pos x="14" y="13"/>
                </a:cxn>
              </a:cxnLst>
              <a:rect l="0" t="0" r="r" b="b"/>
              <a:pathLst>
                <a:path w="14" h="20">
                  <a:moveTo>
                    <a:pt x="0" y="15"/>
                  </a:moveTo>
                  <a:lnTo>
                    <a:pt x="0" y="20"/>
                  </a:lnTo>
                  <a:lnTo>
                    <a:pt x="0" y="14"/>
                  </a:lnTo>
                  <a:lnTo>
                    <a:pt x="0" y="18"/>
                  </a:lnTo>
                  <a:lnTo>
                    <a:pt x="0" y="16"/>
                  </a:lnTo>
                  <a:lnTo>
                    <a:pt x="0" y="17"/>
                  </a:lnTo>
                  <a:lnTo>
                    <a:pt x="0" y="14"/>
                  </a:lnTo>
                  <a:lnTo>
                    <a:pt x="0" y="17"/>
                  </a:lnTo>
                  <a:lnTo>
                    <a:pt x="0" y="14"/>
                  </a:lnTo>
                  <a:lnTo>
                    <a:pt x="0" y="19"/>
                  </a:lnTo>
                  <a:lnTo>
                    <a:pt x="0" y="8"/>
                  </a:lnTo>
                  <a:lnTo>
                    <a:pt x="0" y="9"/>
                  </a:lnTo>
                  <a:lnTo>
                    <a:pt x="0" y="14"/>
                  </a:lnTo>
                  <a:lnTo>
                    <a:pt x="0" y="16"/>
                  </a:lnTo>
                  <a:lnTo>
                    <a:pt x="0" y="11"/>
                  </a:lnTo>
                  <a:lnTo>
                    <a:pt x="0" y="14"/>
                  </a:lnTo>
                  <a:lnTo>
                    <a:pt x="0" y="14"/>
                  </a:lnTo>
                  <a:lnTo>
                    <a:pt x="0" y="11"/>
                  </a:lnTo>
                  <a:lnTo>
                    <a:pt x="0" y="2"/>
                  </a:lnTo>
                  <a:lnTo>
                    <a:pt x="0" y="5"/>
                  </a:lnTo>
                  <a:lnTo>
                    <a:pt x="0" y="4"/>
                  </a:lnTo>
                  <a:lnTo>
                    <a:pt x="1" y="5"/>
                  </a:lnTo>
                  <a:lnTo>
                    <a:pt x="1" y="8"/>
                  </a:lnTo>
                  <a:lnTo>
                    <a:pt x="1" y="13"/>
                  </a:lnTo>
                  <a:lnTo>
                    <a:pt x="1" y="14"/>
                  </a:lnTo>
                  <a:lnTo>
                    <a:pt x="1" y="9"/>
                  </a:lnTo>
                  <a:lnTo>
                    <a:pt x="1" y="8"/>
                  </a:lnTo>
                  <a:lnTo>
                    <a:pt x="1" y="8"/>
                  </a:lnTo>
                  <a:lnTo>
                    <a:pt x="1" y="8"/>
                  </a:lnTo>
                  <a:lnTo>
                    <a:pt x="1" y="13"/>
                  </a:lnTo>
                  <a:lnTo>
                    <a:pt x="1" y="12"/>
                  </a:lnTo>
                  <a:lnTo>
                    <a:pt x="1" y="9"/>
                  </a:lnTo>
                  <a:lnTo>
                    <a:pt x="2" y="9"/>
                  </a:lnTo>
                  <a:lnTo>
                    <a:pt x="2" y="10"/>
                  </a:lnTo>
                  <a:lnTo>
                    <a:pt x="2" y="13"/>
                  </a:lnTo>
                  <a:lnTo>
                    <a:pt x="2" y="15"/>
                  </a:lnTo>
                  <a:lnTo>
                    <a:pt x="2" y="12"/>
                  </a:lnTo>
                  <a:lnTo>
                    <a:pt x="2" y="17"/>
                  </a:lnTo>
                  <a:lnTo>
                    <a:pt x="2" y="13"/>
                  </a:lnTo>
                  <a:lnTo>
                    <a:pt x="2" y="8"/>
                  </a:lnTo>
                  <a:lnTo>
                    <a:pt x="2" y="10"/>
                  </a:lnTo>
                  <a:lnTo>
                    <a:pt x="2" y="10"/>
                  </a:lnTo>
                  <a:lnTo>
                    <a:pt x="2" y="2"/>
                  </a:lnTo>
                  <a:lnTo>
                    <a:pt x="2" y="0"/>
                  </a:lnTo>
                  <a:lnTo>
                    <a:pt x="3" y="9"/>
                  </a:lnTo>
                  <a:lnTo>
                    <a:pt x="3" y="10"/>
                  </a:lnTo>
                  <a:lnTo>
                    <a:pt x="3" y="12"/>
                  </a:lnTo>
                  <a:lnTo>
                    <a:pt x="3" y="6"/>
                  </a:lnTo>
                  <a:lnTo>
                    <a:pt x="3" y="8"/>
                  </a:lnTo>
                  <a:lnTo>
                    <a:pt x="3" y="11"/>
                  </a:lnTo>
                  <a:lnTo>
                    <a:pt x="3" y="16"/>
                  </a:lnTo>
                  <a:lnTo>
                    <a:pt x="3" y="10"/>
                  </a:lnTo>
                  <a:lnTo>
                    <a:pt x="3" y="13"/>
                  </a:lnTo>
                  <a:lnTo>
                    <a:pt x="3" y="12"/>
                  </a:lnTo>
                  <a:lnTo>
                    <a:pt x="3" y="8"/>
                  </a:lnTo>
                  <a:lnTo>
                    <a:pt x="4" y="8"/>
                  </a:lnTo>
                  <a:lnTo>
                    <a:pt x="4" y="10"/>
                  </a:lnTo>
                  <a:lnTo>
                    <a:pt x="4" y="14"/>
                  </a:lnTo>
                  <a:lnTo>
                    <a:pt x="4" y="15"/>
                  </a:lnTo>
                  <a:lnTo>
                    <a:pt x="4" y="16"/>
                  </a:lnTo>
                  <a:lnTo>
                    <a:pt x="4" y="4"/>
                  </a:lnTo>
                  <a:lnTo>
                    <a:pt x="4" y="8"/>
                  </a:lnTo>
                  <a:lnTo>
                    <a:pt x="4" y="8"/>
                  </a:lnTo>
                  <a:lnTo>
                    <a:pt x="4" y="12"/>
                  </a:lnTo>
                  <a:lnTo>
                    <a:pt x="4" y="12"/>
                  </a:lnTo>
                  <a:lnTo>
                    <a:pt x="4" y="10"/>
                  </a:lnTo>
                  <a:lnTo>
                    <a:pt x="4" y="7"/>
                  </a:lnTo>
                  <a:lnTo>
                    <a:pt x="4" y="15"/>
                  </a:lnTo>
                  <a:lnTo>
                    <a:pt x="5" y="13"/>
                  </a:lnTo>
                  <a:lnTo>
                    <a:pt x="5" y="11"/>
                  </a:lnTo>
                  <a:lnTo>
                    <a:pt x="5" y="15"/>
                  </a:lnTo>
                  <a:lnTo>
                    <a:pt x="5" y="9"/>
                  </a:lnTo>
                  <a:lnTo>
                    <a:pt x="5" y="10"/>
                  </a:lnTo>
                  <a:lnTo>
                    <a:pt x="5" y="12"/>
                  </a:lnTo>
                  <a:lnTo>
                    <a:pt x="5" y="7"/>
                  </a:lnTo>
                  <a:lnTo>
                    <a:pt x="5" y="8"/>
                  </a:lnTo>
                  <a:lnTo>
                    <a:pt x="5" y="13"/>
                  </a:lnTo>
                  <a:lnTo>
                    <a:pt x="5" y="12"/>
                  </a:lnTo>
                  <a:lnTo>
                    <a:pt x="5" y="8"/>
                  </a:lnTo>
                  <a:lnTo>
                    <a:pt x="5" y="5"/>
                  </a:lnTo>
                  <a:lnTo>
                    <a:pt x="5" y="8"/>
                  </a:lnTo>
                  <a:lnTo>
                    <a:pt x="5" y="7"/>
                  </a:lnTo>
                  <a:lnTo>
                    <a:pt x="5" y="8"/>
                  </a:lnTo>
                  <a:lnTo>
                    <a:pt x="5" y="9"/>
                  </a:lnTo>
                  <a:lnTo>
                    <a:pt x="5" y="12"/>
                  </a:lnTo>
                  <a:lnTo>
                    <a:pt x="5" y="10"/>
                  </a:lnTo>
                  <a:lnTo>
                    <a:pt x="5" y="9"/>
                  </a:lnTo>
                  <a:lnTo>
                    <a:pt x="5" y="12"/>
                  </a:lnTo>
                  <a:lnTo>
                    <a:pt x="5" y="8"/>
                  </a:lnTo>
                  <a:lnTo>
                    <a:pt x="5" y="5"/>
                  </a:lnTo>
                  <a:lnTo>
                    <a:pt x="5" y="9"/>
                  </a:lnTo>
                  <a:lnTo>
                    <a:pt x="5" y="7"/>
                  </a:lnTo>
                  <a:lnTo>
                    <a:pt x="5" y="4"/>
                  </a:lnTo>
                  <a:lnTo>
                    <a:pt x="6" y="7"/>
                  </a:lnTo>
                  <a:lnTo>
                    <a:pt x="6" y="12"/>
                  </a:lnTo>
                  <a:lnTo>
                    <a:pt x="6" y="13"/>
                  </a:lnTo>
                  <a:lnTo>
                    <a:pt x="6" y="14"/>
                  </a:lnTo>
                  <a:lnTo>
                    <a:pt x="6" y="8"/>
                  </a:lnTo>
                  <a:lnTo>
                    <a:pt x="6" y="9"/>
                  </a:lnTo>
                  <a:lnTo>
                    <a:pt x="6" y="12"/>
                  </a:lnTo>
                  <a:lnTo>
                    <a:pt x="6" y="12"/>
                  </a:lnTo>
                  <a:lnTo>
                    <a:pt x="6" y="10"/>
                  </a:lnTo>
                  <a:lnTo>
                    <a:pt x="6" y="9"/>
                  </a:lnTo>
                  <a:lnTo>
                    <a:pt x="6" y="8"/>
                  </a:lnTo>
                  <a:lnTo>
                    <a:pt x="6" y="9"/>
                  </a:lnTo>
                  <a:lnTo>
                    <a:pt x="7" y="10"/>
                  </a:lnTo>
                  <a:lnTo>
                    <a:pt x="7" y="8"/>
                  </a:lnTo>
                  <a:lnTo>
                    <a:pt x="7" y="16"/>
                  </a:lnTo>
                  <a:lnTo>
                    <a:pt x="7" y="11"/>
                  </a:lnTo>
                  <a:lnTo>
                    <a:pt x="7" y="8"/>
                  </a:lnTo>
                  <a:lnTo>
                    <a:pt x="7" y="12"/>
                  </a:lnTo>
                  <a:lnTo>
                    <a:pt x="7" y="10"/>
                  </a:lnTo>
                  <a:lnTo>
                    <a:pt x="7" y="14"/>
                  </a:lnTo>
                  <a:lnTo>
                    <a:pt x="7" y="16"/>
                  </a:lnTo>
                  <a:lnTo>
                    <a:pt x="7" y="13"/>
                  </a:lnTo>
                  <a:lnTo>
                    <a:pt x="7" y="10"/>
                  </a:lnTo>
                  <a:lnTo>
                    <a:pt x="7" y="8"/>
                  </a:lnTo>
                  <a:lnTo>
                    <a:pt x="8" y="9"/>
                  </a:lnTo>
                  <a:lnTo>
                    <a:pt x="8" y="14"/>
                  </a:lnTo>
                  <a:lnTo>
                    <a:pt x="8" y="19"/>
                  </a:lnTo>
                  <a:lnTo>
                    <a:pt x="8" y="13"/>
                  </a:lnTo>
                  <a:lnTo>
                    <a:pt x="8" y="14"/>
                  </a:lnTo>
                  <a:lnTo>
                    <a:pt x="8" y="15"/>
                  </a:lnTo>
                  <a:lnTo>
                    <a:pt x="8" y="13"/>
                  </a:lnTo>
                  <a:lnTo>
                    <a:pt x="8" y="16"/>
                  </a:lnTo>
                  <a:lnTo>
                    <a:pt x="8" y="12"/>
                  </a:lnTo>
                  <a:lnTo>
                    <a:pt x="8" y="7"/>
                  </a:lnTo>
                  <a:lnTo>
                    <a:pt x="8" y="7"/>
                  </a:lnTo>
                  <a:lnTo>
                    <a:pt x="9" y="10"/>
                  </a:lnTo>
                  <a:lnTo>
                    <a:pt x="9" y="13"/>
                  </a:lnTo>
                  <a:lnTo>
                    <a:pt x="9" y="8"/>
                  </a:lnTo>
                  <a:lnTo>
                    <a:pt x="9" y="10"/>
                  </a:lnTo>
                  <a:lnTo>
                    <a:pt x="9" y="3"/>
                  </a:lnTo>
                  <a:lnTo>
                    <a:pt x="9" y="12"/>
                  </a:lnTo>
                  <a:lnTo>
                    <a:pt x="9" y="8"/>
                  </a:lnTo>
                  <a:lnTo>
                    <a:pt x="9" y="12"/>
                  </a:lnTo>
                  <a:lnTo>
                    <a:pt x="9" y="8"/>
                  </a:lnTo>
                  <a:lnTo>
                    <a:pt x="9" y="9"/>
                  </a:lnTo>
                  <a:lnTo>
                    <a:pt x="9" y="12"/>
                  </a:lnTo>
                  <a:lnTo>
                    <a:pt x="10" y="10"/>
                  </a:lnTo>
                  <a:lnTo>
                    <a:pt x="10" y="13"/>
                  </a:lnTo>
                  <a:lnTo>
                    <a:pt x="10" y="18"/>
                  </a:lnTo>
                  <a:lnTo>
                    <a:pt x="10" y="12"/>
                  </a:lnTo>
                  <a:lnTo>
                    <a:pt x="10" y="16"/>
                  </a:lnTo>
                  <a:lnTo>
                    <a:pt x="10" y="8"/>
                  </a:lnTo>
                  <a:lnTo>
                    <a:pt x="10" y="7"/>
                  </a:lnTo>
                  <a:lnTo>
                    <a:pt x="10" y="10"/>
                  </a:lnTo>
                  <a:lnTo>
                    <a:pt x="10" y="16"/>
                  </a:lnTo>
                  <a:lnTo>
                    <a:pt x="10" y="12"/>
                  </a:lnTo>
                  <a:lnTo>
                    <a:pt x="10" y="10"/>
                  </a:lnTo>
                  <a:lnTo>
                    <a:pt x="10" y="8"/>
                  </a:lnTo>
                  <a:lnTo>
                    <a:pt x="10" y="10"/>
                  </a:lnTo>
                  <a:lnTo>
                    <a:pt x="11" y="15"/>
                  </a:lnTo>
                  <a:lnTo>
                    <a:pt x="11" y="13"/>
                  </a:lnTo>
                  <a:lnTo>
                    <a:pt x="11" y="12"/>
                  </a:lnTo>
                  <a:lnTo>
                    <a:pt x="11" y="13"/>
                  </a:lnTo>
                  <a:lnTo>
                    <a:pt x="11" y="4"/>
                  </a:lnTo>
                  <a:lnTo>
                    <a:pt x="11" y="5"/>
                  </a:lnTo>
                  <a:lnTo>
                    <a:pt x="11" y="7"/>
                  </a:lnTo>
                  <a:lnTo>
                    <a:pt x="11" y="10"/>
                  </a:lnTo>
                  <a:lnTo>
                    <a:pt x="11" y="8"/>
                  </a:lnTo>
                  <a:lnTo>
                    <a:pt x="11" y="13"/>
                  </a:lnTo>
                  <a:lnTo>
                    <a:pt x="11" y="9"/>
                  </a:lnTo>
                  <a:lnTo>
                    <a:pt x="11" y="4"/>
                  </a:lnTo>
                  <a:lnTo>
                    <a:pt x="11" y="8"/>
                  </a:lnTo>
                  <a:lnTo>
                    <a:pt x="11" y="10"/>
                  </a:lnTo>
                  <a:lnTo>
                    <a:pt x="11" y="14"/>
                  </a:lnTo>
                  <a:lnTo>
                    <a:pt x="11" y="9"/>
                  </a:lnTo>
                  <a:lnTo>
                    <a:pt x="11" y="9"/>
                  </a:lnTo>
                  <a:lnTo>
                    <a:pt x="11" y="8"/>
                  </a:lnTo>
                  <a:lnTo>
                    <a:pt x="11" y="7"/>
                  </a:lnTo>
                  <a:lnTo>
                    <a:pt x="11" y="6"/>
                  </a:lnTo>
                  <a:lnTo>
                    <a:pt x="11" y="9"/>
                  </a:lnTo>
                  <a:lnTo>
                    <a:pt x="11" y="7"/>
                  </a:lnTo>
                  <a:lnTo>
                    <a:pt x="11" y="9"/>
                  </a:lnTo>
                  <a:lnTo>
                    <a:pt x="12" y="10"/>
                  </a:lnTo>
                  <a:lnTo>
                    <a:pt x="12" y="15"/>
                  </a:lnTo>
                  <a:lnTo>
                    <a:pt x="12" y="7"/>
                  </a:lnTo>
                  <a:lnTo>
                    <a:pt x="12" y="4"/>
                  </a:lnTo>
                  <a:lnTo>
                    <a:pt x="12" y="7"/>
                  </a:lnTo>
                  <a:lnTo>
                    <a:pt x="12" y="7"/>
                  </a:lnTo>
                  <a:lnTo>
                    <a:pt x="12" y="10"/>
                  </a:lnTo>
                  <a:lnTo>
                    <a:pt x="12" y="8"/>
                  </a:lnTo>
                  <a:lnTo>
                    <a:pt x="12" y="7"/>
                  </a:lnTo>
                  <a:lnTo>
                    <a:pt x="12" y="5"/>
                  </a:lnTo>
                  <a:lnTo>
                    <a:pt x="12" y="15"/>
                  </a:lnTo>
                  <a:lnTo>
                    <a:pt x="12" y="10"/>
                  </a:lnTo>
                  <a:lnTo>
                    <a:pt x="13" y="8"/>
                  </a:lnTo>
                  <a:lnTo>
                    <a:pt x="13" y="4"/>
                  </a:lnTo>
                  <a:lnTo>
                    <a:pt x="13" y="13"/>
                  </a:lnTo>
                  <a:lnTo>
                    <a:pt x="13" y="13"/>
                  </a:lnTo>
                  <a:lnTo>
                    <a:pt x="13" y="14"/>
                  </a:lnTo>
                  <a:lnTo>
                    <a:pt x="13" y="7"/>
                  </a:lnTo>
                  <a:lnTo>
                    <a:pt x="13" y="12"/>
                  </a:lnTo>
                  <a:lnTo>
                    <a:pt x="13" y="15"/>
                  </a:lnTo>
                  <a:lnTo>
                    <a:pt x="13" y="18"/>
                  </a:lnTo>
                  <a:lnTo>
                    <a:pt x="13" y="16"/>
                  </a:lnTo>
                  <a:lnTo>
                    <a:pt x="13" y="15"/>
                  </a:lnTo>
                  <a:lnTo>
                    <a:pt x="14" y="14"/>
                  </a:lnTo>
                  <a:lnTo>
                    <a:pt x="14" y="13"/>
                  </a:lnTo>
                  <a:lnTo>
                    <a:pt x="14" y="15"/>
                  </a:lnTo>
                  <a:lnTo>
                    <a:pt x="14" y="13"/>
                  </a:lnTo>
                </a:path>
              </a:pathLst>
            </a:custGeom>
            <a:noFill/>
            <a:ln w="0">
              <a:solidFill>
                <a:srgbClr val="FFFF00"/>
              </a:solidFill>
              <a:prstDash val="solid"/>
              <a:round/>
              <a:headEnd/>
              <a:tailEnd/>
            </a:ln>
          </p:spPr>
          <p:txBody>
            <a:bodyPr/>
            <a:lstStyle/>
            <a:p>
              <a:endParaRPr lang="en-US" sz="2000"/>
            </a:p>
          </p:txBody>
        </p:sp>
        <p:sp>
          <p:nvSpPr>
            <p:cNvPr id="3354710" name="Freeform 86"/>
            <p:cNvSpPr>
              <a:spLocks/>
            </p:cNvSpPr>
            <p:nvPr/>
          </p:nvSpPr>
          <p:spPr bwMode="auto">
            <a:xfrm>
              <a:off x="3512" y="3412"/>
              <a:ext cx="68" cy="90"/>
            </a:xfrm>
            <a:custGeom>
              <a:avLst/>
              <a:gdLst/>
              <a:ahLst/>
              <a:cxnLst>
                <a:cxn ang="0">
                  <a:pos x="0" y="19"/>
                </a:cxn>
                <a:cxn ang="0">
                  <a:pos x="0" y="10"/>
                </a:cxn>
                <a:cxn ang="0">
                  <a:pos x="1" y="11"/>
                </a:cxn>
                <a:cxn ang="0">
                  <a:pos x="1" y="13"/>
                </a:cxn>
                <a:cxn ang="0">
                  <a:pos x="1" y="10"/>
                </a:cxn>
                <a:cxn ang="0">
                  <a:pos x="2" y="10"/>
                </a:cxn>
                <a:cxn ang="0">
                  <a:pos x="2" y="12"/>
                </a:cxn>
                <a:cxn ang="0">
                  <a:pos x="2" y="10"/>
                </a:cxn>
                <a:cxn ang="0">
                  <a:pos x="2" y="5"/>
                </a:cxn>
                <a:cxn ang="0">
                  <a:pos x="2" y="15"/>
                </a:cxn>
                <a:cxn ang="0">
                  <a:pos x="2" y="17"/>
                </a:cxn>
                <a:cxn ang="0">
                  <a:pos x="3" y="13"/>
                </a:cxn>
                <a:cxn ang="0">
                  <a:pos x="3" y="14"/>
                </a:cxn>
                <a:cxn ang="0">
                  <a:pos x="3" y="6"/>
                </a:cxn>
                <a:cxn ang="0">
                  <a:pos x="4" y="9"/>
                </a:cxn>
                <a:cxn ang="0">
                  <a:pos x="4" y="14"/>
                </a:cxn>
                <a:cxn ang="0">
                  <a:pos x="4" y="10"/>
                </a:cxn>
                <a:cxn ang="0">
                  <a:pos x="5" y="9"/>
                </a:cxn>
                <a:cxn ang="0">
                  <a:pos x="5" y="13"/>
                </a:cxn>
                <a:cxn ang="0">
                  <a:pos x="5" y="7"/>
                </a:cxn>
                <a:cxn ang="0">
                  <a:pos x="6" y="10"/>
                </a:cxn>
                <a:cxn ang="0">
                  <a:pos x="6" y="9"/>
                </a:cxn>
                <a:cxn ang="0">
                  <a:pos x="6" y="7"/>
                </a:cxn>
                <a:cxn ang="0">
                  <a:pos x="7" y="8"/>
                </a:cxn>
                <a:cxn ang="0">
                  <a:pos x="7" y="9"/>
                </a:cxn>
                <a:cxn ang="0">
                  <a:pos x="7" y="10"/>
                </a:cxn>
                <a:cxn ang="0">
                  <a:pos x="8" y="14"/>
                </a:cxn>
                <a:cxn ang="0">
                  <a:pos x="8" y="7"/>
                </a:cxn>
                <a:cxn ang="0">
                  <a:pos x="8" y="15"/>
                </a:cxn>
                <a:cxn ang="0">
                  <a:pos x="8" y="11"/>
                </a:cxn>
                <a:cxn ang="0">
                  <a:pos x="8" y="19"/>
                </a:cxn>
                <a:cxn ang="0">
                  <a:pos x="8" y="17"/>
                </a:cxn>
                <a:cxn ang="0">
                  <a:pos x="9" y="8"/>
                </a:cxn>
                <a:cxn ang="0">
                  <a:pos x="9" y="17"/>
                </a:cxn>
                <a:cxn ang="0">
                  <a:pos x="9" y="9"/>
                </a:cxn>
                <a:cxn ang="0">
                  <a:pos x="10" y="7"/>
                </a:cxn>
                <a:cxn ang="0">
                  <a:pos x="10" y="12"/>
                </a:cxn>
                <a:cxn ang="0">
                  <a:pos x="10" y="8"/>
                </a:cxn>
                <a:cxn ang="0">
                  <a:pos x="11" y="19"/>
                </a:cxn>
                <a:cxn ang="0">
                  <a:pos x="11" y="12"/>
                </a:cxn>
                <a:cxn ang="0">
                  <a:pos x="11" y="6"/>
                </a:cxn>
                <a:cxn ang="0">
                  <a:pos x="12" y="8"/>
                </a:cxn>
                <a:cxn ang="0">
                  <a:pos x="12" y="15"/>
                </a:cxn>
                <a:cxn ang="0">
                  <a:pos x="13" y="10"/>
                </a:cxn>
                <a:cxn ang="0">
                  <a:pos x="13" y="15"/>
                </a:cxn>
                <a:cxn ang="0">
                  <a:pos x="13" y="10"/>
                </a:cxn>
                <a:cxn ang="0">
                  <a:pos x="13" y="13"/>
                </a:cxn>
                <a:cxn ang="0">
                  <a:pos x="13" y="21"/>
                </a:cxn>
                <a:cxn ang="0">
                  <a:pos x="13" y="8"/>
                </a:cxn>
                <a:cxn ang="0">
                  <a:pos x="14" y="5"/>
                </a:cxn>
              </a:cxnLst>
              <a:rect l="0" t="0" r="r" b="b"/>
              <a:pathLst>
                <a:path w="14" h="21">
                  <a:moveTo>
                    <a:pt x="0" y="14"/>
                  </a:moveTo>
                  <a:lnTo>
                    <a:pt x="0" y="10"/>
                  </a:lnTo>
                  <a:lnTo>
                    <a:pt x="0" y="11"/>
                  </a:lnTo>
                  <a:lnTo>
                    <a:pt x="0" y="19"/>
                  </a:lnTo>
                  <a:lnTo>
                    <a:pt x="0" y="12"/>
                  </a:lnTo>
                  <a:lnTo>
                    <a:pt x="0" y="17"/>
                  </a:lnTo>
                  <a:lnTo>
                    <a:pt x="0" y="14"/>
                  </a:lnTo>
                  <a:lnTo>
                    <a:pt x="0" y="10"/>
                  </a:lnTo>
                  <a:lnTo>
                    <a:pt x="0" y="14"/>
                  </a:lnTo>
                  <a:lnTo>
                    <a:pt x="1" y="13"/>
                  </a:lnTo>
                  <a:lnTo>
                    <a:pt x="1" y="10"/>
                  </a:lnTo>
                  <a:lnTo>
                    <a:pt x="1" y="11"/>
                  </a:lnTo>
                  <a:lnTo>
                    <a:pt x="1" y="13"/>
                  </a:lnTo>
                  <a:lnTo>
                    <a:pt x="1" y="12"/>
                  </a:lnTo>
                  <a:lnTo>
                    <a:pt x="1" y="9"/>
                  </a:lnTo>
                  <a:lnTo>
                    <a:pt x="1" y="13"/>
                  </a:lnTo>
                  <a:lnTo>
                    <a:pt x="1" y="14"/>
                  </a:lnTo>
                  <a:lnTo>
                    <a:pt x="1" y="10"/>
                  </a:lnTo>
                  <a:lnTo>
                    <a:pt x="1" y="11"/>
                  </a:lnTo>
                  <a:lnTo>
                    <a:pt x="1" y="10"/>
                  </a:lnTo>
                  <a:lnTo>
                    <a:pt x="1" y="9"/>
                  </a:lnTo>
                  <a:lnTo>
                    <a:pt x="2" y="6"/>
                  </a:lnTo>
                  <a:lnTo>
                    <a:pt x="2" y="10"/>
                  </a:lnTo>
                  <a:lnTo>
                    <a:pt x="2" y="10"/>
                  </a:lnTo>
                  <a:lnTo>
                    <a:pt x="2" y="9"/>
                  </a:lnTo>
                  <a:lnTo>
                    <a:pt x="2" y="6"/>
                  </a:lnTo>
                  <a:lnTo>
                    <a:pt x="2" y="7"/>
                  </a:lnTo>
                  <a:lnTo>
                    <a:pt x="2" y="12"/>
                  </a:lnTo>
                  <a:lnTo>
                    <a:pt x="2" y="9"/>
                  </a:lnTo>
                  <a:lnTo>
                    <a:pt x="2" y="15"/>
                  </a:lnTo>
                  <a:lnTo>
                    <a:pt x="2" y="15"/>
                  </a:lnTo>
                  <a:lnTo>
                    <a:pt x="2" y="10"/>
                  </a:lnTo>
                  <a:lnTo>
                    <a:pt x="2" y="8"/>
                  </a:lnTo>
                  <a:lnTo>
                    <a:pt x="2" y="4"/>
                  </a:lnTo>
                  <a:lnTo>
                    <a:pt x="2" y="6"/>
                  </a:lnTo>
                  <a:lnTo>
                    <a:pt x="2" y="5"/>
                  </a:lnTo>
                  <a:lnTo>
                    <a:pt x="2" y="11"/>
                  </a:lnTo>
                  <a:lnTo>
                    <a:pt x="2" y="16"/>
                  </a:lnTo>
                  <a:lnTo>
                    <a:pt x="2" y="14"/>
                  </a:lnTo>
                  <a:lnTo>
                    <a:pt x="2" y="15"/>
                  </a:lnTo>
                  <a:lnTo>
                    <a:pt x="2" y="17"/>
                  </a:lnTo>
                  <a:lnTo>
                    <a:pt x="2" y="20"/>
                  </a:lnTo>
                  <a:lnTo>
                    <a:pt x="2" y="17"/>
                  </a:lnTo>
                  <a:lnTo>
                    <a:pt x="2" y="17"/>
                  </a:lnTo>
                  <a:lnTo>
                    <a:pt x="2" y="15"/>
                  </a:lnTo>
                  <a:lnTo>
                    <a:pt x="2" y="17"/>
                  </a:lnTo>
                  <a:lnTo>
                    <a:pt x="3" y="14"/>
                  </a:lnTo>
                  <a:lnTo>
                    <a:pt x="3" y="13"/>
                  </a:lnTo>
                  <a:lnTo>
                    <a:pt x="3" y="13"/>
                  </a:lnTo>
                  <a:lnTo>
                    <a:pt x="3" y="13"/>
                  </a:lnTo>
                  <a:lnTo>
                    <a:pt x="3" y="20"/>
                  </a:lnTo>
                  <a:lnTo>
                    <a:pt x="3" y="14"/>
                  </a:lnTo>
                  <a:lnTo>
                    <a:pt x="3" y="13"/>
                  </a:lnTo>
                  <a:lnTo>
                    <a:pt x="3" y="9"/>
                  </a:lnTo>
                  <a:lnTo>
                    <a:pt x="3" y="12"/>
                  </a:lnTo>
                  <a:lnTo>
                    <a:pt x="3" y="6"/>
                  </a:lnTo>
                  <a:lnTo>
                    <a:pt x="3" y="8"/>
                  </a:lnTo>
                  <a:lnTo>
                    <a:pt x="4" y="7"/>
                  </a:lnTo>
                  <a:lnTo>
                    <a:pt x="4" y="11"/>
                  </a:lnTo>
                  <a:lnTo>
                    <a:pt x="4" y="9"/>
                  </a:lnTo>
                  <a:lnTo>
                    <a:pt x="4" y="7"/>
                  </a:lnTo>
                  <a:lnTo>
                    <a:pt x="4" y="4"/>
                  </a:lnTo>
                  <a:lnTo>
                    <a:pt x="4" y="8"/>
                  </a:lnTo>
                  <a:lnTo>
                    <a:pt x="4" y="14"/>
                  </a:lnTo>
                  <a:lnTo>
                    <a:pt x="4" y="20"/>
                  </a:lnTo>
                  <a:lnTo>
                    <a:pt x="4" y="13"/>
                  </a:lnTo>
                  <a:lnTo>
                    <a:pt x="4" y="12"/>
                  </a:lnTo>
                  <a:lnTo>
                    <a:pt x="4" y="10"/>
                  </a:lnTo>
                  <a:lnTo>
                    <a:pt x="4" y="9"/>
                  </a:lnTo>
                  <a:lnTo>
                    <a:pt x="5" y="6"/>
                  </a:lnTo>
                  <a:lnTo>
                    <a:pt x="5" y="5"/>
                  </a:lnTo>
                  <a:lnTo>
                    <a:pt x="5" y="9"/>
                  </a:lnTo>
                  <a:lnTo>
                    <a:pt x="5" y="11"/>
                  </a:lnTo>
                  <a:lnTo>
                    <a:pt x="5" y="16"/>
                  </a:lnTo>
                  <a:lnTo>
                    <a:pt x="5" y="13"/>
                  </a:lnTo>
                  <a:lnTo>
                    <a:pt x="5" y="13"/>
                  </a:lnTo>
                  <a:lnTo>
                    <a:pt x="5" y="13"/>
                  </a:lnTo>
                  <a:lnTo>
                    <a:pt x="5" y="11"/>
                  </a:lnTo>
                  <a:lnTo>
                    <a:pt x="5" y="8"/>
                  </a:lnTo>
                  <a:lnTo>
                    <a:pt x="5" y="7"/>
                  </a:lnTo>
                  <a:lnTo>
                    <a:pt x="5" y="3"/>
                  </a:lnTo>
                  <a:lnTo>
                    <a:pt x="6" y="0"/>
                  </a:lnTo>
                  <a:lnTo>
                    <a:pt x="6" y="7"/>
                  </a:lnTo>
                  <a:lnTo>
                    <a:pt x="6" y="10"/>
                  </a:lnTo>
                  <a:lnTo>
                    <a:pt x="6" y="5"/>
                  </a:lnTo>
                  <a:lnTo>
                    <a:pt x="6" y="5"/>
                  </a:lnTo>
                  <a:lnTo>
                    <a:pt x="6" y="10"/>
                  </a:lnTo>
                  <a:lnTo>
                    <a:pt x="6" y="9"/>
                  </a:lnTo>
                  <a:lnTo>
                    <a:pt x="6" y="13"/>
                  </a:lnTo>
                  <a:lnTo>
                    <a:pt x="6" y="17"/>
                  </a:lnTo>
                  <a:lnTo>
                    <a:pt x="6" y="9"/>
                  </a:lnTo>
                  <a:lnTo>
                    <a:pt x="6" y="7"/>
                  </a:lnTo>
                  <a:lnTo>
                    <a:pt x="6" y="10"/>
                  </a:lnTo>
                  <a:lnTo>
                    <a:pt x="7" y="9"/>
                  </a:lnTo>
                  <a:lnTo>
                    <a:pt x="7" y="5"/>
                  </a:lnTo>
                  <a:lnTo>
                    <a:pt x="7" y="8"/>
                  </a:lnTo>
                  <a:lnTo>
                    <a:pt x="7" y="13"/>
                  </a:lnTo>
                  <a:lnTo>
                    <a:pt x="7" y="11"/>
                  </a:lnTo>
                  <a:lnTo>
                    <a:pt x="7" y="13"/>
                  </a:lnTo>
                  <a:lnTo>
                    <a:pt x="7" y="9"/>
                  </a:lnTo>
                  <a:lnTo>
                    <a:pt x="7" y="5"/>
                  </a:lnTo>
                  <a:lnTo>
                    <a:pt x="7" y="10"/>
                  </a:lnTo>
                  <a:lnTo>
                    <a:pt x="7" y="9"/>
                  </a:lnTo>
                  <a:lnTo>
                    <a:pt x="7" y="10"/>
                  </a:lnTo>
                  <a:lnTo>
                    <a:pt x="8" y="12"/>
                  </a:lnTo>
                  <a:lnTo>
                    <a:pt x="8" y="10"/>
                  </a:lnTo>
                  <a:lnTo>
                    <a:pt x="8" y="5"/>
                  </a:lnTo>
                  <a:lnTo>
                    <a:pt x="8" y="14"/>
                  </a:lnTo>
                  <a:lnTo>
                    <a:pt x="8" y="12"/>
                  </a:lnTo>
                  <a:lnTo>
                    <a:pt x="8" y="8"/>
                  </a:lnTo>
                  <a:lnTo>
                    <a:pt x="8" y="9"/>
                  </a:lnTo>
                  <a:lnTo>
                    <a:pt x="8" y="7"/>
                  </a:lnTo>
                  <a:lnTo>
                    <a:pt x="8" y="10"/>
                  </a:lnTo>
                  <a:lnTo>
                    <a:pt x="8" y="14"/>
                  </a:lnTo>
                  <a:lnTo>
                    <a:pt x="8" y="14"/>
                  </a:lnTo>
                  <a:lnTo>
                    <a:pt x="8" y="15"/>
                  </a:lnTo>
                  <a:lnTo>
                    <a:pt x="8" y="15"/>
                  </a:lnTo>
                  <a:lnTo>
                    <a:pt x="8" y="13"/>
                  </a:lnTo>
                  <a:lnTo>
                    <a:pt x="8" y="11"/>
                  </a:lnTo>
                  <a:lnTo>
                    <a:pt x="8" y="11"/>
                  </a:lnTo>
                  <a:lnTo>
                    <a:pt x="8" y="12"/>
                  </a:lnTo>
                  <a:lnTo>
                    <a:pt x="8" y="14"/>
                  </a:lnTo>
                  <a:lnTo>
                    <a:pt x="8" y="16"/>
                  </a:lnTo>
                  <a:lnTo>
                    <a:pt x="8" y="19"/>
                  </a:lnTo>
                  <a:lnTo>
                    <a:pt x="8" y="16"/>
                  </a:lnTo>
                  <a:lnTo>
                    <a:pt x="8" y="14"/>
                  </a:lnTo>
                  <a:lnTo>
                    <a:pt x="8" y="17"/>
                  </a:lnTo>
                  <a:lnTo>
                    <a:pt x="8" y="17"/>
                  </a:lnTo>
                  <a:lnTo>
                    <a:pt x="8" y="13"/>
                  </a:lnTo>
                  <a:lnTo>
                    <a:pt x="9" y="16"/>
                  </a:lnTo>
                  <a:lnTo>
                    <a:pt x="9" y="10"/>
                  </a:lnTo>
                  <a:lnTo>
                    <a:pt x="9" y="8"/>
                  </a:lnTo>
                  <a:lnTo>
                    <a:pt x="9" y="12"/>
                  </a:lnTo>
                  <a:lnTo>
                    <a:pt x="9" y="12"/>
                  </a:lnTo>
                  <a:lnTo>
                    <a:pt x="9" y="12"/>
                  </a:lnTo>
                  <a:lnTo>
                    <a:pt x="9" y="17"/>
                  </a:lnTo>
                  <a:lnTo>
                    <a:pt x="9" y="11"/>
                  </a:lnTo>
                  <a:lnTo>
                    <a:pt x="9" y="12"/>
                  </a:lnTo>
                  <a:lnTo>
                    <a:pt x="9" y="4"/>
                  </a:lnTo>
                  <a:lnTo>
                    <a:pt x="9" y="9"/>
                  </a:lnTo>
                  <a:lnTo>
                    <a:pt x="10" y="8"/>
                  </a:lnTo>
                  <a:lnTo>
                    <a:pt x="10" y="5"/>
                  </a:lnTo>
                  <a:lnTo>
                    <a:pt x="10" y="8"/>
                  </a:lnTo>
                  <a:lnTo>
                    <a:pt x="10" y="7"/>
                  </a:lnTo>
                  <a:lnTo>
                    <a:pt x="10" y="5"/>
                  </a:lnTo>
                  <a:lnTo>
                    <a:pt x="10" y="6"/>
                  </a:lnTo>
                  <a:lnTo>
                    <a:pt x="10" y="11"/>
                  </a:lnTo>
                  <a:lnTo>
                    <a:pt x="10" y="12"/>
                  </a:lnTo>
                  <a:lnTo>
                    <a:pt x="10" y="10"/>
                  </a:lnTo>
                  <a:lnTo>
                    <a:pt x="10" y="14"/>
                  </a:lnTo>
                  <a:lnTo>
                    <a:pt x="10" y="13"/>
                  </a:lnTo>
                  <a:lnTo>
                    <a:pt x="10" y="8"/>
                  </a:lnTo>
                  <a:lnTo>
                    <a:pt x="10" y="16"/>
                  </a:lnTo>
                  <a:lnTo>
                    <a:pt x="11" y="12"/>
                  </a:lnTo>
                  <a:lnTo>
                    <a:pt x="11" y="15"/>
                  </a:lnTo>
                  <a:lnTo>
                    <a:pt x="11" y="19"/>
                  </a:lnTo>
                  <a:lnTo>
                    <a:pt x="11" y="13"/>
                  </a:lnTo>
                  <a:lnTo>
                    <a:pt x="11" y="15"/>
                  </a:lnTo>
                  <a:lnTo>
                    <a:pt x="11" y="10"/>
                  </a:lnTo>
                  <a:lnTo>
                    <a:pt x="11" y="12"/>
                  </a:lnTo>
                  <a:lnTo>
                    <a:pt x="11" y="8"/>
                  </a:lnTo>
                  <a:lnTo>
                    <a:pt x="11" y="16"/>
                  </a:lnTo>
                  <a:lnTo>
                    <a:pt x="11" y="9"/>
                  </a:lnTo>
                  <a:lnTo>
                    <a:pt x="11" y="6"/>
                  </a:lnTo>
                  <a:lnTo>
                    <a:pt x="12" y="10"/>
                  </a:lnTo>
                  <a:lnTo>
                    <a:pt x="12" y="10"/>
                  </a:lnTo>
                  <a:lnTo>
                    <a:pt x="12" y="9"/>
                  </a:lnTo>
                  <a:lnTo>
                    <a:pt x="12" y="8"/>
                  </a:lnTo>
                  <a:lnTo>
                    <a:pt x="12" y="10"/>
                  </a:lnTo>
                  <a:lnTo>
                    <a:pt x="12" y="9"/>
                  </a:lnTo>
                  <a:lnTo>
                    <a:pt x="12" y="12"/>
                  </a:lnTo>
                  <a:lnTo>
                    <a:pt x="12" y="15"/>
                  </a:lnTo>
                  <a:lnTo>
                    <a:pt x="12" y="11"/>
                  </a:lnTo>
                  <a:lnTo>
                    <a:pt x="12" y="10"/>
                  </a:lnTo>
                  <a:lnTo>
                    <a:pt x="12" y="9"/>
                  </a:lnTo>
                  <a:lnTo>
                    <a:pt x="13" y="10"/>
                  </a:lnTo>
                  <a:lnTo>
                    <a:pt x="13" y="9"/>
                  </a:lnTo>
                  <a:lnTo>
                    <a:pt x="13" y="12"/>
                  </a:lnTo>
                  <a:lnTo>
                    <a:pt x="13" y="8"/>
                  </a:lnTo>
                  <a:lnTo>
                    <a:pt x="13" y="15"/>
                  </a:lnTo>
                  <a:lnTo>
                    <a:pt x="13" y="13"/>
                  </a:lnTo>
                  <a:lnTo>
                    <a:pt x="13" y="9"/>
                  </a:lnTo>
                  <a:lnTo>
                    <a:pt x="13" y="8"/>
                  </a:lnTo>
                  <a:lnTo>
                    <a:pt x="13" y="10"/>
                  </a:lnTo>
                  <a:lnTo>
                    <a:pt x="13" y="8"/>
                  </a:lnTo>
                  <a:lnTo>
                    <a:pt x="13" y="11"/>
                  </a:lnTo>
                  <a:lnTo>
                    <a:pt x="13" y="9"/>
                  </a:lnTo>
                  <a:lnTo>
                    <a:pt x="13" y="13"/>
                  </a:lnTo>
                  <a:lnTo>
                    <a:pt x="13" y="16"/>
                  </a:lnTo>
                  <a:lnTo>
                    <a:pt x="13" y="20"/>
                  </a:lnTo>
                  <a:lnTo>
                    <a:pt x="13" y="16"/>
                  </a:lnTo>
                  <a:lnTo>
                    <a:pt x="13" y="21"/>
                  </a:lnTo>
                  <a:lnTo>
                    <a:pt x="13" y="15"/>
                  </a:lnTo>
                  <a:lnTo>
                    <a:pt x="13" y="20"/>
                  </a:lnTo>
                  <a:lnTo>
                    <a:pt x="13" y="13"/>
                  </a:lnTo>
                  <a:lnTo>
                    <a:pt x="13" y="8"/>
                  </a:lnTo>
                  <a:lnTo>
                    <a:pt x="13" y="5"/>
                  </a:lnTo>
                  <a:lnTo>
                    <a:pt x="13" y="2"/>
                  </a:lnTo>
                  <a:lnTo>
                    <a:pt x="14" y="9"/>
                  </a:lnTo>
                  <a:lnTo>
                    <a:pt x="14" y="5"/>
                  </a:lnTo>
                  <a:lnTo>
                    <a:pt x="14" y="4"/>
                  </a:lnTo>
                  <a:lnTo>
                    <a:pt x="14" y="9"/>
                  </a:lnTo>
                </a:path>
              </a:pathLst>
            </a:custGeom>
            <a:noFill/>
            <a:ln w="0">
              <a:solidFill>
                <a:srgbClr val="FFFF00"/>
              </a:solidFill>
              <a:prstDash val="solid"/>
              <a:round/>
              <a:headEnd/>
              <a:tailEnd/>
            </a:ln>
          </p:spPr>
          <p:txBody>
            <a:bodyPr/>
            <a:lstStyle/>
            <a:p>
              <a:endParaRPr lang="en-US" sz="2000"/>
            </a:p>
          </p:txBody>
        </p:sp>
        <p:sp>
          <p:nvSpPr>
            <p:cNvPr id="3354711" name="Freeform 87"/>
            <p:cNvSpPr>
              <a:spLocks/>
            </p:cNvSpPr>
            <p:nvPr/>
          </p:nvSpPr>
          <p:spPr bwMode="auto">
            <a:xfrm>
              <a:off x="3580" y="3120"/>
              <a:ext cx="72" cy="738"/>
            </a:xfrm>
            <a:custGeom>
              <a:avLst/>
              <a:gdLst/>
              <a:ahLst/>
              <a:cxnLst>
                <a:cxn ang="0">
                  <a:pos x="0" y="81"/>
                </a:cxn>
                <a:cxn ang="0">
                  <a:pos x="0" y="79"/>
                </a:cxn>
                <a:cxn ang="0">
                  <a:pos x="1" y="78"/>
                </a:cxn>
                <a:cxn ang="0">
                  <a:pos x="1" y="3"/>
                </a:cxn>
                <a:cxn ang="0">
                  <a:pos x="1" y="138"/>
                </a:cxn>
                <a:cxn ang="0">
                  <a:pos x="2" y="151"/>
                </a:cxn>
                <a:cxn ang="0">
                  <a:pos x="2" y="89"/>
                </a:cxn>
                <a:cxn ang="0">
                  <a:pos x="2" y="67"/>
                </a:cxn>
                <a:cxn ang="0">
                  <a:pos x="3" y="64"/>
                </a:cxn>
                <a:cxn ang="0">
                  <a:pos x="3" y="65"/>
                </a:cxn>
                <a:cxn ang="0">
                  <a:pos x="3" y="73"/>
                </a:cxn>
                <a:cxn ang="0">
                  <a:pos x="4" y="78"/>
                </a:cxn>
                <a:cxn ang="0">
                  <a:pos x="4" y="81"/>
                </a:cxn>
                <a:cxn ang="0">
                  <a:pos x="4" y="76"/>
                </a:cxn>
                <a:cxn ang="0">
                  <a:pos x="5" y="74"/>
                </a:cxn>
                <a:cxn ang="0">
                  <a:pos x="5" y="78"/>
                </a:cxn>
                <a:cxn ang="0">
                  <a:pos x="5" y="78"/>
                </a:cxn>
                <a:cxn ang="0">
                  <a:pos x="5" y="79"/>
                </a:cxn>
                <a:cxn ang="0">
                  <a:pos x="5" y="83"/>
                </a:cxn>
                <a:cxn ang="0">
                  <a:pos x="5" y="79"/>
                </a:cxn>
                <a:cxn ang="0">
                  <a:pos x="6" y="73"/>
                </a:cxn>
                <a:cxn ang="0">
                  <a:pos x="6" y="77"/>
                </a:cxn>
                <a:cxn ang="0">
                  <a:pos x="7" y="81"/>
                </a:cxn>
                <a:cxn ang="0">
                  <a:pos x="7" y="77"/>
                </a:cxn>
                <a:cxn ang="0">
                  <a:pos x="7" y="86"/>
                </a:cxn>
                <a:cxn ang="0">
                  <a:pos x="8" y="79"/>
                </a:cxn>
                <a:cxn ang="0">
                  <a:pos x="8" y="89"/>
                </a:cxn>
                <a:cxn ang="0">
                  <a:pos x="8" y="83"/>
                </a:cxn>
                <a:cxn ang="0">
                  <a:pos x="9" y="79"/>
                </a:cxn>
                <a:cxn ang="0">
                  <a:pos x="9" y="82"/>
                </a:cxn>
                <a:cxn ang="0">
                  <a:pos x="9" y="81"/>
                </a:cxn>
                <a:cxn ang="0">
                  <a:pos x="10" y="72"/>
                </a:cxn>
                <a:cxn ang="0">
                  <a:pos x="10" y="84"/>
                </a:cxn>
                <a:cxn ang="0">
                  <a:pos x="10" y="71"/>
                </a:cxn>
                <a:cxn ang="0">
                  <a:pos x="10" y="76"/>
                </a:cxn>
                <a:cxn ang="0">
                  <a:pos x="10" y="78"/>
                </a:cxn>
                <a:cxn ang="0">
                  <a:pos x="10" y="77"/>
                </a:cxn>
                <a:cxn ang="0">
                  <a:pos x="10" y="77"/>
                </a:cxn>
                <a:cxn ang="0">
                  <a:pos x="11" y="73"/>
                </a:cxn>
                <a:cxn ang="0">
                  <a:pos x="11" y="77"/>
                </a:cxn>
                <a:cxn ang="0">
                  <a:pos x="11" y="77"/>
                </a:cxn>
                <a:cxn ang="0">
                  <a:pos x="12" y="83"/>
                </a:cxn>
                <a:cxn ang="0">
                  <a:pos x="12" y="80"/>
                </a:cxn>
                <a:cxn ang="0">
                  <a:pos x="12" y="78"/>
                </a:cxn>
                <a:cxn ang="0">
                  <a:pos x="13" y="76"/>
                </a:cxn>
                <a:cxn ang="0">
                  <a:pos x="13" y="82"/>
                </a:cxn>
                <a:cxn ang="0">
                  <a:pos x="13" y="82"/>
                </a:cxn>
                <a:cxn ang="0">
                  <a:pos x="14" y="81"/>
                </a:cxn>
                <a:cxn ang="0">
                  <a:pos x="14" y="79"/>
                </a:cxn>
                <a:cxn ang="0">
                  <a:pos x="15" y="79"/>
                </a:cxn>
              </a:cxnLst>
              <a:rect l="0" t="0" r="r" b="b"/>
              <a:pathLst>
                <a:path w="15" h="172">
                  <a:moveTo>
                    <a:pt x="0" y="77"/>
                  </a:moveTo>
                  <a:lnTo>
                    <a:pt x="0" y="85"/>
                  </a:lnTo>
                  <a:lnTo>
                    <a:pt x="0" y="87"/>
                  </a:lnTo>
                  <a:lnTo>
                    <a:pt x="0" y="81"/>
                  </a:lnTo>
                  <a:lnTo>
                    <a:pt x="0" y="77"/>
                  </a:lnTo>
                  <a:lnTo>
                    <a:pt x="0" y="86"/>
                  </a:lnTo>
                  <a:lnTo>
                    <a:pt x="0" y="83"/>
                  </a:lnTo>
                  <a:lnTo>
                    <a:pt x="0" y="79"/>
                  </a:lnTo>
                  <a:lnTo>
                    <a:pt x="1" y="84"/>
                  </a:lnTo>
                  <a:lnTo>
                    <a:pt x="1" y="73"/>
                  </a:lnTo>
                  <a:lnTo>
                    <a:pt x="1" y="72"/>
                  </a:lnTo>
                  <a:lnTo>
                    <a:pt x="1" y="78"/>
                  </a:lnTo>
                  <a:lnTo>
                    <a:pt x="1" y="76"/>
                  </a:lnTo>
                  <a:lnTo>
                    <a:pt x="1" y="70"/>
                  </a:lnTo>
                  <a:lnTo>
                    <a:pt x="1" y="28"/>
                  </a:lnTo>
                  <a:lnTo>
                    <a:pt x="1" y="3"/>
                  </a:lnTo>
                  <a:lnTo>
                    <a:pt x="1" y="0"/>
                  </a:lnTo>
                  <a:lnTo>
                    <a:pt x="1" y="32"/>
                  </a:lnTo>
                  <a:lnTo>
                    <a:pt x="1" y="88"/>
                  </a:lnTo>
                  <a:lnTo>
                    <a:pt x="1" y="138"/>
                  </a:lnTo>
                  <a:lnTo>
                    <a:pt x="2" y="164"/>
                  </a:lnTo>
                  <a:lnTo>
                    <a:pt x="2" y="172"/>
                  </a:lnTo>
                  <a:lnTo>
                    <a:pt x="2" y="163"/>
                  </a:lnTo>
                  <a:lnTo>
                    <a:pt x="2" y="151"/>
                  </a:lnTo>
                  <a:lnTo>
                    <a:pt x="2" y="132"/>
                  </a:lnTo>
                  <a:lnTo>
                    <a:pt x="2" y="114"/>
                  </a:lnTo>
                  <a:lnTo>
                    <a:pt x="2" y="108"/>
                  </a:lnTo>
                  <a:lnTo>
                    <a:pt x="2" y="89"/>
                  </a:lnTo>
                  <a:lnTo>
                    <a:pt x="2" y="81"/>
                  </a:lnTo>
                  <a:lnTo>
                    <a:pt x="2" y="69"/>
                  </a:lnTo>
                  <a:lnTo>
                    <a:pt x="2" y="65"/>
                  </a:lnTo>
                  <a:lnTo>
                    <a:pt x="2" y="67"/>
                  </a:lnTo>
                  <a:lnTo>
                    <a:pt x="3" y="67"/>
                  </a:lnTo>
                  <a:lnTo>
                    <a:pt x="3" y="60"/>
                  </a:lnTo>
                  <a:lnTo>
                    <a:pt x="3" y="60"/>
                  </a:lnTo>
                  <a:lnTo>
                    <a:pt x="3" y="64"/>
                  </a:lnTo>
                  <a:lnTo>
                    <a:pt x="3" y="68"/>
                  </a:lnTo>
                  <a:lnTo>
                    <a:pt x="3" y="65"/>
                  </a:lnTo>
                  <a:lnTo>
                    <a:pt x="3" y="68"/>
                  </a:lnTo>
                  <a:lnTo>
                    <a:pt x="3" y="65"/>
                  </a:lnTo>
                  <a:lnTo>
                    <a:pt x="3" y="66"/>
                  </a:lnTo>
                  <a:lnTo>
                    <a:pt x="3" y="73"/>
                  </a:lnTo>
                  <a:lnTo>
                    <a:pt x="3" y="72"/>
                  </a:lnTo>
                  <a:lnTo>
                    <a:pt x="3" y="73"/>
                  </a:lnTo>
                  <a:lnTo>
                    <a:pt x="4" y="78"/>
                  </a:lnTo>
                  <a:lnTo>
                    <a:pt x="4" y="78"/>
                  </a:lnTo>
                  <a:lnTo>
                    <a:pt x="4" y="79"/>
                  </a:lnTo>
                  <a:lnTo>
                    <a:pt x="4" y="78"/>
                  </a:lnTo>
                  <a:lnTo>
                    <a:pt x="4" y="81"/>
                  </a:lnTo>
                  <a:lnTo>
                    <a:pt x="4" y="86"/>
                  </a:lnTo>
                  <a:lnTo>
                    <a:pt x="4" y="82"/>
                  </a:lnTo>
                  <a:lnTo>
                    <a:pt x="4" y="81"/>
                  </a:lnTo>
                  <a:lnTo>
                    <a:pt x="4" y="78"/>
                  </a:lnTo>
                  <a:lnTo>
                    <a:pt x="4" y="84"/>
                  </a:lnTo>
                  <a:lnTo>
                    <a:pt x="4" y="81"/>
                  </a:lnTo>
                  <a:lnTo>
                    <a:pt x="4" y="76"/>
                  </a:lnTo>
                  <a:lnTo>
                    <a:pt x="5" y="74"/>
                  </a:lnTo>
                  <a:lnTo>
                    <a:pt x="5" y="81"/>
                  </a:lnTo>
                  <a:lnTo>
                    <a:pt x="5" y="80"/>
                  </a:lnTo>
                  <a:lnTo>
                    <a:pt x="5" y="74"/>
                  </a:lnTo>
                  <a:lnTo>
                    <a:pt x="5" y="77"/>
                  </a:lnTo>
                  <a:lnTo>
                    <a:pt x="5" y="77"/>
                  </a:lnTo>
                  <a:lnTo>
                    <a:pt x="5" y="73"/>
                  </a:lnTo>
                  <a:lnTo>
                    <a:pt x="5" y="78"/>
                  </a:lnTo>
                  <a:lnTo>
                    <a:pt x="5" y="79"/>
                  </a:lnTo>
                  <a:lnTo>
                    <a:pt x="5" y="77"/>
                  </a:lnTo>
                  <a:lnTo>
                    <a:pt x="5" y="83"/>
                  </a:lnTo>
                  <a:lnTo>
                    <a:pt x="5" y="78"/>
                  </a:lnTo>
                  <a:lnTo>
                    <a:pt x="5" y="76"/>
                  </a:lnTo>
                  <a:lnTo>
                    <a:pt x="5" y="76"/>
                  </a:lnTo>
                  <a:lnTo>
                    <a:pt x="5" y="74"/>
                  </a:lnTo>
                  <a:lnTo>
                    <a:pt x="5" y="79"/>
                  </a:lnTo>
                  <a:lnTo>
                    <a:pt x="5" y="74"/>
                  </a:lnTo>
                  <a:lnTo>
                    <a:pt x="5" y="77"/>
                  </a:lnTo>
                  <a:lnTo>
                    <a:pt x="5" y="79"/>
                  </a:lnTo>
                  <a:lnTo>
                    <a:pt x="5" y="83"/>
                  </a:lnTo>
                  <a:lnTo>
                    <a:pt x="5" y="79"/>
                  </a:lnTo>
                  <a:lnTo>
                    <a:pt x="5" y="80"/>
                  </a:lnTo>
                  <a:lnTo>
                    <a:pt x="5" y="77"/>
                  </a:lnTo>
                  <a:lnTo>
                    <a:pt x="5" y="79"/>
                  </a:lnTo>
                  <a:lnTo>
                    <a:pt x="6" y="77"/>
                  </a:lnTo>
                  <a:lnTo>
                    <a:pt x="6" y="79"/>
                  </a:lnTo>
                  <a:lnTo>
                    <a:pt x="6" y="76"/>
                  </a:lnTo>
                  <a:lnTo>
                    <a:pt x="6" y="73"/>
                  </a:lnTo>
                  <a:lnTo>
                    <a:pt x="6" y="72"/>
                  </a:lnTo>
                  <a:lnTo>
                    <a:pt x="6" y="77"/>
                  </a:lnTo>
                  <a:lnTo>
                    <a:pt x="6" y="75"/>
                  </a:lnTo>
                  <a:lnTo>
                    <a:pt x="6" y="77"/>
                  </a:lnTo>
                  <a:lnTo>
                    <a:pt x="6" y="79"/>
                  </a:lnTo>
                  <a:lnTo>
                    <a:pt x="6" y="81"/>
                  </a:lnTo>
                  <a:lnTo>
                    <a:pt x="6" y="86"/>
                  </a:lnTo>
                  <a:lnTo>
                    <a:pt x="7" y="81"/>
                  </a:lnTo>
                  <a:lnTo>
                    <a:pt x="7" y="82"/>
                  </a:lnTo>
                  <a:lnTo>
                    <a:pt x="7" y="83"/>
                  </a:lnTo>
                  <a:lnTo>
                    <a:pt x="7" y="82"/>
                  </a:lnTo>
                  <a:lnTo>
                    <a:pt x="7" y="77"/>
                  </a:lnTo>
                  <a:lnTo>
                    <a:pt x="7" y="85"/>
                  </a:lnTo>
                  <a:lnTo>
                    <a:pt x="7" y="80"/>
                  </a:lnTo>
                  <a:lnTo>
                    <a:pt x="7" y="82"/>
                  </a:lnTo>
                  <a:lnTo>
                    <a:pt x="7" y="86"/>
                  </a:lnTo>
                  <a:lnTo>
                    <a:pt x="7" y="82"/>
                  </a:lnTo>
                  <a:lnTo>
                    <a:pt x="7" y="76"/>
                  </a:lnTo>
                  <a:lnTo>
                    <a:pt x="7" y="78"/>
                  </a:lnTo>
                  <a:lnTo>
                    <a:pt x="8" y="79"/>
                  </a:lnTo>
                  <a:lnTo>
                    <a:pt x="8" y="84"/>
                  </a:lnTo>
                  <a:lnTo>
                    <a:pt x="8" y="83"/>
                  </a:lnTo>
                  <a:lnTo>
                    <a:pt x="8" y="94"/>
                  </a:lnTo>
                  <a:lnTo>
                    <a:pt x="8" y="89"/>
                  </a:lnTo>
                  <a:lnTo>
                    <a:pt x="8" y="85"/>
                  </a:lnTo>
                  <a:lnTo>
                    <a:pt x="8" y="80"/>
                  </a:lnTo>
                  <a:lnTo>
                    <a:pt x="8" y="84"/>
                  </a:lnTo>
                  <a:lnTo>
                    <a:pt x="8" y="83"/>
                  </a:lnTo>
                  <a:lnTo>
                    <a:pt x="8" y="79"/>
                  </a:lnTo>
                  <a:lnTo>
                    <a:pt x="8" y="78"/>
                  </a:lnTo>
                  <a:lnTo>
                    <a:pt x="9" y="80"/>
                  </a:lnTo>
                  <a:lnTo>
                    <a:pt x="9" y="79"/>
                  </a:lnTo>
                  <a:lnTo>
                    <a:pt x="9" y="83"/>
                  </a:lnTo>
                  <a:lnTo>
                    <a:pt x="9" y="78"/>
                  </a:lnTo>
                  <a:lnTo>
                    <a:pt x="9" y="83"/>
                  </a:lnTo>
                  <a:lnTo>
                    <a:pt x="9" y="82"/>
                  </a:lnTo>
                  <a:lnTo>
                    <a:pt x="9" y="85"/>
                  </a:lnTo>
                  <a:lnTo>
                    <a:pt x="9" y="88"/>
                  </a:lnTo>
                  <a:lnTo>
                    <a:pt x="9" y="86"/>
                  </a:lnTo>
                  <a:lnTo>
                    <a:pt x="9" y="81"/>
                  </a:lnTo>
                  <a:lnTo>
                    <a:pt x="9" y="77"/>
                  </a:lnTo>
                  <a:lnTo>
                    <a:pt x="9" y="75"/>
                  </a:lnTo>
                  <a:lnTo>
                    <a:pt x="9" y="77"/>
                  </a:lnTo>
                  <a:lnTo>
                    <a:pt x="10" y="72"/>
                  </a:lnTo>
                  <a:lnTo>
                    <a:pt x="10" y="74"/>
                  </a:lnTo>
                  <a:lnTo>
                    <a:pt x="10" y="77"/>
                  </a:lnTo>
                  <a:lnTo>
                    <a:pt x="10" y="75"/>
                  </a:lnTo>
                  <a:lnTo>
                    <a:pt x="10" y="84"/>
                  </a:lnTo>
                  <a:lnTo>
                    <a:pt x="10" y="81"/>
                  </a:lnTo>
                  <a:lnTo>
                    <a:pt x="10" y="79"/>
                  </a:lnTo>
                  <a:lnTo>
                    <a:pt x="10" y="73"/>
                  </a:lnTo>
                  <a:lnTo>
                    <a:pt x="10" y="71"/>
                  </a:lnTo>
                  <a:lnTo>
                    <a:pt x="10" y="76"/>
                  </a:lnTo>
                  <a:lnTo>
                    <a:pt x="10" y="72"/>
                  </a:lnTo>
                  <a:lnTo>
                    <a:pt x="10" y="77"/>
                  </a:lnTo>
                  <a:lnTo>
                    <a:pt x="10" y="76"/>
                  </a:lnTo>
                  <a:lnTo>
                    <a:pt x="10" y="83"/>
                  </a:lnTo>
                  <a:lnTo>
                    <a:pt x="10" y="76"/>
                  </a:lnTo>
                  <a:lnTo>
                    <a:pt x="10" y="82"/>
                  </a:lnTo>
                  <a:lnTo>
                    <a:pt x="10" y="78"/>
                  </a:lnTo>
                  <a:lnTo>
                    <a:pt x="10" y="82"/>
                  </a:lnTo>
                  <a:lnTo>
                    <a:pt x="10" y="78"/>
                  </a:lnTo>
                  <a:lnTo>
                    <a:pt x="10" y="76"/>
                  </a:lnTo>
                  <a:lnTo>
                    <a:pt x="10" y="77"/>
                  </a:lnTo>
                  <a:lnTo>
                    <a:pt x="10" y="83"/>
                  </a:lnTo>
                  <a:lnTo>
                    <a:pt x="10" y="82"/>
                  </a:lnTo>
                  <a:lnTo>
                    <a:pt x="10" y="76"/>
                  </a:lnTo>
                  <a:lnTo>
                    <a:pt x="10" y="77"/>
                  </a:lnTo>
                  <a:lnTo>
                    <a:pt x="11" y="75"/>
                  </a:lnTo>
                  <a:lnTo>
                    <a:pt x="11" y="77"/>
                  </a:lnTo>
                  <a:lnTo>
                    <a:pt x="11" y="80"/>
                  </a:lnTo>
                  <a:lnTo>
                    <a:pt x="11" y="73"/>
                  </a:lnTo>
                  <a:lnTo>
                    <a:pt x="11" y="77"/>
                  </a:lnTo>
                  <a:lnTo>
                    <a:pt x="11" y="79"/>
                  </a:lnTo>
                  <a:lnTo>
                    <a:pt x="11" y="81"/>
                  </a:lnTo>
                  <a:lnTo>
                    <a:pt x="11" y="77"/>
                  </a:lnTo>
                  <a:lnTo>
                    <a:pt x="11" y="73"/>
                  </a:lnTo>
                  <a:lnTo>
                    <a:pt x="11" y="70"/>
                  </a:lnTo>
                  <a:lnTo>
                    <a:pt x="11" y="79"/>
                  </a:lnTo>
                  <a:lnTo>
                    <a:pt x="11" y="77"/>
                  </a:lnTo>
                  <a:lnTo>
                    <a:pt x="12" y="83"/>
                  </a:lnTo>
                  <a:lnTo>
                    <a:pt x="12" y="84"/>
                  </a:lnTo>
                  <a:lnTo>
                    <a:pt x="12" y="82"/>
                  </a:lnTo>
                  <a:lnTo>
                    <a:pt x="12" y="83"/>
                  </a:lnTo>
                  <a:lnTo>
                    <a:pt x="12" y="88"/>
                  </a:lnTo>
                  <a:lnTo>
                    <a:pt x="12" y="86"/>
                  </a:lnTo>
                  <a:lnTo>
                    <a:pt x="12" y="80"/>
                  </a:lnTo>
                  <a:lnTo>
                    <a:pt x="12" y="80"/>
                  </a:lnTo>
                  <a:lnTo>
                    <a:pt x="12" y="85"/>
                  </a:lnTo>
                  <a:lnTo>
                    <a:pt x="12" y="79"/>
                  </a:lnTo>
                  <a:lnTo>
                    <a:pt x="12" y="81"/>
                  </a:lnTo>
                  <a:lnTo>
                    <a:pt x="12" y="78"/>
                  </a:lnTo>
                  <a:lnTo>
                    <a:pt x="13" y="79"/>
                  </a:lnTo>
                  <a:lnTo>
                    <a:pt x="13" y="81"/>
                  </a:lnTo>
                  <a:lnTo>
                    <a:pt x="13" y="83"/>
                  </a:lnTo>
                  <a:lnTo>
                    <a:pt x="13" y="76"/>
                  </a:lnTo>
                  <a:lnTo>
                    <a:pt x="13" y="77"/>
                  </a:lnTo>
                  <a:lnTo>
                    <a:pt x="13" y="86"/>
                  </a:lnTo>
                  <a:lnTo>
                    <a:pt x="13" y="82"/>
                  </a:lnTo>
                  <a:lnTo>
                    <a:pt x="13" y="82"/>
                  </a:lnTo>
                  <a:lnTo>
                    <a:pt x="13" y="81"/>
                  </a:lnTo>
                  <a:lnTo>
                    <a:pt x="13" y="79"/>
                  </a:lnTo>
                  <a:lnTo>
                    <a:pt x="13" y="80"/>
                  </a:lnTo>
                  <a:lnTo>
                    <a:pt x="13" y="82"/>
                  </a:lnTo>
                  <a:lnTo>
                    <a:pt x="14" y="73"/>
                  </a:lnTo>
                  <a:lnTo>
                    <a:pt x="14" y="77"/>
                  </a:lnTo>
                  <a:lnTo>
                    <a:pt x="14" y="78"/>
                  </a:lnTo>
                  <a:lnTo>
                    <a:pt x="14" y="81"/>
                  </a:lnTo>
                  <a:lnTo>
                    <a:pt x="14" y="79"/>
                  </a:lnTo>
                  <a:lnTo>
                    <a:pt x="14" y="83"/>
                  </a:lnTo>
                  <a:lnTo>
                    <a:pt x="14" y="82"/>
                  </a:lnTo>
                  <a:lnTo>
                    <a:pt x="14" y="79"/>
                  </a:lnTo>
                  <a:lnTo>
                    <a:pt x="14" y="74"/>
                  </a:lnTo>
                  <a:lnTo>
                    <a:pt x="14" y="78"/>
                  </a:lnTo>
                  <a:lnTo>
                    <a:pt x="14" y="76"/>
                  </a:lnTo>
                  <a:lnTo>
                    <a:pt x="15" y="79"/>
                  </a:lnTo>
                  <a:lnTo>
                    <a:pt x="15" y="76"/>
                  </a:lnTo>
                  <a:lnTo>
                    <a:pt x="15" y="78"/>
                  </a:lnTo>
                </a:path>
              </a:pathLst>
            </a:custGeom>
            <a:noFill/>
            <a:ln w="0">
              <a:solidFill>
                <a:srgbClr val="FFFF00"/>
              </a:solidFill>
              <a:prstDash val="solid"/>
              <a:round/>
              <a:headEnd/>
              <a:tailEnd/>
            </a:ln>
          </p:spPr>
          <p:txBody>
            <a:bodyPr/>
            <a:lstStyle/>
            <a:p>
              <a:endParaRPr lang="en-US" sz="2000"/>
            </a:p>
          </p:txBody>
        </p:sp>
        <p:sp>
          <p:nvSpPr>
            <p:cNvPr id="3354712" name="Freeform 88"/>
            <p:cNvSpPr>
              <a:spLocks/>
            </p:cNvSpPr>
            <p:nvPr/>
          </p:nvSpPr>
          <p:spPr bwMode="auto">
            <a:xfrm>
              <a:off x="3652" y="3107"/>
              <a:ext cx="68" cy="712"/>
            </a:xfrm>
            <a:custGeom>
              <a:avLst/>
              <a:gdLst/>
              <a:ahLst/>
              <a:cxnLst>
                <a:cxn ang="0">
                  <a:pos x="0" y="87"/>
                </a:cxn>
                <a:cxn ang="0">
                  <a:pos x="0" y="76"/>
                </a:cxn>
                <a:cxn ang="0">
                  <a:pos x="0" y="74"/>
                </a:cxn>
                <a:cxn ang="0">
                  <a:pos x="0" y="84"/>
                </a:cxn>
                <a:cxn ang="0">
                  <a:pos x="0" y="86"/>
                </a:cxn>
                <a:cxn ang="0">
                  <a:pos x="1" y="82"/>
                </a:cxn>
                <a:cxn ang="0">
                  <a:pos x="1" y="85"/>
                </a:cxn>
                <a:cxn ang="0">
                  <a:pos x="1" y="86"/>
                </a:cxn>
                <a:cxn ang="0">
                  <a:pos x="2" y="84"/>
                </a:cxn>
                <a:cxn ang="0">
                  <a:pos x="2" y="80"/>
                </a:cxn>
                <a:cxn ang="0">
                  <a:pos x="2" y="84"/>
                </a:cxn>
                <a:cxn ang="0">
                  <a:pos x="3" y="79"/>
                </a:cxn>
                <a:cxn ang="0">
                  <a:pos x="3" y="85"/>
                </a:cxn>
                <a:cxn ang="0">
                  <a:pos x="3" y="82"/>
                </a:cxn>
                <a:cxn ang="0">
                  <a:pos x="4" y="76"/>
                </a:cxn>
                <a:cxn ang="0">
                  <a:pos x="4" y="81"/>
                </a:cxn>
                <a:cxn ang="0">
                  <a:pos x="4" y="76"/>
                </a:cxn>
                <a:cxn ang="0">
                  <a:pos x="5" y="81"/>
                </a:cxn>
                <a:cxn ang="0">
                  <a:pos x="5" y="79"/>
                </a:cxn>
                <a:cxn ang="0">
                  <a:pos x="6" y="83"/>
                </a:cxn>
                <a:cxn ang="0">
                  <a:pos x="6" y="79"/>
                </a:cxn>
                <a:cxn ang="0">
                  <a:pos x="6" y="80"/>
                </a:cxn>
                <a:cxn ang="0">
                  <a:pos x="6" y="87"/>
                </a:cxn>
                <a:cxn ang="0">
                  <a:pos x="6" y="86"/>
                </a:cxn>
                <a:cxn ang="0">
                  <a:pos x="6" y="83"/>
                </a:cxn>
                <a:cxn ang="0">
                  <a:pos x="7" y="88"/>
                </a:cxn>
                <a:cxn ang="0">
                  <a:pos x="7" y="88"/>
                </a:cxn>
                <a:cxn ang="0">
                  <a:pos x="7" y="88"/>
                </a:cxn>
                <a:cxn ang="0">
                  <a:pos x="8" y="81"/>
                </a:cxn>
                <a:cxn ang="0">
                  <a:pos x="8" y="84"/>
                </a:cxn>
                <a:cxn ang="0">
                  <a:pos x="8" y="76"/>
                </a:cxn>
                <a:cxn ang="0">
                  <a:pos x="9" y="82"/>
                </a:cxn>
                <a:cxn ang="0">
                  <a:pos x="9" y="79"/>
                </a:cxn>
                <a:cxn ang="0">
                  <a:pos x="9" y="79"/>
                </a:cxn>
                <a:cxn ang="0">
                  <a:pos x="10" y="81"/>
                </a:cxn>
                <a:cxn ang="0">
                  <a:pos x="10" y="81"/>
                </a:cxn>
                <a:cxn ang="0">
                  <a:pos x="10" y="86"/>
                </a:cxn>
                <a:cxn ang="0">
                  <a:pos x="11" y="84"/>
                </a:cxn>
                <a:cxn ang="0">
                  <a:pos x="11" y="85"/>
                </a:cxn>
                <a:cxn ang="0">
                  <a:pos x="11" y="77"/>
                </a:cxn>
                <a:cxn ang="0">
                  <a:pos x="11" y="78"/>
                </a:cxn>
                <a:cxn ang="0">
                  <a:pos x="11" y="73"/>
                </a:cxn>
                <a:cxn ang="0">
                  <a:pos x="11" y="81"/>
                </a:cxn>
                <a:cxn ang="0">
                  <a:pos x="12" y="82"/>
                </a:cxn>
                <a:cxn ang="0">
                  <a:pos x="12" y="79"/>
                </a:cxn>
                <a:cxn ang="0">
                  <a:pos x="12" y="87"/>
                </a:cxn>
                <a:cxn ang="0">
                  <a:pos x="13" y="84"/>
                </a:cxn>
                <a:cxn ang="0">
                  <a:pos x="13" y="80"/>
                </a:cxn>
                <a:cxn ang="0">
                  <a:pos x="13" y="28"/>
                </a:cxn>
                <a:cxn ang="0">
                  <a:pos x="14" y="72"/>
                </a:cxn>
              </a:cxnLst>
              <a:rect l="0" t="0" r="r" b="b"/>
              <a:pathLst>
                <a:path w="14" h="166">
                  <a:moveTo>
                    <a:pt x="0" y="81"/>
                  </a:moveTo>
                  <a:lnTo>
                    <a:pt x="0" y="89"/>
                  </a:lnTo>
                  <a:lnTo>
                    <a:pt x="0" y="86"/>
                  </a:lnTo>
                  <a:lnTo>
                    <a:pt x="0" y="87"/>
                  </a:lnTo>
                  <a:lnTo>
                    <a:pt x="0" y="86"/>
                  </a:lnTo>
                  <a:lnTo>
                    <a:pt x="0" y="80"/>
                  </a:lnTo>
                  <a:lnTo>
                    <a:pt x="0" y="76"/>
                  </a:lnTo>
                  <a:lnTo>
                    <a:pt x="0" y="76"/>
                  </a:lnTo>
                  <a:lnTo>
                    <a:pt x="0" y="74"/>
                  </a:lnTo>
                  <a:lnTo>
                    <a:pt x="0" y="73"/>
                  </a:lnTo>
                  <a:lnTo>
                    <a:pt x="0" y="80"/>
                  </a:lnTo>
                  <a:lnTo>
                    <a:pt x="0" y="74"/>
                  </a:lnTo>
                  <a:lnTo>
                    <a:pt x="0" y="79"/>
                  </a:lnTo>
                  <a:lnTo>
                    <a:pt x="0" y="82"/>
                  </a:lnTo>
                  <a:lnTo>
                    <a:pt x="0" y="86"/>
                  </a:lnTo>
                  <a:lnTo>
                    <a:pt x="0" y="84"/>
                  </a:lnTo>
                  <a:lnTo>
                    <a:pt x="0" y="85"/>
                  </a:lnTo>
                  <a:lnTo>
                    <a:pt x="0" y="76"/>
                  </a:lnTo>
                  <a:lnTo>
                    <a:pt x="0" y="82"/>
                  </a:lnTo>
                  <a:lnTo>
                    <a:pt x="0" y="86"/>
                  </a:lnTo>
                  <a:lnTo>
                    <a:pt x="0" y="88"/>
                  </a:lnTo>
                  <a:lnTo>
                    <a:pt x="1" y="81"/>
                  </a:lnTo>
                  <a:lnTo>
                    <a:pt x="1" y="82"/>
                  </a:lnTo>
                  <a:lnTo>
                    <a:pt x="1" y="82"/>
                  </a:lnTo>
                  <a:lnTo>
                    <a:pt x="1" y="82"/>
                  </a:lnTo>
                  <a:lnTo>
                    <a:pt x="1" y="84"/>
                  </a:lnTo>
                  <a:lnTo>
                    <a:pt x="1" y="84"/>
                  </a:lnTo>
                  <a:lnTo>
                    <a:pt x="1" y="85"/>
                  </a:lnTo>
                  <a:lnTo>
                    <a:pt x="1" y="83"/>
                  </a:lnTo>
                  <a:lnTo>
                    <a:pt x="1" y="82"/>
                  </a:lnTo>
                  <a:lnTo>
                    <a:pt x="1" y="84"/>
                  </a:lnTo>
                  <a:lnTo>
                    <a:pt x="1" y="86"/>
                  </a:lnTo>
                  <a:lnTo>
                    <a:pt x="1" y="84"/>
                  </a:lnTo>
                  <a:lnTo>
                    <a:pt x="2" y="83"/>
                  </a:lnTo>
                  <a:lnTo>
                    <a:pt x="2" y="86"/>
                  </a:lnTo>
                  <a:lnTo>
                    <a:pt x="2" y="84"/>
                  </a:lnTo>
                  <a:lnTo>
                    <a:pt x="2" y="80"/>
                  </a:lnTo>
                  <a:lnTo>
                    <a:pt x="2" y="80"/>
                  </a:lnTo>
                  <a:lnTo>
                    <a:pt x="2" y="76"/>
                  </a:lnTo>
                  <a:lnTo>
                    <a:pt x="2" y="80"/>
                  </a:lnTo>
                  <a:lnTo>
                    <a:pt x="2" y="84"/>
                  </a:lnTo>
                  <a:lnTo>
                    <a:pt x="2" y="82"/>
                  </a:lnTo>
                  <a:lnTo>
                    <a:pt x="2" y="85"/>
                  </a:lnTo>
                  <a:lnTo>
                    <a:pt x="2" y="84"/>
                  </a:lnTo>
                  <a:lnTo>
                    <a:pt x="2" y="81"/>
                  </a:lnTo>
                  <a:lnTo>
                    <a:pt x="3" y="83"/>
                  </a:lnTo>
                  <a:lnTo>
                    <a:pt x="3" y="85"/>
                  </a:lnTo>
                  <a:lnTo>
                    <a:pt x="3" y="79"/>
                  </a:lnTo>
                  <a:lnTo>
                    <a:pt x="3" y="81"/>
                  </a:lnTo>
                  <a:lnTo>
                    <a:pt x="3" y="79"/>
                  </a:lnTo>
                  <a:lnTo>
                    <a:pt x="3" y="88"/>
                  </a:lnTo>
                  <a:lnTo>
                    <a:pt x="3" y="85"/>
                  </a:lnTo>
                  <a:lnTo>
                    <a:pt x="3" y="75"/>
                  </a:lnTo>
                  <a:lnTo>
                    <a:pt x="3" y="79"/>
                  </a:lnTo>
                  <a:lnTo>
                    <a:pt x="3" y="84"/>
                  </a:lnTo>
                  <a:lnTo>
                    <a:pt x="3" y="82"/>
                  </a:lnTo>
                  <a:lnTo>
                    <a:pt x="4" y="83"/>
                  </a:lnTo>
                  <a:lnTo>
                    <a:pt x="4" y="85"/>
                  </a:lnTo>
                  <a:lnTo>
                    <a:pt x="4" y="82"/>
                  </a:lnTo>
                  <a:lnTo>
                    <a:pt x="4" y="76"/>
                  </a:lnTo>
                  <a:lnTo>
                    <a:pt x="4" y="76"/>
                  </a:lnTo>
                  <a:lnTo>
                    <a:pt x="4" y="78"/>
                  </a:lnTo>
                  <a:lnTo>
                    <a:pt x="4" y="80"/>
                  </a:lnTo>
                  <a:lnTo>
                    <a:pt x="4" y="81"/>
                  </a:lnTo>
                  <a:lnTo>
                    <a:pt x="4" y="79"/>
                  </a:lnTo>
                  <a:lnTo>
                    <a:pt x="4" y="82"/>
                  </a:lnTo>
                  <a:lnTo>
                    <a:pt x="4" y="85"/>
                  </a:lnTo>
                  <a:lnTo>
                    <a:pt x="4" y="76"/>
                  </a:lnTo>
                  <a:lnTo>
                    <a:pt x="4" y="82"/>
                  </a:lnTo>
                  <a:lnTo>
                    <a:pt x="5" y="86"/>
                  </a:lnTo>
                  <a:lnTo>
                    <a:pt x="5" y="84"/>
                  </a:lnTo>
                  <a:lnTo>
                    <a:pt x="5" y="81"/>
                  </a:lnTo>
                  <a:lnTo>
                    <a:pt x="5" y="80"/>
                  </a:lnTo>
                  <a:lnTo>
                    <a:pt x="5" y="86"/>
                  </a:lnTo>
                  <a:lnTo>
                    <a:pt x="5" y="80"/>
                  </a:lnTo>
                  <a:lnTo>
                    <a:pt x="5" y="79"/>
                  </a:lnTo>
                  <a:lnTo>
                    <a:pt x="5" y="86"/>
                  </a:lnTo>
                  <a:lnTo>
                    <a:pt x="5" y="87"/>
                  </a:lnTo>
                  <a:lnTo>
                    <a:pt x="6" y="85"/>
                  </a:lnTo>
                  <a:lnTo>
                    <a:pt x="6" y="83"/>
                  </a:lnTo>
                  <a:lnTo>
                    <a:pt x="6" y="80"/>
                  </a:lnTo>
                  <a:lnTo>
                    <a:pt x="6" y="84"/>
                  </a:lnTo>
                  <a:lnTo>
                    <a:pt x="6" y="74"/>
                  </a:lnTo>
                  <a:lnTo>
                    <a:pt x="6" y="79"/>
                  </a:lnTo>
                  <a:lnTo>
                    <a:pt x="6" y="81"/>
                  </a:lnTo>
                  <a:lnTo>
                    <a:pt x="6" y="82"/>
                  </a:lnTo>
                  <a:lnTo>
                    <a:pt x="6" y="77"/>
                  </a:lnTo>
                  <a:lnTo>
                    <a:pt x="6" y="80"/>
                  </a:lnTo>
                  <a:lnTo>
                    <a:pt x="6" y="84"/>
                  </a:lnTo>
                  <a:lnTo>
                    <a:pt x="6" y="78"/>
                  </a:lnTo>
                  <a:lnTo>
                    <a:pt x="6" y="81"/>
                  </a:lnTo>
                  <a:lnTo>
                    <a:pt x="6" y="87"/>
                  </a:lnTo>
                  <a:lnTo>
                    <a:pt x="6" y="81"/>
                  </a:lnTo>
                  <a:lnTo>
                    <a:pt x="6" y="82"/>
                  </a:lnTo>
                  <a:lnTo>
                    <a:pt x="6" y="80"/>
                  </a:lnTo>
                  <a:lnTo>
                    <a:pt x="6" y="86"/>
                  </a:lnTo>
                  <a:lnTo>
                    <a:pt x="6" y="83"/>
                  </a:lnTo>
                  <a:lnTo>
                    <a:pt x="6" y="86"/>
                  </a:lnTo>
                  <a:lnTo>
                    <a:pt x="6" y="87"/>
                  </a:lnTo>
                  <a:lnTo>
                    <a:pt x="6" y="83"/>
                  </a:lnTo>
                  <a:lnTo>
                    <a:pt x="6" y="89"/>
                  </a:lnTo>
                  <a:lnTo>
                    <a:pt x="6" y="85"/>
                  </a:lnTo>
                  <a:lnTo>
                    <a:pt x="6" y="88"/>
                  </a:lnTo>
                  <a:lnTo>
                    <a:pt x="7" y="88"/>
                  </a:lnTo>
                  <a:lnTo>
                    <a:pt x="7" y="87"/>
                  </a:lnTo>
                  <a:lnTo>
                    <a:pt x="7" y="79"/>
                  </a:lnTo>
                  <a:lnTo>
                    <a:pt x="7" y="84"/>
                  </a:lnTo>
                  <a:lnTo>
                    <a:pt x="7" y="88"/>
                  </a:lnTo>
                  <a:lnTo>
                    <a:pt x="7" y="90"/>
                  </a:lnTo>
                  <a:lnTo>
                    <a:pt x="7" y="87"/>
                  </a:lnTo>
                  <a:lnTo>
                    <a:pt x="7" y="91"/>
                  </a:lnTo>
                  <a:lnTo>
                    <a:pt x="7" y="88"/>
                  </a:lnTo>
                  <a:lnTo>
                    <a:pt x="7" y="84"/>
                  </a:lnTo>
                  <a:lnTo>
                    <a:pt x="8" y="80"/>
                  </a:lnTo>
                  <a:lnTo>
                    <a:pt x="8" y="82"/>
                  </a:lnTo>
                  <a:lnTo>
                    <a:pt x="8" y="81"/>
                  </a:lnTo>
                  <a:lnTo>
                    <a:pt x="8" y="83"/>
                  </a:lnTo>
                  <a:lnTo>
                    <a:pt x="8" y="79"/>
                  </a:lnTo>
                  <a:lnTo>
                    <a:pt x="8" y="85"/>
                  </a:lnTo>
                  <a:lnTo>
                    <a:pt x="8" y="84"/>
                  </a:lnTo>
                  <a:lnTo>
                    <a:pt x="8" y="81"/>
                  </a:lnTo>
                  <a:lnTo>
                    <a:pt x="8" y="85"/>
                  </a:lnTo>
                  <a:lnTo>
                    <a:pt x="8" y="81"/>
                  </a:lnTo>
                  <a:lnTo>
                    <a:pt x="8" y="76"/>
                  </a:lnTo>
                  <a:lnTo>
                    <a:pt x="8" y="77"/>
                  </a:lnTo>
                  <a:lnTo>
                    <a:pt x="9" y="79"/>
                  </a:lnTo>
                  <a:lnTo>
                    <a:pt x="9" y="78"/>
                  </a:lnTo>
                  <a:lnTo>
                    <a:pt x="9" y="82"/>
                  </a:lnTo>
                  <a:lnTo>
                    <a:pt x="9" y="88"/>
                  </a:lnTo>
                  <a:lnTo>
                    <a:pt x="9" y="83"/>
                  </a:lnTo>
                  <a:lnTo>
                    <a:pt x="9" y="82"/>
                  </a:lnTo>
                  <a:lnTo>
                    <a:pt x="9" y="79"/>
                  </a:lnTo>
                  <a:lnTo>
                    <a:pt x="9" y="84"/>
                  </a:lnTo>
                  <a:lnTo>
                    <a:pt x="9" y="85"/>
                  </a:lnTo>
                  <a:lnTo>
                    <a:pt x="9" y="81"/>
                  </a:lnTo>
                  <a:lnTo>
                    <a:pt x="9" y="79"/>
                  </a:lnTo>
                  <a:lnTo>
                    <a:pt x="10" y="84"/>
                  </a:lnTo>
                  <a:lnTo>
                    <a:pt x="10" y="80"/>
                  </a:lnTo>
                  <a:lnTo>
                    <a:pt x="10" y="82"/>
                  </a:lnTo>
                  <a:lnTo>
                    <a:pt x="10" y="81"/>
                  </a:lnTo>
                  <a:lnTo>
                    <a:pt x="10" y="84"/>
                  </a:lnTo>
                  <a:lnTo>
                    <a:pt x="10" y="86"/>
                  </a:lnTo>
                  <a:lnTo>
                    <a:pt x="10" y="83"/>
                  </a:lnTo>
                  <a:lnTo>
                    <a:pt x="10" y="81"/>
                  </a:lnTo>
                  <a:lnTo>
                    <a:pt x="10" y="80"/>
                  </a:lnTo>
                  <a:lnTo>
                    <a:pt x="10" y="80"/>
                  </a:lnTo>
                  <a:lnTo>
                    <a:pt x="10" y="84"/>
                  </a:lnTo>
                  <a:lnTo>
                    <a:pt x="10" y="86"/>
                  </a:lnTo>
                  <a:lnTo>
                    <a:pt x="10" y="81"/>
                  </a:lnTo>
                  <a:lnTo>
                    <a:pt x="11" y="88"/>
                  </a:lnTo>
                  <a:lnTo>
                    <a:pt x="11" y="86"/>
                  </a:lnTo>
                  <a:lnTo>
                    <a:pt x="11" y="84"/>
                  </a:lnTo>
                  <a:lnTo>
                    <a:pt x="11" y="81"/>
                  </a:lnTo>
                  <a:lnTo>
                    <a:pt x="11" y="83"/>
                  </a:lnTo>
                  <a:lnTo>
                    <a:pt x="11" y="79"/>
                  </a:lnTo>
                  <a:lnTo>
                    <a:pt x="11" y="85"/>
                  </a:lnTo>
                  <a:lnTo>
                    <a:pt x="11" y="83"/>
                  </a:lnTo>
                  <a:lnTo>
                    <a:pt x="11" y="88"/>
                  </a:lnTo>
                  <a:lnTo>
                    <a:pt x="11" y="82"/>
                  </a:lnTo>
                  <a:lnTo>
                    <a:pt x="11" y="77"/>
                  </a:lnTo>
                  <a:lnTo>
                    <a:pt x="11" y="80"/>
                  </a:lnTo>
                  <a:lnTo>
                    <a:pt x="11" y="75"/>
                  </a:lnTo>
                  <a:lnTo>
                    <a:pt x="11" y="72"/>
                  </a:lnTo>
                  <a:lnTo>
                    <a:pt x="11" y="78"/>
                  </a:lnTo>
                  <a:lnTo>
                    <a:pt x="11" y="75"/>
                  </a:lnTo>
                  <a:lnTo>
                    <a:pt x="11" y="76"/>
                  </a:lnTo>
                  <a:lnTo>
                    <a:pt x="11" y="79"/>
                  </a:lnTo>
                  <a:lnTo>
                    <a:pt x="11" y="73"/>
                  </a:lnTo>
                  <a:lnTo>
                    <a:pt x="11" y="77"/>
                  </a:lnTo>
                  <a:lnTo>
                    <a:pt x="11" y="80"/>
                  </a:lnTo>
                  <a:lnTo>
                    <a:pt x="11" y="78"/>
                  </a:lnTo>
                  <a:lnTo>
                    <a:pt x="11" y="81"/>
                  </a:lnTo>
                  <a:lnTo>
                    <a:pt x="11" y="75"/>
                  </a:lnTo>
                  <a:lnTo>
                    <a:pt x="12" y="79"/>
                  </a:lnTo>
                  <a:lnTo>
                    <a:pt x="12" y="85"/>
                  </a:lnTo>
                  <a:lnTo>
                    <a:pt x="12" y="82"/>
                  </a:lnTo>
                  <a:lnTo>
                    <a:pt x="12" y="81"/>
                  </a:lnTo>
                  <a:lnTo>
                    <a:pt x="12" y="76"/>
                  </a:lnTo>
                  <a:lnTo>
                    <a:pt x="12" y="77"/>
                  </a:lnTo>
                  <a:lnTo>
                    <a:pt x="12" y="79"/>
                  </a:lnTo>
                  <a:lnTo>
                    <a:pt x="12" y="81"/>
                  </a:lnTo>
                  <a:lnTo>
                    <a:pt x="12" y="87"/>
                  </a:lnTo>
                  <a:lnTo>
                    <a:pt x="12" y="82"/>
                  </a:lnTo>
                  <a:lnTo>
                    <a:pt x="12" y="87"/>
                  </a:lnTo>
                  <a:lnTo>
                    <a:pt x="12" y="80"/>
                  </a:lnTo>
                  <a:lnTo>
                    <a:pt x="13" y="80"/>
                  </a:lnTo>
                  <a:lnTo>
                    <a:pt x="13" y="78"/>
                  </a:lnTo>
                  <a:lnTo>
                    <a:pt x="13" y="84"/>
                  </a:lnTo>
                  <a:lnTo>
                    <a:pt x="13" y="80"/>
                  </a:lnTo>
                  <a:lnTo>
                    <a:pt x="13" y="80"/>
                  </a:lnTo>
                  <a:lnTo>
                    <a:pt x="13" y="77"/>
                  </a:lnTo>
                  <a:lnTo>
                    <a:pt x="13" y="80"/>
                  </a:lnTo>
                  <a:lnTo>
                    <a:pt x="13" y="78"/>
                  </a:lnTo>
                  <a:lnTo>
                    <a:pt x="13" y="75"/>
                  </a:lnTo>
                  <a:lnTo>
                    <a:pt x="13" y="68"/>
                  </a:lnTo>
                  <a:lnTo>
                    <a:pt x="13" y="28"/>
                  </a:lnTo>
                  <a:lnTo>
                    <a:pt x="14" y="15"/>
                  </a:lnTo>
                  <a:lnTo>
                    <a:pt x="14" y="0"/>
                  </a:lnTo>
                  <a:lnTo>
                    <a:pt x="14" y="37"/>
                  </a:lnTo>
                  <a:lnTo>
                    <a:pt x="14" y="72"/>
                  </a:lnTo>
                  <a:lnTo>
                    <a:pt x="14" y="130"/>
                  </a:lnTo>
                  <a:lnTo>
                    <a:pt x="14" y="166"/>
                  </a:lnTo>
                </a:path>
              </a:pathLst>
            </a:custGeom>
            <a:noFill/>
            <a:ln w="0">
              <a:solidFill>
                <a:srgbClr val="FFFF00"/>
              </a:solidFill>
              <a:prstDash val="solid"/>
              <a:round/>
              <a:headEnd/>
              <a:tailEnd/>
            </a:ln>
          </p:spPr>
          <p:txBody>
            <a:bodyPr/>
            <a:lstStyle/>
            <a:p>
              <a:endParaRPr lang="en-US" sz="2000"/>
            </a:p>
          </p:txBody>
        </p:sp>
        <p:sp>
          <p:nvSpPr>
            <p:cNvPr id="3354713" name="Freeform 89"/>
            <p:cNvSpPr>
              <a:spLocks/>
            </p:cNvSpPr>
            <p:nvPr/>
          </p:nvSpPr>
          <p:spPr bwMode="auto">
            <a:xfrm>
              <a:off x="3720" y="3403"/>
              <a:ext cx="68" cy="438"/>
            </a:xfrm>
            <a:custGeom>
              <a:avLst/>
              <a:gdLst/>
              <a:ahLst/>
              <a:cxnLst>
                <a:cxn ang="0">
                  <a:pos x="0" y="85"/>
                </a:cxn>
                <a:cxn ang="0">
                  <a:pos x="0" y="27"/>
                </a:cxn>
                <a:cxn ang="0">
                  <a:pos x="1" y="5"/>
                </a:cxn>
                <a:cxn ang="0">
                  <a:pos x="1" y="0"/>
                </a:cxn>
                <a:cxn ang="0">
                  <a:pos x="1" y="2"/>
                </a:cxn>
                <a:cxn ang="0">
                  <a:pos x="2" y="6"/>
                </a:cxn>
                <a:cxn ang="0">
                  <a:pos x="2" y="5"/>
                </a:cxn>
                <a:cxn ang="0">
                  <a:pos x="3" y="14"/>
                </a:cxn>
                <a:cxn ang="0">
                  <a:pos x="3" y="13"/>
                </a:cxn>
                <a:cxn ang="0">
                  <a:pos x="3" y="9"/>
                </a:cxn>
                <a:cxn ang="0">
                  <a:pos x="3" y="15"/>
                </a:cxn>
                <a:cxn ang="0">
                  <a:pos x="3" y="12"/>
                </a:cxn>
                <a:cxn ang="0">
                  <a:pos x="3" y="16"/>
                </a:cxn>
                <a:cxn ang="0">
                  <a:pos x="4" y="7"/>
                </a:cxn>
                <a:cxn ang="0">
                  <a:pos x="4" y="13"/>
                </a:cxn>
                <a:cxn ang="0">
                  <a:pos x="4" y="20"/>
                </a:cxn>
                <a:cxn ang="0">
                  <a:pos x="5" y="10"/>
                </a:cxn>
                <a:cxn ang="0">
                  <a:pos x="5" y="1"/>
                </a:cxn>
                <a:cxn ang="0">
                  <a:pos x="5" y="14"/>
                </a:cxn>
                <a:cxn ang="0">
                  <a:pos x="6" y="14"/>
                </a:cxn>
                <a:cxn ang="0">
                  <a:pos x="6" y="16"/>
                </a:cxn>
                <a:cxn ang="0">
                  <a:pos x="6" y="21"/>
                </a:cxn>
                <a:cxn ang="0">
                  <a:pos x="6" y="13"/>
                </a:cxn>
                <a:cxn ang="0">
                  <a:pos x="7" y="14"/>
                </a:cxn>
                <a:cxn ang="0">
                  <a:pos x="7" y="15"/>
                </a:cxn>
                <a:cxn ang="0">
                  <a:pos x="7" y="15"/>
                </a:cxn>
                <a:cxn ang="0">
                  <a:pos x="8" y="12"/>
                </a:cxn>
                <a:cxn ang="0">
                  <a:pos x="8" y="13"/>
                </a:cxn>
                <a:cxn ang="0">
                  <a:pos x="8" y="11"/>
                </a:cxn>
                <a:cxn ang="0">
                  <a:pos x="8" y="19"/>
                </a:cxn>
                <a:cxn ang="0">
                  <a:pos x="8" y="16"/>
                </a:cxn>
                <a:cxn ang="0">
                  <a:pos x="8" y="11"/>
                </a:cxn>
                <a:cxn ang="0">
                  <a:pos x="9" y="11"/>
                </a:cxn>
                <a:cxn ang="0">
                  <a:pos x="9" y="8"/>
                </a:cxn>
                <a:cxn ang="0">
                  <a:pos x="10" y="12"/>
                </a:cxn>
                <a:cxn ang="0">
                  <a:pos x="10" y="17"/>
                </a:cxn>
                <a:cxn ang="0">
                  <a:pos x="10" y="7"/>
                </a:cxn>
                <a:cxn ang="0">
                  <a:pos x="10" y="7"/>
                </a:cxn>
                <a:cxn ang="0">
                  <a:pos x="11" y="14"/>
                </a:cxn>
                <a:cxn ang="0">
                  <a:pos x="11" y="16"/>
                </a:cxn>
                <a:cxn ang="0">
                  <a:pos x="12" y="14"/>
                </a:cxn>
                <a:cxn ang="0">
                  <a:pos x="12" y="23"/>
                </a:cxn>
                <a:cxn ang="0">
                  <a:pos x="12" y="8"/>
                </a:cxn>
                <a:cxn ang="0">
                  <a:pos x="13" y="10"/>
                </a:cxn>
                <a:cxn ang="0">
                  <a:pos x="13" y="6"/>
                </a:cxn>
                <a:cxn ang="0">
                  <a:pos x="13" y="13"/>
                </a:cxn>
                <a:cxn ang="0">
                  <a:pos x="13" y="13"/>
                </a:cxn>
                <a:cxn ang="0">
                  <a:pos x="14" y="19"/>
                </a:cxn>
                <a:cxn ang="0">
                  <a:pos x="14" y="16"/>
                </a:cxn>
                <a:cxn ang="0">
                  <a:pos x="14" y="11"/>
                </a:cxn>
              </a:cxnLst>
              <a:rect l="0" t="0" r="r" b="b"/>
              <a:pathLst>
                <a:path w="14" h="102">
                  <a:moveTo>
                    <a:pt x="0" y="97"/>
                  </a:moveTo>
                  <a:lnTo>
                    <a:pt x="0" y="102"/>
                  </a:lnTo>
                  <a:lnTo>
                    <a:pt x="0" y="100"/>
                  </a:lnTo>
                  <a:lnTo>
                    <a:pt x="0" y="85"/>
                  </a:lnTo>
                  <a:lnTo>
                    <a:pt x="0" y="66"/>
                  </a:lnTo>
                  <a:lnTo>
                    <a:pt x="0" y="52"/>
                  </a:lnTo>
                  <a:lnTo>
                    <a:pt x="0" y="40"/>
                  </a:lnTo>
                  <a:lnTo>
                    <a:pt x="0" y="27"/>
                  </a:lnTo>
                  <a:lnTo>
                    <a:pt x="1" y="24"/>
                  </a:lnTo>
                  <a:lnTo>
                    <a:pt x="1" y="12"/>
                  </a:lnTo>
                  <a:lnTo>
                    <a:pt x="1" y="8"/>
                  </a:lnTo>
                  <a:lnTo>
                    <a:pt x="1" y="5"/>
                  </a:lnTo>
                  <a:lnTo>
                    <a:pt x="1" y="7"/>
                  </a:lnTo>
                  <a:lnTo>
                    <a:pt x="1" y="3"/>
                  </a:lnTo>
                  <a:lnTo>
                    <a:pt x="1" y="2"/>
                  </a:lnTo>
                  <a:lnTo>
                    <a:pt x="1" y="0"/>
                  </a:lnTo>
                  <a:lnTo>
                    <a:pt x="1" y="2"/>
                  </a:lnTo>
                  <a:lnTo>
                    <a:pt x="1" y="1"/>
                  </a:lnTo>
                  <a:lnTo>
                    <a:pt x="1" y="7"/>
                  </a:lnTo>
                  <a:lnTo>
                    <a:pt x="1" y="2"/>
                  </a:lnTo>
                  <a:lnTo>
                    <a:pt x="2" y="2"/>
                  </a:lnTo>
                  <a:lnTo>
                    <a:pt x="2" y="4"/>
                  </a:lnTo>
                  <a:lnTo>
                    <a:pt x="2" y="7"/>
                  </a:lnTo>
                  <a:lnTo>
                    <a:pt x="2" y="6"/>
                  </a:lnTo>
                  <a:lnTo>
                    <a:pt x="2" y="4"/>
                  </a:lnTo>
                  <a:lnTo>
                    <a:pt x="2" y="8"/>
                  </a:lnTo>
                  <a:lnTo>
                    <a:pt x="2" y="6"/>
                  </a:lnTo>
                  <a:lnTo>
                    <a:pt x="2" y="5"/>
                  </a:lnTo>
                  <a:lnTo>
                    <a:pt x="2" y="8"/>
                  </a:lnTo>
                  <a:lnTo>
                    <a:pt x="2" y="15"/>
                  </a:lnTo>
                  <a:lnTo>
                    <a:pt x="2" y="11"/>
                  </a:lnTo>
                  <a:lnTo>
                    <a:pt x="3" y="14"/>
                  </a:lnTo>
                  <a:lnTo>
                    <a:pt x="3" y="16"/>
                  </a:lnTo>
                  <a:lnTo>
                    <a:pt x="3" y="16"/>
                  </a:lnTo>
                  <a:lnTo>
                    <a:pt x="3" y="11"/>
                  </a:lnTo>
                  <a:lnTo>
                    <a:pt x="3" y="13"/>
                  </a:lnTo>
                  <a:lnTo>
                    <a:pt x="3" y="11"/>
                  </a:lnTo>
                  <a:lnTo>
                    <a:pt x="3" y="8"/>
                  </a:lnTo>
                  <a:lnTo>
                    <a:pt x="3" y="10"/>
                  </a:lnTo>
                  <a:lnTo>
                    <a:pt x="3" y="9"/>
                  </a:lnTo>
                  <a:lnTo>
                    <a:pt x="3" y="11"/>
                  </a:lnTo>
                  <a:lnTo>
                    <a:pt x="3" y="4"/>
                  </a:lnTo>
                  <a:lnTo>
                    <a:pt x="3" y="12"/>
                  </a:lnTo>
                  <a:lnTo>
                    <a:pt x="3" y="15"/>
                  </a:lnTo>
                  <a:lnTo>
                    <a:pt x="3" y="15"/>
                  </a:lnTo>
                  <a:lnTo>
                    <a:pt x="3" y="12"/>
                  </a:lnTo>
                  <a:lnTo>
                    <a:pt x="3" y="11"/>
                  </a:lnTo>
                  <a:lnTo>
                    <a:pt x="3" y="12"/>
                  </a:lnTo>
                  <a:lnTo>
                    <a:pt x="3" y="13"/>
                  </a:lnTo>
                  <a:lnTo>
                    <a:pt x="3" y="16"/>
                  </a:lnTo>
                  <a:lnTo>
                    <a:pt x="3" y="14"/>
                  </a:lnTo>
                  <a:lnTo>
                    <a:pt x="3" y="16"/>
                  </a:lnTo>
                  <a:lnTo>
                    <a:pt x="3" y="12"/>
                  </a:lnTo>
                  <a:lnTo>
                    <a:pt x="3" y="13"/>
                  </a:lnTo>
                  <a:lnTo>
                    <a:pt x="4" y="6"/>
                  </a:lnTo>
                  <a:lnTo>
                    <a:pt x="4" y="7"/>
                  </a:lnTo>
                  <a:lnTo>
                    <a:pt x="4" y="9"/>
                  </a:lnTo>
                  <a:lnTo>
                    <a:pt x="4" y="7"/>
                  </a:lnTo>
                  <a:lnTo>
                    <a:pt x="4" y="14"/>
                  </a:lnTo>
                  <a:lnTo>
                    <a:pt x="4" y="13"/>
                  </a:lnTo>
                  <a:lnTo>
                    <a:pt x="4" y="12"/>
                  </a:lnTo>
                  <a:lnTo>
                    <a:pt x="4" y="13"/>
                  </a:lnTo>
                  <a:lnTo>
                    <a:pt x="4" y="17"/>
                  </a:lnTo>
                  <a:lnTo>
                    <a:pt x="4" y="20"/>
                  </a:lnTo>
                  <a:lnTo>
                    <a:pt x="4" y="8"/>
                  </a:lnTo>
                  <a:lnTo>
                    <a:pt x="4" y="9"/>
                  </a:lnTo>
                  <a:lnTo>
                    <a:pt x="4" y="5"/>
                  </a:lnTo>
                  <a:lnTo>
                    <a:pt x="5" y="10"/>
                  </a:lnTo>
                  <a:lnTo>
                    <a:pt x="5" y="13"/>
                  </a:lnTo>
                  <a:lnTo>
                    <a:pt x="5" y="11"/>
                  </a:lnTo>
                  <a:lnTo>
                    <a:pt x="5" y="8"/>
                  </a:lnTo>
                  <a:lnTo>
                    <a:pt x="5" y="1"/>
                  </a:lnTo>
                  <a:lnTo>
                    <a:pt x="5" y="10"/>
                  </a:lnTo>
                  <a:lnTo>
                    <a:pt x="5" y="14"/>
                  </a:lnTo>
                  <a:lnTo>
                    <a:pt x="5" y="11"/>
                  </a:lnTo>
                  <a:lnTo>
                    <a:pt x="5" y="14"/>
                  </a:lnTo>
                  <a:lnTo>
                    <a:pt x="5" y="15"/>
                  </a:lnTo>
                  <a:lnTo>
                    <a:pt x="5" y="14"/>
                  </a:lnTo>
                  <a:lnTo>
                    <a:pt x="5" y="16"/>
                  </a:lnTo>
                  <a:lnTo>
                    <a:pt x="6" y="14"/>
                  </a:lnTo>
                  <a:lnTo>
                    <a:pt x="6" y="11"/>
                  </a:lnTo>
                  <a:lnTo>
                    <a:pt x="6" y="19"/>
                  </a:lnTo>
                  <a:lnTo>
                    <a:pt x="6" y="17"/>
                  </a:lnTo>
                  <a:lnTo>
                    <a:pt x="6" y="16"/>
                  </a:lnTo>
                  <a:lnTo>
                    <a:pt x="6" y="19"/>
                  </a:lnTo>
                  <a:lnTo>
                    <a:pt x="6" y="22"/>
                  </a:lnTo>
                  <a:lnTo>
                    <a:pt x="6" y="24"/>
                  </a:lnTo>
                  <a:lnTo>
                    <a:pt x="6" y="21"/>
                  </a:lnTo>
                  <a:lnTo>
                    <a:pt x="6" y="16"/>
                  </a:lnTo>
                  <a:lnTo>
                    <a:pt x="6" y="12"/>
                  </a:lnTo>
                  <a:lnTo>
                    <a:pt x="6" y="16"/>
                  </a:lnTo>
                  <a:lnTo>
                    <a:pt x="6" y="13"/>
                  </a:lnTo>
                  <a:lnTo>
                    <a:pt x="7" y="16"/>
                  </a:lnTo>
                  <a:lnTo>
                    <a:pt x="7" y="13"/>
                  </a:lnTo>
                  <a:lnTo>
                    <a:pt x="7" y="15"/>
                  </a:lnTo>
                  <a:lnTo>
                    <a:pt x="7" y="14"/>
                  </a:lnTo>
                  <a:lnTo>
                    <a:pt x="7" y="19"/>
                  </a:lnTo>
                  <a:lnTo>
                    <a:pt x="7" y="15"/>
                  </a:lnTo>
                  <a:lnTo>
                    <a:pt x="7" y="17"/>
                  </a:lnTo>
                  <a:lnTo>
                    <a:pt x="7" y="15"/>
                  </a:lnTo>
                  <a:lnTo>
                    <a:pt x="7" y="21"/>
                  </a:lnTo>
                  <a:lnTo>
                    <a:pt x="7" y="25"/>
                  </a:lnTo>
                  <a:lnTo>
                    <a:pt x="7" y="17"/>
                  </a:lnTo>
                  <a:lnTo>
                    <a:pt x="7" y="15"/>
                  </a:lnTo>
                  <a:lnTo>
                    <a:pt x="8" y="19"/>
                  </a:lnTo>
                  <a:lnTo>
                    <a:pt x="8" y="11"/>
                  </a:lnTo>
                  <a:lnTo>
                    <a:pt x="8" y="15"/>
                  </a:lnTo>
                  <a:lnTo>
                    <a:pt x="8" y="12"/>
                  </a:lnTo>
                  <a:lnTo>
                    <a:pt x="8" y="17"/>
                  </a:lnTo>
                  <a:lnTo>
                    <a:pt x="8" y="11"/>
                  </a:lnTo>
                  <a:lnTo>
                    <a:pt x="8" y="12"/>
                  </a:lnTo>
                  <a:lnTo>
                    <a:pt x="8" y="13"/>
                  </a:lnTo>
                  <a:lnTo>
                    <a:pt x="8" y="13"/>
                  </a:lnTo>
                  <a:lnTo>
                    <a:pt x="8" y="17"/>
                  </a:lnTo>
                  <a:lnTo>
                    <a:pt x="8" y="15"/>
                  </a:lnTo>
                  <a:lnTo>
                    <a:pt x="8" y="11"/>
                  </a:lnTo>
                  <a:lnTo>
                    <a:pt x="8" y="13"/>
                  </a:lnTo>
                  <a:lnTo>
                    <a:pt x="8" y="10"/>
                  </a:lnTo>
                  <a:lnTo>
                    <a:pt x="8" y="11"/>
                  </a:lnTo>
                  <a:lnTo>
                    <a:pt x="8" y="19"/>
                  </a:lnTo>
                  <a:lnTo>
                    <a:pt x="8" y="20"/>
                  </a:lnTo>
                  <a:lnTo>
                    <a:pt x="8" y="12"/>
                  </a:lnTo>
                  <a:lnTo>
                    <a:pt x="8" y="15"/>
                  </a:lnTo>
                  <a:lnTo>
                    <a:pt x="8" y="16"/>
                  </a:lnTo>
                  <a:lnTo>
                    <a:pt x="8" y="15"/>
                  </a:lnTo>
                  <a:lnTo>
                    <a:pt x="8" y="7"/>
                  </a:lnTo>
                  <a:lnTo>
                    <a:pt x="8" y="11"/>
                  </a:lnTo>
                  <a:lnTo>
                    <a:pt x="8" y="11"/>
                  </a:lnTo>
                  <a:lnTo>
                    <a:pt x="9" y="8"/>
                  </a:lnTo>
                  <a:lnTo>
                    <a:pt x="9" y="5"/>
                  </a:lnTo>
                  <a:lnTo>
                    <a:pt x="9" y="11"/>
                  </a:lnTo>
                  <a:lnTo>
                    <a:pt x="9" y="11"/>
                  </a:lnTo>
                  <a:lnTo>
                    <a:pt x="9" y="8"/>
                  </a:lnTo>
                  <a:lnTo>
                    <a:pt x="9" y="10"/>
                  </a:lnTo>
                  <a:lnTo>
                    <a:pt x="9" y="7"/>
                  </a:lnTo>
                  <a:lnTo>
                    <a:pt x="9" y="8"/>
                  </a:lnTo>
                  <a:lnTo>
                    <a:pt x="9" y="22"/>
                  </a:lnTo>
                  <a:lnTo>
                    <a:pt x="9" y="23"/>
                  </a:lnTo>
                  <a:lnTo>
                    <a:pt x="9" y="20"/>
                  </a:lnTo>
                  <a:lnTo>
                    <a:pt x="10" y="12"/>
                  </a:lnTo>
                  <a:lnTo>
                    <a:pt x="10" y="18"/>
                  </a:lnTo>
                  <a:lnTo>
                    <a:pt x="10" y="13"/>
                  </a:lnTo>
                  <a:lnTo>
                    <a:pt x="10" y="13"/>
                  </a:lnTo>
                  <a:lnTo>
                    <a:pt x="10" y="17"/>
                  </a:lnTo>
                  <a:lnTo>
                    <a:pt x="10" y="15"/>
                  </a:lnTo>
                  <a:lnTo>
                    <a:pt x="10" y="11"/>
                  </a:lnTo>
                  <a:lnTo>
                    <a:pt x="10" y="6"/>
                  </a:lnTo>
                  <a:lnTo>
                    <a:pt x="10" y="7"/>
                  </a:lnTo>
                  <a:lnTo>
                    <a:pt x="10" y="8"/>
                  </a:lnTo>
                  <a:lnTo>
                    <a:pt x="10" y="5"/>
                  </a:lnTo>
                  <a:lnTo>
                    <a:pt x="10" y="6"/>
                  </a:lnTo>
                  <a:lnTo>
                    <a:pt x="10" y="7"/>
                  </a:lnTo>
                  <a:lnTo>
                    <a:pt x="11" y="8"/>
                  </a:lnTo>
                  <a:lnTo>
                    <a:pt x="11" y="12"/>
                  </a:lnTo>
                  <a:lnTo>
                    <a:pt x="11" y="13"/>
                  </a:lnTo>
                  <a:lnTo>
                    <a:pt x="11" y="14"/>
                  </a:lnTo>
                  <a:lnTo>
                    <a:pt x="11" y="11"/>
                  </a:lnTo>
                  <a:lnTo>
                    <a:pt x="11" y="11"/>
                  </a:lnTo>
                  <a:lnTo>
                    <a:pt x="11" y="11"/>
                  </a:lnTo>
                  <a:lnTo>
                    <a:pt x="11" y="16"/>
                  </a:lnTo>
                  <a:lnTo>
                    <a:pt x="11" y="26"/>
                  </a:lnTo>
                  <a:lnTo>
                    <a:pt x="11" y="19"/>
                  </a:lnTo>
                  <a:lnTo>
                    <a:pt x="11" y="16"/>
                  </a:lnTo>
                  <a:lnTo>
                    <a:pt x="12" y="14"/>
                  </a:lnTo>
                  <a:lnTo>
                    <a:pt x="12" y="8"/>
                  </a:lnTo>
                  <a:lnTo>
                    <a:pt x="12" y="15"/>
                  </a:lnTo>
                  <a:lnTo>
                    <a:pt x="12" y="23"/>
                  </a:lnTo>
                  <a:lnTo>
                    <a:pt x="12" y="23"/>
                  </a:lnTo>
                  <a:lnTo>
                    <a:pt x="12" y="14"/>
                  </a:lnTo>
                  <a:lnTo>
                    <a:pt x="12" y="10"/>
                  </a:lnTo>
                  <a:lnTo>
                    <a:pt x="12" y="11"/>
                  </a:lnTo>
                  <a:lnTo>
                    <a:pt x="12" y="8"/>
                  </a:lnTo>
                  <a:lnTo>
                    <a:pt x="12" y="10"/>
                  </a:lnTo>
                  <a:lnTo>
                    <a:pt x="12" y="8"/>
                  </a:lnTo>
                  <a:lnTo>
                    <a:pt x="12" y="9"/>
                  </a:lnTo>
                  <a:lnTo>
                    <a:pt x="13" y="10"/>
                  </a:lnTo>
                  <a:lnTo>
                    <a:pt x="13" y="7"/>
                  </a:lnTo>
                  <a:lnTo>
                    <a:pt x="13" y="9"/>
                  </a:lnTo>
                  <a:lnTo>
                    <a:pt x="13" y="11"/>
                  </a:lnTo>
                  <a:lnTo>
                    <a:pt x="13" y="6"/>
                  </a:lnTo>
                  <a:lnTo>
                    <a:pt x="13" y="6"/>
                  </a:lnTo>
                  <a:lnTo>
                    <a:pt x="13" y="9"/>
                  </a:lnTo>
                  <a:lnTo>
                    <a:pt x="13" y="7"/>
                  </a:lnTo>
                  <a:lnTo>
                    <a:pt x="13" y="13"/>
                  </a:lnTo>
                  <a:lnTo>
                    <a:pt x="13" y="10"/>
                  </a:lnTo>
                  <a:lnTo>
                    <a:pt x="13" y="18"/>
                  </a:lnTo>
                  <a:lnTo>
                    <a:pt x="13" y="17"/>
                  </a:lnTo>
                  <a:lnTo>
                    <a:pt x="13" y="13"/>
                  </a:lnTo>
                  <a:lnTo>
                    <a:pt x="14" y="17"/>
                  </a:lnTo>
                  <a:lnTo>
                    <a:pt x="14" y="18"/>
                  </a:lnTo>
                  <a:lnTo>
                    <a:pt x="14" y="16"/>
                  </a:lnTo>
                  <a:lnTo>
                    <a:pt x="14" y="19"/>
                  </a:lnTo>
                  <a:lnTo>
                    <a:pt x="14" y="17"/>
                  </a:lnTo>
                  <a:lnTo>
                    <a:pt x="14" y="16"/>
                  </a:lnTo>
                  <a:lnTo>
                    <a:pt x="14" y="11"/>
                  </a:lnTo>
                  <a:lnTo>
                    <a:pt x="14" y="16"/>
                  </a:lnTo>
                  <a:lnTo>
                    <a:pt x="14" y="10"/>
                  </a:lnTo>
                  <a:lnTo>
                    <a:pt x="14" y="11"/>
                  </a:lnTo>
                  <a:lnTo>
                    <a:pt x="14" y="10"/>
                  </a:lnTo>
                  <a:lnTo>
                    <a:pt x="14" y="11"/>
                  </a:lnTo>
                  <a:lnTo>
                    <a:pt x="14" y="14"/>
                  </a:lnTo>
                  <a:lnTo>
                    <a:pt x="14" y="15"/>
                  </a:lnTo>
                </a:path>
              </a:pathLst>
            </a:custGeom>
            <a:noFill/>
            <a:ln w="0">
              <a:solidFill>
                <a:srgbClr val="FFFF00"/>
              </a:solidFill>
              <a:prstDash val="solid"/>
              <a:round/>
              <a:headEnd/>
              <a:tailEnd/>
            </a:ln>
          </p:spPr>
          <p:txBody>
            <a:bodyPr/>
            <a:lstStyle/>
            <a:p>
              <a:endParaRPr lang="en-US" sz="2000"/>
            </a:p>
          </p:txBody>
        </p:sp>
        <p:sp>
          <p:nvSpPr>
            <p:cNvPr id="3354714" name="Freeform 90"/>
            <p:cNvSpPr>
              <a:spLocks/>
            </p:cNvSpPr>
            <p:nvPr/>
          </p:nvSpPr>
          <p:spPr bwMode="auto">
            <a:xfrm>
              <a:off x="3788" y="3412"/>
              <a:ext cx="71" cy="86"/>
            </a:xfrm>
            <a:custGeom>
              <a:avLst/>
              <a:gdLst/>
              <a:ahLst/>
              <a:cxnLst>
                <a:cxn ang="0">
                  <a:pos x="0" y="13"/>
                </a:cxn>
                <a:cxn ang="0">
                  <a:pos x="0" y="10"/>
                </a:cxn>
                <a:cxn ang="0">
                  <a:pos x="1" y="4"/>
                </a:cxn>
                <a:cxn ang="0">
                  <a:pos x="1" y="19"/>
                </a:cxn>
                <a:cxn ang="0">
                  <a:pos x="1" y="19"/>
                </a:cxn>
                <a:cxn ang="0">
                  <a:pos x="2" y="9"/>
                </a:cxn>
                <a:cxn ang="0">
                  <a:pos x="2" y="10"/>
                </a:cxn>
                <a:cxn ang="0">
                  <a:pos x="2" y="10"/>
                </a:cxn>
                <a:cxn ang="0">
                  <a:pos x="3" y="13"/>
                </a:cxn>
                <a:cxn ang="0">
                  <a:pos x="3" y="12"/>
                </a:cxn>
                <a:cxn ang="0">
                  <a:pos x="3" y="10"/>
                </a:cxn>
                <a:cxn ang="0">
                  <a:pos x="4" y="13"/>
                </a:cxn>
                <a:cxn ang="0">
                  <a:pos x="4" y="12"/>
                </a:cxn>
                <a:cxn ang="0">
                  <a:pos x="4" y="19"/>
                </a:cxn>
                <a:cxn ang="0">
                  <a:pos x="5" y="15"/>
                </a:cxn>
                <a:cxn ang="0">
                  <a:pos x="5" y="10"/>
                </a:cxn>
                <a:cxn ang="0">
                  <a:pos x="5" y="8"/>
                </a:cxn>
                <a:cxn ang="0">
                  <a:pos x="5" y="15"/>
                </a:cxn>
                <a:cxn ang="0">
                  <a:pos x="5" y="10"/>
                </a:cxn>
                <a:cxn ang="0">
                  <a:pos x="5" y="16"/>
                </a:cxn>
                <a:cxn ang="0">
                  <a:pos x="6" y="16"/>
                </a:cxn>
                <a:cxn ang="0">
                  <a:pos x="6" y="10"/>
                </a:cxn>
                <a:cxn ang="0">
                  <a:pos x="6" y="8"/>
                </a:cxn>
                <a:cxn ang="0">
                  <a:pos x="7" y="11"/>
                </a:cxn>
                <a:cxn ang="0">
                  <a:pos x="7" y="17"/>
                </a:cxn>
                <a:cxn ang="0">
                  <a:pos x="7" y="10"/>
                </a:cxn>
                <a:cxn ang="0">
                  <a:pos x="8" y="14"/>
                </a:cxn>
                <a:cxn ang="0">
                  <a:pos x="8" y="12"/>
                </a:cxn>
                <a:cxn ang="0">
                  <a:pos x="8" y="9"/>
                </a:cxn>
                <a:cxn ang="0">
                  <a:pos x="9" y="9"/>
                </a:cxn>
                <a:cxn ang="0">
                  <a:pos x="9" y="12"/>
                </a:cxn>
                <a:cxn ang="0">
                  <a:pos x="10" y="0"/>
                </a:cxn>
                <a:cxn ang="0">
                  <a:pos x="10" y="13"/>
                </a:cxn>
                <a:cxn ang="0">
                  <a:pos x="10" y="16"/>
                </a:cxn>
                <a:cxn ang="0">
                  <a:pos x="11" y="14"/>
                </a:cxn>
                <a:cxn ang="0">
                  <a:pos x="11" y="14"/>
                </a:cxn>
                <a:cxn ang="0">
                  <a:pos x="11" y="6"/>
                </a:cxn>
                <a:cxn ang="0">
                  <a:pos x="11" y="8"/>
                </a:cxn>
                <a:cxn ang="0">
                  <a:pos x="11" y="11"/>
                </a:cxn>
                <a:cxn ang="0">
                  <a:pos x="11" y="11"/>
                </a:cxn>
                <a:cxn ang="0">
                  <a:pos x="12" y="10"/>
                </a:cxn>
                <a:cxn ang="0">
                  <a:pos x="12" y="8"/>
                </a:cxn>
                <a:cxn ang="0">
                  <a:pos x="12" y="17"/>
                </a:cxn>
                <a:cxn ang="0">
                  <a:pos x="13" y="6"/>
                </a:cxn>
                <a:cxn ang="0">
                  <a:pos x="13" y="10"/>
                </a:cxn>
                <a:cxn ang="0">
                  <a:pos x="13" y="10"/>
                </a:cxn>
                <a:cxn ang="0">
                  <a:pos x="14" y="8"/>
                </a:cxn>
                <a:cxn ang="0">
                  <a:pos x="14" y="4"/>
                </a:cxn>
                <a:cxn ang="0">
                  <a:pos x="14" y="12"/>
                </a:cxn>
                <a:cxn ang="0">
                  <a:pos x="15" y="2"/>
                </a:cxn>
              </a:cxnLst>
              <a:rect l="0" t="0" r="r" b="b"/>
              <a:pathLst>
                <a:path w="15" h="20">
                  <a:moveTo>
                    <a:pt x="0" y="13"/>
                  </a:moveTo>
                  <a:lnTo>
                    <a:pt x="0" y="13"/>
                  </a:lnTo>
                  <a:lnTo>
                    <a:pt x="0" y="16"/>
                  </a:lnTo>
                  <a:lnTo>
                    <a:pt x="0" y="13"/>
                  </a:lnTo>
                  <a:lnTo>
                    <a:pt x="0" y="12"/>
                  </a:lnTo>
                  <a:lnTo>
                    <a:pt x="0" y="13"/>
                  </a:lnTo>
                  <a:lnTo>
                    <a:pt x="0" y="8"/>
                  </a:lnTo>
                  <a:lnTo>
                    <a:pt x="0" y="10"/>
                  </a:lnTo>
                  <a:lnTo>
                    <a:pt x="0" y="8"/>
                  </a:lnTo>
                  <a:lnTo>
                    <a:pt x="0" y="13"/>
                  </a:lnTo>
                  <a:lnTo>
                    <a:pt x="0" y="14"/>
                  </a:lnTo>
                  <a:lnTo>
                    <a:pt x="1" y="4"/>
                  </a:lnTo>
                  <a:lnTo>
                    <a:pt x="1" y="9"/>
                  </a:lnTo>
                  <a:lnTo>
                    <a:pt x="1" y="8"/>
                  </a:lnTo>
                  <a:lnTo>
                    <a:pt x="1" y="17"/>
                  </a:lnTo>
                  <a:lnTo>
                    <a:pt x="1" y="19"/>
                  </a:lnTo>
                  <a:lnTo>
                    <a:pt x="1" y="11"/>
                  </a:lnTo>
                  <a:lnTo>
                    <a:pt x="1" y="19"/>
                  </a:lnTo>
                  <a:lnTo>
                    <a:pt x="1" y="15"/>
                  </a:lnTo>
                  <a:lnTo>
                    <a:pt x="1" y="19"/>
                  </a:lnTo>
                  <a:lnTo>
                    <a:pt x="1" y="11"/>
                  </a:lnTo>
                  <a:lnTo>
                    <a:pt x="1" y="8"/>
                  </a:lnTo>
                  <a:lnTo>
                    <a:pt x="2" y="10"/>
                  </a:lnTo>
                  <a:lnTo>
                    <a:pt x="2" y="9"/>
                  </a:lnTo>
                  <a:lnTo>
                    <a:pt x="2" y="3"/>
                  </a:lnTo>
                  <a:lnTo>
                    <a:pt x="2" y="10"/>
                  </a:lnTo>
                  <a:lnTo>
                    <a:pt x="2" y="17"/>
                  </a:lnTo>
                  <a:lnTo>
                    <a:pt x="2" y="10"/>
                  </a:lnTo>
                  <a:lnTo>
                    <a:pt x="2" y="5"/>
                  </a:lnTo>
                  <a:lnTo>
                    <a:pt x="2" y="6"/>
                  </a:lnTo>
                  <a:lnTo>
                    <a:pt x="2" y="12"/>
                  </a:lnTo>
                  <a:lnTo>
                    <a:pt x="2" y="10"/>
                  </a:lnTo>
                  <a:lnTo>
                    <a:pt x="2" y="9"/>
                  </a:lnTo>
                  <a:lnTo>
                    <a:pt x="2" y="8"/>
                  </a:lnTo>
                  <a:lnTo>
                    <a:pt x="2" y="11"/>
                  </a:lnTo>
                  <a:lnTo>
                    <a:pt x="3" y="13"/>
                  </a:lnTo>
                  <a:lnTo>
                    <a:pt x="3" y="14"/>
                  </a:lnTo>
                  <a:lnTo>
                    <a:pt x="3" y="17"/>
                  </a:lnTo>
                  <a:lnTo>
                    <a:pt x="3" y="17"/>
                  </a:lnTo>
                  <a:lnTo>
                    <a:pt x="3" y="12"/>
                  </a:lnTo>
                  <a:lnTo>
                    <a:pt x="3" y="13"/>
                  </a:lnTo>
                  <a:lnTo>
                    <a:pt x="3" y="15"/>
                  </a:lnTo>
                  <a:lnTo>
                    <a:pt x="3" y="12"/>
                  </a:lnTo>
                  <a:lnTo>
                    <a:pt x="3" y="10"/>
                  </a:lnTo>
                  <a:lnTo>
                    <a:pt x="3" y="8"/>
                  </a:lnTo>
                  <a:lnTo>
                    <a:pt x="3" y="10"/>
                  </a:lnTo>
                  <a:lnTo>
                    <a:pt x="3" y="10"/>
                  </a:lnTo>
                  <a:lnTo>
                    <a:pt x="4" y="13"/>
                  </a:lnTo>
                  <a:lnTo>
                    <a:pt x="4" y="8"/>
                  </a:lnTo>
                  <a:lnTo>
                    <a:pt x="4" y="11"/>
                  </a:lnTo>
                  <a:lnTo>
                    <a:pt x="4" y="11"/>
                  </a:lnTo>
                  <a:lnTo>
                    <a:pt x="4" y="12"/>
                  </a:lnTo>
                  <a:lnTo>
                    <a:pt x="4" y="11"/>
                  </a:lnTo>
                  <a:lnTo>
                    <a:pt x="4" y="12"/>
                  </a:lnTo>
                  <a:lnTo>
                    <a:pt x="4" y="13"/>
                  </a:lnTo>
                  <a:lnTo>
                    <a:pt x="4" y="19"/>
                  </a:lnTo>
                  <a:lnTo>
                    <a:pt x="4" y="11"/>
                  </a:lnTo>
                  <a:lnTo>
                    <a:pt x="4" y="14"/>
                  </a:lnTo>
                  <a:lnTo>
                    <a:pt x="4" y="13"/>
                  </a:lnTo>
                  <a:lnTo>
                    <a:pt x="5" y="15"/>
                  </a:lnTo>
                  <a:lnTo>
                    <a:pt x="5" y="13"/>
                  </a:lnTo>
                  <a:lnTo>
                    <a:pt x="5" y="14"/>
                  </a:lnTo>
                  <a:lnTo>
                    <a:pt x="5" y="10"/>
                  </a:lnTo>
                  <a:lnTo>
                    <a:pt x="5" y="10"/>
                  </a:lnTo>
                  <a:lnTo>
                    <a:pt x="5" y="6"/>
                  </a:lnTo>
                  <a:lnTo>
                    <a:pt x="5" y="7"/>
                  </a:lnTo>
                  <a:lnTo>
                    <a:pt x="5" y="6"/>
                  </a:lnTo>
                  <a:lnTo>
                    <a:pt x="5" y="8"/>
                  </a:lnTo>
                  <a:lnTo>
                    <a:pt x="5" y="4"/>
                  </a:lnTo>
                  <a:lnTo>
                    <a:pt x="5" y="6"/>
                  </a:lnTo>
                  <a:lnTo>
                    <a:pt x="5" y="14"/>
                  </a:lnTo>
                  <a:lnTo>
                    <a:pt x="5" y="15"/>
                  </a:lnTo>
                  <a:lnTo>
                    <a:pt x="5" y="16"/>
                  </a:lnTo>
                  <a:lnTo>
                    <a:pt x="5" y="17"/>
                  </a:lnTo>
                  <a:lnTo>
                    <a:pt x="5" y="15"/>
                  </a:lnTo>
                  <a:lnTo>
                    <a:pt x="5" y="10"/>
                  </a:lnTo>
                  <a:lnTo>
                    <a:pt x="5" y="17"/>
                  </a:lnTo>
                  <a:lnTo>
                    <a:pt x="5" y="13"/>
                  </a:lnTo>
                  <a:lnTo>
                    <a:pt x="5" y="12"/>
                  </a:lnTo>
                  <a:lnTo>
                    <a:pt x="5" y="16"/>
                  </a:lnTo>
                  <a:lnTo>
                    <a:pt x="5" y="13"/>
                  </a:lnTo>
                  <a:lnTo>
                    <a:pt x="5" y="11"/>
                  </a:lnTo>
                  <a:lnTo>
                    <a:pt x="5" y="13"/>
                  </a:lnTo>
                  <a:lnTo>
                    <a:pt x="6" y="16"/>
                  </a:lnTo>
                  <a:lnTo>
                    <a:pt x="6" y="15"/>
                  </a:lnTo>
                  <a:lnTo>
                    <a:pt x="6" y="9"/>
                  </a:lnTo>
                  <a:lnTo>
                    <a:pt x="6" y="11"/>
                  </a:lnTo>
                  <a:lnTo>
                    <a:pt x="6" y="10"/>
                  </a:lnTo>
                  <a:lnTo>
                    <a:pt x="6" y="9"/>
                  </a:lnTo>
                  <a:lnTo>
                    <a:pt x="6" y="9"/>
                  </a:lnTo>
                  <a:lnTo>
                    <a:pt x="6" y="7"/>
                  </a:lnTo>
                  <a:lnTo>
                    <a:pt x="6" y="8"/>
                  </a:lnTo>
                  <a:lnTo>
                    <a:pt x="6" y="15"/>
                  </a:lnTo>
                  <a:lnTo>
                    <a:pt x="6" y="7"/>
                  </a:lnTo>
                  <a:lnTo>
                    <a:pt x="7" y="13"/>
                  </a:lnTo>
                  <a:lnTo>
                    <a:pt x="7" y="11"/>
                  </a:lnTo>
                  <a:lnTo>
                    <a:pt x="7" y="14"/>
                  </a:lnTo>
                  <a:lnTo>
                    <a:pt x="7" y="15"/>
                  </a:lnTo>
                  <a:lnTo>
                    <a:pt x="7" y="13"/>
                  </a:lnTo>
                  <a:lnTo>
                    <a:pt x="7" y="17"/>
                  </a:lnTo>
                  <a:lnTo>
                    <a:pt x="7" y="12"/>
                  </a:lnTo>
                  <a:lnTo>
                    <a:pt x="7" y="9"/>
                  </a:lnTo>
                  <a:lnTo>
                    <a:pt x="7" y="7"/>
                  </a:lnTo>
                  <a:lnTo>
                    <a:pt x="7" y="10"/>
                  </a:lnTo>
                  <a:lnTo>
                    <a:pt x="7" y="9"/>
                  </a:lnTo>
                  <a:lnTo>
                    <a:pt x="8" y="9"/>
                  </a:lnTo>
                  <a:lnTo>
                    <a:pt x="8" y="10"/>
                  </a:lnTo>
                  <a:lnTo>
                    <a:pt x="8" y="14"/>
                  </a:lnTo>
                  <a:lnTo>
                    <a:pt x="8" y="12"/>
                  </a:lnTo>
                  <a:lnTo>
                    <a:pt x="8" y="12"/>
                  </a:lnTo>
                  <a:lnTo>
                    <a:pt x="8" y="15"/>
                  </a:lnTo>
                  <a:lnTo>
                    <a:pt x="8" y="12"/>
                  </a:lnTo>
                  <a:lnTo>
                    <a:pt x="8" y="11"/>
                  </a:lnTo>
                  <a:lnTo>
                    <a:pt x="8" y="9"/>
                  </a:lnTo>
                  <a:lnTo>
                    <a:pt x="8" y="13"/>
                  </a:lnTo>
                  <a:lnTo>
                    <a:pt x="8" y="9"/>
                  </a:lnTo>
                  <a:lnTo>
                    <a:pt x="9" y="7"/>
                  </a:lnTo>
                  <a:lnTo>
                    <a:pt x="9" y="4"/>
                  </a:lnTo>
                  <a:lnTo>
                    <a:pt x="9" y="8"/>
                  </a:lnTo>
                  <a:lnTo>
                    <a:pt x="9" y="9"/>
                  </a:lnTo>
                  <a:lnTo>
                    <a:pt x="9" y="13"/>
                  </a:lnTo>
                  <a:lnTo>
                    <a:pt x="9" y="6"/>
                  </a:lnTo>
                  <a:lnTo>
                    <a:pt x="9" y="9"/>
                  </a:lnTo>
                  <a:lnTo>
                    <a:pt x="9" y="12"/>
                  </a:lnTo>
                  <a:lnTo>
                    <a:pt x="9" y="8"/>
                  </a:lnTo>
                  <a:lnTo>
                    <a:pt x="9" y="12"/>
                  </a:lnTo>
                  <a:lnTo>
                    <a:pt x="9" y="8"/>
                  </a:lnTo>
                  <a:lnTo>
                    <a:pt x="10" y="0"/>
                  </a:lnTo>
                  <a:lnTo>
                    <a:pt x="10" y="8"/>
                  </a:lnTo>
                  <a:lnTo>
                    <a:pt x="10" y="6"/>
                  </a:lnTo>
                  <a:lnTo>
                    <a:pt x="10" y="9"/>
                  </a:lnTo>
                  <a:lnTo>
                    <a:pt x="10" y="13"/>
                  </a:lnTo>
                  <a:lnTo>
                    <a:pt x="10" y="19"/>
                  </a:lnTo>
                  <a:lnTo>
                    <a:pt x="10" y="18"/>
                  </a:lnTo>
                  <a:lnTo>
                    <a:pt x="10" y="14"/>
                  </a:lnTo>
                  <a:lnTo>
                    <a:pt x="10" y="16"/>
                  </a:lnTo>
                  <a:lnTo>
                    <a:pt x="10" y="13"/>
                  </a:lnTo>
                  <a:lnTo>
                    <a:pt x="10" y="8"/>
                  </a:lnTo>
                  <a:lnTo>
                    <a:pt x="11" y="11"/>
                  </a:lnTo>
                  <a:lnTo>
                    <a:pt x="11" y="14"/>
                  </a:lnTo>
                  <a:lnTo>
                    <a:pt x="11" y="15"/>
                  </a:lnTo>
                  <a:lnTo>
                    <a:pt x="11" y="11"/>
                  </a:lnTo>
                  <a:lnTo>
                    <a:pt x="11" y="16"/>
                  </a:lnTo>
                  <a:lnTo>
                    <a:pt x="11" y="14"/>
                  </a:lnTo>
                  <a:lnTo>
                    <a:pt x="11" y="19"/>
                  </a:lnTo>
                  <a:lnTo>
                    <a:pt x="11" y="20"/>
                  </a:lnTo>
                  <a:lnTo>
                    <a:pt x="11" y="16"/>
                  </a:lnTo>
                  <a:lnTo>
                    <a:pt x="11" y="6"/>
                  </a:lnTo>
                  <a:lnTo>
                    <a:pt x="11" y="5"/>
                  </a:lnTo>
                  <a:lnTo>
                    <a:pt x="11" y="10"/>
                  </a:lnTo>
                  <a:lnTo>
                    <a:pt x="11" y="6"/>
                  </a:lnTo>
                  <a:lnTo>
                    <a:pt x="11" y="8"/>
                  </a:lnTo>
                  <a:lnTo>
                    <a:pt x="11" y="8"/>
                  </a:lnTo>
                  <a:lnTo>
                    <a:pt x="11" y="15"/>
                  </a:lnTo>
                  <a:lnTo>
                    <a:pt x="11" y="14"/>
                  </a:lnTo>
                  <a:lnTo>
                    <a:pt x="11" y="11"/>
                  </a:lnTo>
                  <a:lnTo>
                    <a:pt x="11" y="14"/>
                  </a:lnTo>
                  <a:lnTo>
                    <a:pt x="11" y="17"/>
                  </a:lnTo>
                  <a:lnTo>
                    <a:pt x="11" y="14"/>
                  </a:lnTo>
                  <a:lnTo>
                    <a:pt x="11" y="11"/>
                  </a:lnTo>
                  <a:lnTo>
                    <a:pt x="11" y="12"/>
                  </a:lnTo>
                  <a:lnTo>
                    <a:pt x="11" y="13"/>
                  </a:lnTo>
                  <a:lnTo>
                    <a:pt x="12" y="14"/>
                  </a:lnTo>
                  <a:lnTo>
                    <a:pt x="12" y="10"/>
                  </a:lnTo>
                  <a:lnTo>
                    <a:pt x="12" y="13"/>
                  </a:lnTo>
                  <a:lnTo>
                    <a:pt x="12" y="10"/>
                  </a:lnTo>
                  <a:lnTo>
                    <a:pt x="12" y="10"/>
                  </a:lnTo>
                  <a:lnTo>
                    <a:pt x="12" y="8"/>
                  </a:lnTo>
                  <a:lnTo>
                    <a:pt x="12" y="11"/>
                  </a:lnTo>
                  <a:lnTo>
                    <a:pt x="12" y="17"/>
                  </a:lnTo>
                  <a:lnTo>
                    <a:pt x="12" y="16"/>
                  </a:lnTo>
                  <a:lnTo>
                    <a:pt x="12" y="17"/>
                  </a:lnTo>
                  <a:lnTo>
                    <a:pt x="12" y="18"/>
                  </a:lnTo>
                  <a:lnTo>
                    <a:pt x="12" y="13"/>
                  </a:lnTo>
                  <a:lnTo>
                    <a:pt x="13" y="13"/>
                  </a:lnTo>
                  <a:lnTo>
                    <a:pt x="13" y="6"/>
                  </a:lnTo>
                  <a:lnTo>
                    <a:pt x="13" y="9"/>
                  </a:lnTo>
                  <a:lnTo>
                    <a:pt x="13" y="11"/>
                  </a:lnTo>
                  <a:lnTo>
                    <a:pt x="13" y="13"/>
                  </a:lnTo>
                  <a:lnTo>
                    <a:pt x="13" y="10"/>
                  </a:lnTo>
                  <a:lnTo>
                    <a:pt x="13" y="9"/>
                  </a:lnTo>
                  <a:lnTo>
                    <a:pt x="13" y="8"/>
                  </a:lnTo>
                  <a:lnTo>
                    <a:pt x="13" y="6"/>
                  </a:lnTo>
                  <a:lnTo>
                    <a:pt x="13" y="10"/>
                  </a:lnTo>
                  <a:lnTo>
                    <a:pt x="13" y="14"/>
                  </a:lnTo>
                  <a:lnTo>
                    <a:pt x="13" y="10"/>
                  </a:lnTo>
                  <a:lnTo>
                    <a:pt x="14" y="12"/>
                  </a:lnTo>
                  <a:lnTo>
                    <a:pt x="14" y="8"/>
                  </a:lnTo>
                  <a:lnTo>
                    <a:pt x="14" y="20"/>
                  </a:lnTo>
                  <a:lnTo>
                    <a:pt x="14" y="13"/>
                  </a:lnTo>
                  <a:lnTo>
                    <a:pt x="14" y="12"/>
                  </a:lnTo>
                  <a:lnTo>
                    <a:pt x="14" y="4"/>
                  </a:lnTo>
                  <a:lnTo>
                    <a:pt x="14" y="3"/>
                  </a:lnTo>
                  <a:lnTo>
                    <a:pt x="14" y="6"/>
                  </a:lnTo>
                  <a:lnTo>
                    <a:pt x="14" y="14"/>
                  </a:lnTo>
                  <a:lnTo>
                    <a:pt x="14" y="12"/>
                  </a:lnTo>
                  <a:lnTo>
                    <a:pt x="14" y="9"/>
                  </a:lnTo>
                  <a:lnTo>
                    <a:pt x="14" y="6"/>
                  </a:lnTo>
                  <a:lnTo>
                    <a:pt x="15" y="8"/>
                  </a:lnTo>
                  <a:lnTo>
                    <a:pt x="15" y="2"/>
                  </a:lnTo>
                  <a:lnTo>
                    <a:pt x="15" y="10"/>
                  </a:lnTo>
                  <a:lnTo>
                    <a:pt x="15" y="9"/>
                  </a:lnTo>
                </a:path>
              </a:pathLst>
            </a:custGeom>
            <a:noFill/>
            <a:ln w="0">
              <a:solidFill>
                <a:srgbClr val="FFFF00"/>
              </a:solidFill>
              <a:prstDash val="solid"/>
              <a:round/>
              <a:headEnd/>
              <a:tailEnd/>
            </a:ln>
          </p:spPr>
          <p:txBody>
            <a:bodyPr/>
            <a:lstStyle/>
            <a:p>
              <a:endParaRPr lang="en-US" sz="2000"/>
            </a:p>
          </p:txBody>
        </p:sp>
        <p:sp>
          <p:nvSpPr>
            <p:cNvPr id="3354715" name="Freeform 91"/>
            <p:cNvSpPr>
              <a:spLocks/>
            </p:cNvSpPr>
            <p:nvPr/>
          </p:nvSpPr>
          <p:spPr bwMode="auto">
            <a:xfrm>
              <a:off x="3859" y="3424"/>
              <a:ext cx="68" cy="104"/>
            </a:xfrm>
            <a:custGeom>
              <a:avLst/>
              <a:gdLst/>
              <a:ahLst/>
              <a:cxnLst>
                <a:cxn ang="0">
                  <a:pos x="0" y="11"/>
                </a:cxn>
                <a:cxn ang="0">
                  <a:pos x="0" y="13"/>
                </a:cxn>
                <a:cxn ang="0">
                  <a:pos x="1" y="9"/>
                </a:cxn>
                <a:cxn ang="0">
                  <a:pos x="1" y="3"/>
                </a:cxn>
                <a:cxn ang="0">
                  <a:pos x="1" y="11"/>
                </a:cxn>
                <a:cxn ang="0">
                  <a:pos x="1" y="2"/>
                </a:cxn>
                <a:cxn ang="0">
                  <a:pos x="1" y="3"/>
                </a:cxn>
                <a:cxn ang="0">
                  <a:pos x="1" y="10"/>
                </a:cxn>
                <a:cxn ang="0">
                  <a:pos x="2" y="7"/>
                </a:cxn>
                <a:cxn ang="0">
                  <a:pos x="2" y="11"/>
                </a:cxn>
                <a:cxn ang="0">
                  <a:pos x="2" y="8"/>
                </a:cxn>
                <a:cxn ang="0">
                  <a:pos x="3" y="10"/>
                </a:cxn>
                <a:cxn ang="0">
                  <a:pos x="3" y="6"/>
                </a:cxn>
                <a:cxn ang="0">
                  <a:pos x="3" y="10"/>
                </a:cxn>
                <a:cxn ang="0">
                  <a:pos x="4" y="8"/>
                </a:cxn>
                <a:cxn ang="0">
                  <a:pos x="4" y="11"/>
                </a:cxn>
                <a:cxn ang="0">
                  <a:pos x="4" y="9"/>
                </a:cxn>
                <a:cxn ang="0">
                  <a:pos x="5" y="6"/>
                </a:cxn>
                <a:cxn ang="0">
                  <a:pos x="5" y="13"/>
                </a:cxn>
                <a:cxn ang="0">
                  <a:pos x="5" y="1"/>
                </a:cxn>
                <a:cxn ang="0">
                  <a:pos x="6" y="11"/>
                </a:cxn>
                <a:cxn ang="0">
                  <a:pos x="6" y="10"/>
                </a:cxn>
                <a:cxn ang="0">
                  <a:pos x="6" y="6"/>
                </a:cxn>
                <a:cxn ang="0">
                  <a:pos x="7" y="9"/>
                </a:cxn>
                <a:cxn ang="0">
                  <a:pos x="7" y="2"/>
                </a:cxn>
                <a:cxn ang="0">
                  <a:pos x="7" y="12"/>
                </a:cxn>
                <a:cxn ang="0">
                  <a:pos x="7" y="10"/>
                </a:cxn>
                <a:cxn ang="0">
                  <a:pos x="7" y="7"/>
                </a:cxn>
                <a:cxn ang="0">
                  <a:pos x="7" y="6"/>
                </a:cxn>
                <a:cxn ang="0">
                  <a:pos x="8" y="7"/>
                </a:cxn>
                <a:cxn ang="0">
                  <a:pos x="8" y="4"/>
                </a:cxn>
                <a:cxn ang="0">
                  <a:pos x="8" y="5"/>
                </a:cxn>
                <a:cxn ang="0">
                  <a:pos x="9" y="7"/>
                </a:cxn>
                <a:cxn ang="0">
                  <a:pos x="9" y="3"/>
                </a:cxn>
                <a:cxn ang="0">
                  <a:pos x="9" y="3"/>
                </a:cxn>
                <a:cxn ang="0">
                  <a:pos x="10" y="14"/>
                </a:cxn>
                <a:cxn ang="0">
                  <a:pos x="10" y="13"/>
                </a:cxn>
                <a:cxn ang="0">
                  <a:pos x="10" y="6"/>
                </a:cxn>
                <a:cxn ang="0">
                  <a:pos x="11" y="11"/>
                </a:cxn>
                <a:cxn ang="0">
                  <a:pos x="11" y="14"/>
                </a:cxn>
                <a:cxn ang="0">
                  <a:pos x="11" y="14"/>
                </a:cxn>
                <a:cxn ang="0">
                  <a:pos x="12" y="13"/>
                </a:cxn>
                <a:cxn ang="0">
                  <a:pos x="12" y="4"/>
                </a:cxn>
                <a:cxn ang="0">
                  <a:pos x="12" y="7"/>
                </a:cxn>
                <a:cxn ang="0">
                  <a:pos x="12" y="6"/>
                </a:cxn>
                <a:cxn ang="0">
                  <a:pos x="12" y="8"/>
                </a:cxn>
                <a:cxn ang="0">
                  <a:pos x="12" y="10"/>
                </a:cxn>
                <a:cxn ang="0">
                  <a:pos x="13" y="10"/>
                </a:cxn>
                <a:cxn ang="0">
                  <a:pos x="13" y="1"/>
                </a:cxn>
                <a:cxn ang="0">
                  <a:pos x="13" y="5"/>
                </a:cxn>
              </a:cxnLst>
              <a:rect l="0" t="0" r="r" b="b"/>
              <a:pathLst>
                <a:path w="14" h="24">
                  <a:moveTo>
                    <a:pt x="0" y="6"/>
                  </a:moveTo>
                  <a:lnTo>
                    <a:pt x="0" y="7"/>
                  </a:lnTo>
                  <a:lnTo>
                    <a:pt x="0" y="10"/>
                  </a:lnTo>
                  <a:lnTo>
                    <a:pt x="0" y="11"/>
                  </a:lnTo>
                  <a:lnTo>
                    <a:pt x="0" y="11"/>
                  </a:lnTo>
                  <a:lnTo>
                    <a:pt x="0" y="8"/>
                  </a:lnTo>
                  <a:lnTo>
                    <a:pt x="0" y="12"/>
                  </a:lnTo>
                  <a:lnTo>
                    <a:pt x="0" y="13"/>
                  </a:lnTo>
                  <a:lnTo>
                    <a:pt x="0" y="6"/>
                  </a:lnTo>
                  <a:lnTo>
                    <a:pt x="0" y="8"/>
                  </a:lnTo>
                  <a:lnTo>
                    <a:pt x="1" y="6"/>
                  </a:lnTo>
                  <a:lnTo>
                    <a:pt x="1" y="9"/>
                  </a:lnTo>
                  <a:lnTo>
                    <a:pt x="1" y="10"/>
                  </a:lnTo>
                  <a:lnTo>
                    <a:pt x="1" y="6"/>
                  </a:lnTo>
                  <a:lnTo>
                    <a:pt x="1" y="9"/>
                  </a:lnTo>
                  <a:lnTo>
                    <a:pt x="1" y="3"/>
                  </a:lnTo>
                  <a:lnTo>
                    <a:pt x="1" y="9"/>
                  </a:lnTo>
                  <a:lnTo>
                    <a:pt x="1" y="7"/>
                  </a:lnTo>
                  <a:lnTo>
                    <a:pt x="1" y="8"/>
                  </a:lnTo>
                  <a:lnTo>
                    <a:pt x="1" y="11"/>
                  </a:lnTo>
                  <a:lnTo>
                    <a:pt x="1" y="16"/>
                  </a:lnTo>
                  <a:lnTo>
                    <a:pt x="1" y="9"/>
                  </a:lnTo>
                  <a:lnTo>
                    <a:pt x="1" y="4"/>
                  </a:lnTo>
                  <a:lnTo>
                    <a:pt x="1" y="2"/>
                  </a:lnTo>
                  <a:lnTo>
                    <a:pt x="1" y="7"/>
                  </a:lnTo>
                  <a:lnTo>
                    <a:pt x="1" y="2"/>
                  </a:lnTo>
                  <a:lnTo>
                    <a:pt x="1" y="5"/>
                  </a:lnTo>
                  <a:lnTo>
                    <a:pt x="1" y="3"/>
                  </a:lnTo>
                  <a:lnTo>
                    <a:pt x="1" y="8"/>
                  </a:lnTo>
                  <a:lnTo>
                    <a:pt x="1" y="9"/>
                  </a:lnTo>
                  <a:lnTo>
                    <a:pt x="1" y="6"/>
                  </a:lnTo>
                  <a:lnTo>
                    <a:pt x="1" y="10"/>
                  </a:lnTo>
                  <a:lnTo>
                    <a:pt x="1" y="7"/>
                  </a:lnTo>
                  <a:lnTo>
                    <a:pt x="1" y="5"/>
                  </a:lnTo>
                  <a:lnTo>
                    <a:pt x="1" y="8"/>
                  </a:lnTo>
                  <a:lnTo>
                    <a:pt x="2" y="7"/>
                  </a:lnTo>
                  <a:lnTo>
                    <a:pt x="2" y="10"/>
                  </a:lnTo>
                  <a:lnTo>
                    <a:pt x="2" y="12"/>
                  </a:lnTo>
                  <a:lnTo>
                    <a:pt x="2" y="14"/>
                  </a:lnTo>
                  <a:lnTo>
                    <a:pt x="2" y="11"/>
                  </a:lnTo>
                  <a:lnTo>
                    <a:pt x="2" y="14"/>
                  </a:lnTo>
                  <a:lnTo>
                    <a:pt x="2" y="10"/>
                  </a:lnTo>
                  <a:lnTo>
                    <a:pt x="2" y="11"/>
                  </a:lnTo>
                  <a:lnTo>
                    <a:pt x="2" y="8"/>
                  </a:lnTo>
                  <a:lnTo>
                    <a:pt x="2" y="6"/>
                  </a:lnTo>
                  <a:lnTo>
                    <a:pt x="3" y="9"/>
                  </a:lnTo>
                  <a:lnTo>
                    <a:pt x="3" y="11"/>
                  </a:lnTo>
                  <a:lnTo>
                    <a:pt x="3" y="10"/>
                  </a:lnTo>
                  <a:lnTo>
                    <a:pt x="3" y="13"/>
                  </a:lnTo>
                  <a:lnTo>
                    <a:pt x="3" y="7"/>
                  </a:lnTo>
                  <a:lnTo>
                    <a:pt x="3" y="5"/>
                  </a:lnTo>
                  <a:lnTo>
                    <a:pt x="3" y="6"/>
                  </a:lnTo>
                  <a:lnTo>
                    <a:pt x="3" y="12"/>
                  </a:lnTo>
                  <a:lnTo>
                    <a:pt x="3" y="11"/>
                  </a:lnTo>
                  <a:lnTo>
                    <a:pt x="3" y="11"/>
                  </a:lnTo>
                  <a:lnTo>
                    <a:pt x="3" y="10"/>
                  </a:lnTo>
                  <a:lnTo>
                    <a:pt x="3" y="4"/>
                  </a:lnTo>
                  <a:lnTo>
                    <a:pt x="4" y="3"/>
                  </a:lnTo>
                  <a:lnTo>
                    <a:pt x="4" y="4"/>
                  </a:lnTo>
                  <a:lnTo>
                    <a:pt x="4" y="8"/>
                  </a:lnTo>
                  <a:lnTo>
                    <a:pt x="4" y="13"/>
                  </a:lnTo>
                  <a:lnTo>
                    <a:pt x="4" y="9"/>
                  </a:lnTo>
                  <a:lnTo>
                    <a:pt x="4" y="11"/>
                  </a:lnTo>
                  <a:lnTo>
                    <a:pt x="4" y="11"/>
                  </a:lnTo>
                  <a:lnTo>
                    <a:pt x="4" y="6"/>
                  </a:lnTo>
                  <a:lnTo>
                    <a:pt x="4" y="10"/>
                  </a:lnTo>
                  <a:lnTo>
                    <a:pt x="4" y="11"/>
                  </a:lnTo>
                  <a:lnTo>
                    <a:pt x="4" y="9"/>
                  </a:lnTo>
                  <a:lnTo>
                    <a:pt x="4" y="15"/>
                  </a:lnTo>
                  <a:lnTo>
                    <a:pt x="5" y="11"/>
                  </a:lnTo>
                  <a:lnTo>
                    <a:pt x="5" y="10"/>
                  </a:lnTo>
                  <a:lnTo>
                    <a:pt x="5" y="6"/>
                  </a:lnTo>
                  <a:lnTo>
                    <a:pt x="5" y="8"/>
                  </a:lnTo>
                  <a:lnTo>
                    <a:pt x="5" y="7"/>
                  </a:lnTo>
                  <a:lnTo>
                    <a:pt x="5" y="11"/>
                  </a:lnTo>
                  <a:lnTo>
                    <a:pt x="5" y="13"/>
                  </a:lnTo>
                  <a:lnTo>
                    <a:pt x="5" y="13"/>
                  </a:lnTo>
                  <a:lnTo>
                    <a:pt x="5" y="8"/>
                  </a:lnTo>
                  <a:lnTo>
                    <a:pt x="5" y="6"/>
                  </a:lnTo>
                  <a:lnTo>
                    <a:pt x="5" y="1"/>
                  </a:lnTo>
                  <a:lnTo>
                    <a:pt x="5" y="3"/>
                  </a:lnTo>
                  <a:lnTo>
                    <a:pt x="6" y="4"/>
                  </a:lnTo>
                  <a:lnTo>
                    <a:pt x="6" y="5"/>
                  </a:lnTo>
                  <a:lnTo>
                    <a:pt x="6" y="11"/>
                  </a:lnTo>
                  <a:lnTo>
                    <a:pt x="6" y="6"/>
                  </a:lnTo>
                  <a:lnTo>
                    <a:pt x="6" y="2"/>
                  </a:lnTo>
                  <a:lnTo>
                    <a:pt x="6" y="7"/>
                  </a:lnTo>
                  <a:lnTo>
                    <a:pt x="6" y="10"/>
                  </a:lnTo>
                  <a:lnTo>
                    <a:pt x="6" y="11"/>
                  </a:lnTo>
                  <a:lnTo>
                    <a:pt x="6" y="8"/>
                  </a:lnTo>
                  <a:lnTo>
                    <a:pt x="6" y="10"/>
                  </a:lnTo>
                  <a:lnTo>
                    <a:pt x="6" y="6"/>
                  </a:lnTo>
                  <a:lnTo>
                    <a:pt x="6" y="7"/>
                  </a:lnTo>
                  <a:lnTo>
                    <a:pt x="7" y="0"/>
                  </a:lnTo>
                  <a:lnTo>
                    <a:pt x="7" y="3"/>
                  </a:lnTo>
                  <a:lnTo>
                    <a:pt x="7" y="9"/>
                  </a:lnTo>
                  <a:lnTo>
                    <a:pt x="7" y="11"/>
                  </a:lnTo>
                  <a:lnTo>
                    <a:pt x="7" y="3"/>
                  </a:lnTo>
                  <a:lnTo>
                    <a:pt x="7" y="1"/>
                  </a:lnTo>
                  <a:lnTo>
                    <a:pt x="7" y="2"/>
                  </a:lnTo>
                  <a:lnTo>
                    <a:pt x="7" y="5"/>
                  </a:lnTo>
                  <a:lnTo>
                    <a:pt x="7" y="3"/>
                  </a:lnTo>
                  <a:lnTo>
                    <a:pt x="7" y="6"/>
                  </a:lnTo>
                  <a:lnTo>
                    <a:pt x="7" y="12"/>
                  </a:lnTo>
                  <a:lnTo>
                    <a:pt x="7" y="10"/>
                  </a:lnTo>
                  <a:lnTo>
                    <a:pt x="7" y="11"/>
                  </a:lnTo>
                  <a:lnTo>
                    <a:pt x="7" y="7"/>
                  </a:lnTo>
                  <a:lnTo>
                    <a:pt x="7" y="10"/>
                  </a:lnTo>
                  <a:lnTo>
                    <a:pt x="7" y="10"/>
                  </a:lnTo>
                  <a:lnTo>
                    <a:pt x="7" y="10"/>
                  </a:lnTo>
                  <a:lnTo>
                    <a:pt x="7" y="13"/>
                  </a:lnTo>
                  <a:lnTo>
                    <a:pt x="7" y="7"/>
                  </a:lnTo>
                  <a:lnTo>
                    <a:pt x="7" y="7"/>
                  </a:lnTo>
                  <a:lnTo>
                    <a:pt x="7" y="5"/>
                  </a:lnTo>
                  <a:lnTo>
                    <a:pt x="7" y="3"/>
                  </a:lnTo>
                  <a:lnTo>
                    <a:pt x="7" y="6"/>
                  </a:lnTo>
                  <a:lnTo>
                    <a:pt x="8" y="9"/>
                  </a:lnTo>
                  <a:lnTo>
                    <a:pt x="8" y="6"/>
                  </a:lnTo>
                  <a:lnTo>
                    <a:pt x="8" y="8"/>
                  </a:lnTo>
                  <a:lnTo>
                    <a:pt x="8" y="7"/>
                  </a:lnTo>
                  <a:lnTo>
                    <a:pt x="8" y="6"/>
                  </a:lnTo>
                  <a:lnTo>
                    <a:pt x="8" y="2"/>
                  </a:lnTo>
                  <a:lnTo>
                    <a:pt x="8" y="6"/>
                  </a:lnTo>
                  <a:lnTo>
                    <a:pt x="8" y="4"/>
                  </a:lnTo>
                  <a:lnTo>
                    <a:pt x="8" y="10"/>
                  </a:lnTo>
                  <a:lnTo>
                    <a:pt x="8" y="8"/>
                  </a:lnTo>
                  <a:lnTo>
                    <a:pt x="8" y="2"/>
                  </a:lnTo>
                  <a:lnTo>
                    <a:pt x="8" y="5"/>
                  </a:lnTo>
                  <a:lnTo>
                    <a:pt x="8" y="3"/>
                  </a:lnTo>
                  <a:lnTo>
                    <a:pt x="9" y="6"/>
                  </a:lnTo>
                  <a:lnTo>
                    <a:pt x="9" y="8"/>
                  </a:lnTo>
                  <a:lnTo>
                    <a:pt x="9" y="7"/>
                  </a:lnTo>
                  <a:lnTo>
                    <a:pt x="9" y="8"/>
                  </a:lnTo>
                  <a:lnTo>
                    <a:pt x="9" y="5"/>
                  </a:lnTo>
                  <a:lnTo>
                    <a:pt x="9" y="9"/>
                  </a:lnTo>
                  <a:lnTo>
                    <a:pt x="9" y="3"/>
                  </a:lnTo>
                  <a:lnTo>
                    <a:pt x="9" y="8"/>
                  </a:lnTo>
                  <a:lnTo>
                    <a:pt x="9" y="3"/>
                  </a:lnTo>
                  <a:lnTo>
                    <a:pt x="9" y="6"/>
                  </a:lnTo>
                  <a:lnTo>
                    <a:pt x="9" y="3"/>
                  </a:lnTo>
                  <a:lnTo>
                    <a:pt x="10" y="13"/>
                  </a:lnTo>
                  <a:lnTo>
                    <a:pt x="10" y="17"/>
                  </a:lnTo>
                  <a:lnTo>
                    <a:pt x="10" y="24"/>
                  </a:lnTo>
                  <a:lnTo>
                    <a:pt x="10" y="14"/>
                  </a:lnTo>
                  <a:lnTo>
                    <a:pt x="10" y="11"/>
                  </a:lnTo>
                  <a:lnTo>
                    <a:pt x="10" y="8"/>
                  </a:lnTo>
                  <a:lnTo>
                    <a:pt x="10" y="14"/>
                  </a:lnTo>
                  <a:lnTo>
                    <a:pt x="10" y="13"/>
                  </a:lnTo>
                  <a:lnTo>
                    <a:pt x="10" y="10"/>
                  </a:lnTo>
                  <a:lnTo>
                    <a:pt x="10" y="11"/>
                  </a:lnTo>
                  <a:lnTo>
                    <a:pt x="10" y="10"/>
                  </a:lnTo>
                  <a:lnTo>
                    <a:pt x="10" y="6"/>
                  </a:lnTo>
                  <a:lnTo>
                    <a:pt x="10" y="2"/>
                  </a:lnTo>
                  <a:lnTo>
                    <a:pt x="11" y="11"/>
                  </a:lnTo>
                  <a:lnTo>
                    <a:pt x="11" y="9"/>
                  </a:lnTo>
                  <a:lnTo>
                    <a:pt x="11" y="11"/>
                  </a:lnTo>
                  <a:lnTo>
                    <a:pt x="11" y="8"/>
                  </a:lnTo>
                  <a:lnTo>
                    <a:pt x="11" y="12"/>
                  </a:lnTo>
                  <a:lnTo>
                    <a:pt x="11" y="10"/>
                  </a:lnTo>
                  <a:lnTo>
                    <a:pt x="11" y="14"/>
                  </a:lnTo>
                  <a:lnTo>
                    <a:pt x="11" y="17"/>
                  </a:lnTo>
                  <a:lnTo>
                    <a:pt x="11" y="9"/>
                  </a:lnTo>
                  <a:lnTo>
                    <a:pt x="11" y="11"/>
                  </a:lnTo>
                  <a:lnTo>
                    <a:pt x="11" y="14"/>
                  </a:lnTo>
                  <a:lnTo>
                    <a:pt x="11" y="13"/>
                  </a:lnTo>
                  <a:lnTo>
                    <a:pt x="12" y="7"/>
                  </a:lnTo>
                  <a:lnTo>
                    <a:pt x="12" y="11"/>
                  </a:lnTo>
                  <a:lnTo>
                    <a:pt x="12" y="13"/>
                  </a:lnTo>
                  <a:lnTo>
                    <a:pt x="12" y="11"/>
                  </a:lnTo>
                  <a:lnTo>
                    <a:pt x="12" y="10"/>
                  </a:lnTo>
                  <a:lnTo>
                    <a:pt x="12" y="11"/>
                  </a:lnTo>
                  <a:lnTo>
                    <a:pt x="12" y="4"/>
                  </a:lnTo>
                  <a:lnTo>
                    <a:pt x="12" y="1"/>
                  </a:lnTo>
                  <a:lnTo>
                    <a:pt x="12" y="2"/>
                  </a:lnTo>
                  <a:lnTo>
                    <a:pt x="12" y="5"/>
                  </a:lnTo>
                  <a:lnTo>
                    <a:pt x="12" y="7"/>
                  </a:lnTo>
                  <a:lnTo>
                    <a:pt x="12" y="7"/>
                  </a:lnTo>
                  <a:lnTo>
                    <a:pt x="12" y="6"/>
                  </a:lnTo>
                  <a:lnTo>
                    <a:pt x="12" y="1"/>
                  </a:lnTo>
                  <a:lnTo>
                    <a:pt x="12" y="6"/>
                  </a:lnTo>
                  <a:lnTo>
                    <a:pt x="12" y="6"/>
                  </a:lnTo>
                  <a:lnTo>
                    <a:pt x="12" y="9"/>
                  </a:lnTo>
                  <a:lnTo>
                    <a:pt x="12" y="6"/>
                  </a:lnTo>
                  <a:lnTo>
                    <a:pt x="12" y="8"/>
                  </a:lnTo>
                  <a:lnTo>
                    <a:pt x="12" y="6"/>
                  </a:lnTo>
                  <a:lnTo>
                    <a:pt x="12" y="3"/>
                  </a:lnTo>
                  <a:lnTo>
                    <a:pt x="12" y="6"/>
                  </a:lnTo>
                  <a:lnTo>
                    <a:pt x="12" y="10"/>
                  </a:lnTo>
                  <a:lnTo>
                    <a:pt x="12" y="12"/>
                  </a:lnTo>
                  <a:lnTo>
                    <a:pt x="13" y="14"/>
                  </a:lnTo>
                  <a:lnTo>
                    <a:pt x="13" y="15"/>
                  </a:lnTo>
                  <a:lnTo>
                    <a:pt x="13" y="10"/>
                  </a:lnTo>
                  <a:lnTo>
                    <a:pt x="13" y="7"/>
                  </a:lnTo>
                  <a:lnTo>
                    <a:pt x="13" y="8"/>
                  </a:lnTo>
                  <a:lnTo>
                    <a:pt x="13" y="6"/>
                  </a:lnTo>
                  <a:lnTo>
                    <a:pt x="13" y="1"/>
                  </a:lnTo>
                  <a:lnTo>
                    <a:pt x="13" y="5"/>
                  </a:lnTo>
                  <a:lnTo>
                    <a:pt x="13" y="1"/>
                  </a:lnTo>
                  <a:lnTo>
                    <a:pt x="13" y="0"/>
                  </a:lnTo>
                  <a:lnTo>
                    <a:pt x="13" y="5"/>
                  </a:lnTo>
                  <a:lnTo>
                    <a:pt x="13" y="7"/>
                  </a:lnTo>
                  <a:lnTo>
                    <a:pt x="14" y="6"/>
                  </a:lnTo>
                </a:path>
              </a:pathLst>
            </a:custGeom>
            <a:noFill/>
            <a:ln w="0">
              <a:solidFill>
                <a:srgbClr val="FFFF00"/>
              </a:solidFill>
              <a:prstDash val="solid"/>
              <a:round/>
              <a:headEnd/>
              <a:tailEnd/>
            </a:ln>
          </p:spPr>
          <p:txBody>
            <a:bodyPr/>
            <a:lstStyle/>
            <a:p>
              <a:endParaRPr lang="en-US" sz="2000"/>
            </a:p>
          </p:txBody>
        </p:sp>
        <p:sp>
          <p:nvSpPr>
            <p:cNvPr id="3354716" name="Freeform 92"/>
            <p:cNvSpPr>
              <a:spLocks/>
            </p:cNvSpPr>
            <p:nvPr/>
          </p:nvSpPr>
          <p:spPr bwMode="auto">
            <a:xfrm>
              <a:off x="3927" y="3240"/>
              <a:ext cx="68" cy="519"/>
            </a:xfrm>
            <a:custGeom>
              <a:avLst/>
              <a:gdLst/>
              <a:ahLst/>
              <a:cxnLst>
                <a:cxn ang="0">
                  <a:pos x="0" y="48"/>
                </a:cxn>
                <a:cxn ang="0">
                  <a:pos x="0" y="50"/>
                </a:cxn>
                <a:cxn ang="0">
                  <a:pos x="0" y="53"/>
                </a:cxn>
                <a:cxn ang="0">
                  <a:pos x="1" y="53"/>
                </a:cxn>
                <a:cxn ang="0">
                  <a:pos x="1" y="50"/>
                </a:cxn>
                <a:cxn ang="0">
                  <a:pos x="1" y="56"/>
                </a:cxn>
                <a:cxn ang="0">
                  <a:pos x="2" y="53"/>
                </a:cxn>
                <a:cxn ang="0">
                  <a:pos x="2" y="49"/>
                </a:cxn>
                <a:cxn ang="0">
                  <a:pos x="2" y="51"/>
                </a:cxn>
                <a:cxn ang="0">
                  <a:pos x="3" y="57"/>
                </a:cxn>
                <a:cxn ang="0">
                  <a:pos x="3" y="52"/>
                </a:cxn>
                <a:cxn ang="0">
                  <a:pos x="3" y="42"/>
                </a:cxn>
                <a:cxn ang="0">
                  <a:pos x="4" y="0"/>
                </a:cxn>
                <a:cxn ang="0">
                  <a:pos x="4" y="87"/>
                </a:cxn>
                <a:cxn ang="0">
                  <a:pos x="4" y="109"/>
                </a:cxn>
                <a:cxn ang="0">
                  <a:pos x="4" y="65"/>
                </a:cxn>
                <a:cxn ang="0">
                  <a:pos x="4" y="39"/>
                </a:cxn>
                <a:cxn ang="0">
                  <a:pos x="4" y="42"/>
                </a:cxn>
                <a:cxn ang="0">
                  <a:pos x="5" y="36"/>
                </a:cxn>
                <a:cxn ang="0">
                  <a:pos x="5" y="36"/>
                </a:cxn>
                <a:cxn ang="0">
                  <a:pos x="5" y="42"/>
                </a:cxn>
                <a:cxn ang="0">
                  <a:pos x="6" y="54"/>
                </a:cxn>
                <a:cxn ang="0">
                  <a:pos x="6" y="71"/>
                </a:cxn>
                <a:cxn ang="0">
                  <a:pos x="6" y="53"/>
                </a:cxn>
                <a:cxn ang="0">
                  <a:pos x="7" y="56"/>
                </a:cxn>
                <a:cxn ang="0">
                  <a:pos x="7" y="52"/>
                </a:cxn>
                <a:cxn ang="0">
                  <a:pos x="7" y="50"/>
                </a:cxn>
                <a:cxn ang="0">
                  <a:pos x="8" y="49"/>
                </a:cxn>
                <a:cxn ang="0">
                  <a:pos x="8" y="47"/>
                </a:cxn>
                <a:cxn ang="0">
                  <a:pos x="8" y="42"/>
                </a:cxn>
                <a:cxn ang="0">
                  <a:pos x="9" y="49"/>
                </a:cxn>
                <a:cxn ang="0">
                  <a:pos x="9" y="48"/>
                </a:cxn>
                <a:cxn ang="0">
                  <a:pos x="9" y="49"/>
                </a:cxn>
                <a:cxn ang="0">
                  <a:pos x="9" y="50"/>
                </a:cxn>
                <a:cxn ang="0">
                  <a:pos x="9" y="53"/>
                </a:cxn>
                <a:cxn ang="0">
                  <a:pos x="9" y="51"/>
                </a:cxn>
                <a:cxn ang="0">
                  <a:pos x="10" y="49"/>
                </a:cxn>
                <a:cxn ang="0">
                  <a:pos x="10" y="58"/>
                </a:cxn>
                <a:cxn ang="0">
                  <a:pos x="10" y="57"/>
                </a:cxn>
                <a:cxn ang="0">
                  <a:pos x="11" y="55"/>
                </a:cxn>
                <a:cxn ang="0">
                  <a:pos x="11" y="52"/>
                </a:cxn>
                <a:cxn ang="0">
                  <a:pos x="11" y="45"/>
                </a:cxn>
                <a:cxn ang="0">
                  <a:pos x="12" y="50"/>
                </a:cxn>
                <a:cxn ang="0">
                  <a:pos x="12" y="55"/>
                </a:cxn>
                <a:cxn ang="0">
                  <a:pos x="12" y="52"/>
                </a:cxn>
                <a:cxn ang="0">
                  <a:pos x="13" y="48"/>
                </a:cxn>
                <a:cxn ang="0">
                  <a:pos x="13" y="57"/>
                </a:cxn>
                <a:cxn ang="0">
                  <a:pos x="13" y="52"/>
                </a:cxn>
                <a:cxn ang="0">
                  <a:pos x="14" y="53"/>
                </a:cxn>
                <a:cxn ang="0">
                  <a:pos x="14" y="51"/>
                </a:cxn>
              </a:cxnLst>
              <a:rect l="0" t="0" r="r" b="b"/>
              <a:pathLst>
                <a:path w="14" h="121">
                  <a:moveTo>
                    <a:pt x="0" y="49"/>
                  </a:moveTo>
                  <a:lnTo>
                    <a:pt x="0" y="56"/>
                  </a:lnTo>
                  <a:lnTo>
                    <a:pt x="0" y="55"/>
                  </a:lnTo>
                  <a:lnTo>
                    <a:pt x="0" y="48"/>
                  </a:lnTo>
                  <a:lnTo>
                    <a:pt x="0" y="53"/>
                  </a:lnTo>
                  <a:lnTo>
                    <a:pt x="0" y="50"/>
                  </a:lnTo>
                  <a:lnTo>
                    <a:pt x="0" y="52"/>
                  </a:lnTo>
                  <a:lnTo>
                    <a:pt x="0" y="50"/>
                  </a:lnTo>
                  <a:lnTo>
                    <a:pt x="0" y="55"/>
                  </a:lnTo>
                  <a:lnTo>
                    <a:pt x="0" y="53"/>
                  </a:lnTo>
                  <a:lnTo>
                    <a:pt x="0" y="54"/>
                  </a:lnTo>
                  <a:lnTo>
                    <a:pt x="0" y="53"/>
                  </a:lnTo>
                  <a:lnTo>
                    <a:pt x="0" y="48"/>
                  </a:lnTo>
                  <a:lnTo>
                    <a:pt x="1" y="54"/>
                  </a:lnTo>
                  <a:lnTo>
                    <a:pt x="1" y="57"/>
                  </a:lnTo>
                  <a:lnTo>
                    <a:pt x="1" y="53"/>
                  </a:lnTo>
                  <a:lnTo>
                    <a:pt x="1" y="53"/>
                  </a:lnTo>
                  <a:lnTo>
                    <a:pt x="1" y="52"/>
                  </a:lnTo>
                  <a:lnTo>
                    <a:pt x="1" y="45"/>
                  </a:lnTo>
                  <a:lnTo>
                    <a:pt x="1" y="50"/>
                  </a:lnTo>
                  <a:lnTo>
                    <a:pt x="1" y="45"/>
                  </a:lnTo>
                  <a:lnTo>
                    <a:pt x="1" y="47"/>
                  </a:lnTo>
                  <a:lnTo>
                    <a:pt x="1" y="53"/>
                  </a:lnTo>
                  <a:lnTo>
                    <a:pt x="1" y="56"/>
                  </a:lnTo>
                  <a:lnTo>
                    <a:pt x="1" y="53"/>
                  </a:lnTo>
                  <a:lnTo>
                    <a:pt x="2" y="51"/>
                  </a:lnTo>
                  <a:lnTo>
                    <a:pt x="2" y="49"/>
                  </a:lnTo>
                  <a:lnTo>
                    <a:pt x="2" y="53"/>
                  </a:lnTo>
                  <a:lnTo>
                    <a:pt x="2" y="55"/>
                  </a:lnTo>
                  <a:lnTo>
                    <a:pt x="2" y="45"/>
                  </a:lnTo>
                  <a:lnTo>
                    <a:pt x="2" y="50"/>
                  </a:lnTo>
                  <a:lnTo>
                    <a:pt x="2" y="49"/>
                  </a:lnTo>
                  <a:lnTo>
                    <a:pt x="2" y="49"/>
                  </a:lnTo>
                  <a:lnTo>
                    <a:pt x="2" y="54"/>
                  </a:lnTo>
                  <a:lnTo>
                    <a:pt x="2" y="46"/>
                  </a:lnTo>
                  <a:lnTo>
                    <a:pt x="2" y="51"/>
                  </a:lnTo>
                  <a:lnTo>
                    <a:pt x="2" y="62"/>
                  </a:lnTo>
                  <a:lnTo>
                    <a:pt x="2" y="59"/>
                  </a:lnTo>
                  <a:lnTo>
                    <a:pt x="3" y="52"/>
                  </a:lnTo>
                  <a:lnTo>
                    <a:pt x="3" y="57"/>
                  </a:lnTo>
                  <a:lnTo>
                    <a:pt x="3" y="54"/>
                  </a:lnTo>
                  <a:lnTo>
                    <a:pt x="3" y="59"/>
                  </a:lnTo>
                  <a:lnTo>
                    <a:pt x="3" y="59"/>
                  </a:lnTo>
                  <a:lnTo>
                    <a:pt x="3" y="52"/>
                  </a:lnTo>
                  <a:lnTo>
                    <a:pt x="3" y="52"/>
                  </a:lnTo>
                  <a:lnTo>
                    <a:pt x="3" y="47"/>
                  </a:lnTo>
                  <a:lnTo>
                    <a:pt x="3" y="44"/>
                  </a:lnTo>
                  <a:lnTo>
                    <a:pt x="3" y="42"/>
                  </a:lnTo>
                  <a:lnTo>
                    <a:pt x="3" y="39"/>
                  </a:lnTo>
                  <a:lnTo>
                    <a:pt x="3" y="38"/>
                  </a:lnTo>
                  <a:lnTo>
                    <a:pt x="4" y="8"/>
                  </a:lnTo>
                  <a:lnTo>
                    <a:pt x="4" y="0"/>
                  </a:lnTo>
                  <a:lnTo>
                    <a:pt x="4" y="4"/>
                  </a:lnTo>
                  <a:lnTo>
                    <a:pt x="4" y="32"/>
                  </a:lnTo>
                  <a:lnTo>
                    <a:pt x="4" y="50"/>
                  </a:lnTo>
                  <a:lnTo>
                    <a:pt x="4" y="87"/>
                  </a:lnTo>
                  <a:lnTo>
                    <a:pt x="4" y="112"/>
                  </a:lnTo>
                  <a:lnTo>
                    <a:pt x="4" y="121"/>
                  </a:lnTo>
                  <a:lnTo>
                    <a:pt x="4" y="118"/>
                  </a:lnTo>
                  <a:lnTo>
                    <a:pt x="4" y="109"/>
                  </a:lnTo>
                  <a:lnTo>
                    <a:pt x="4" y="96"/>
                  </a:lnTo>
                  <a:lnTo>
                    <a:pt x="4" y="85"/>
                  </a:lnTo>
                  <a:lnTo>
                    <a:pt x="4" y="74"/>
                  </a:lnTo>
                  <a:lnTo>
                    <a:pt x="4" y="65"/>
                  </a:lnTo>
                  <a:lnTo>
                    <a:pt x="4" y="56"/>
                  </a:lnTo>
                  <a:lnTo>
                    <a:pt x="4" y="51"/>
                  </a:lnTo>
                  <a:lnTo>
                    <a:pt x="4" y="43"/>
                  </a:lnTo>
                  <a:lnTo>
                    <a:pt x="4" y="39"/>
                  </a:lnTo>
                  <a:lnTo>
                    <a:pt x="4" y="42"/>
                  </a:lnTo>
                  <a:lnTo>
                    <a:pt x="4" y="50"/>
                  </a:lnTo>
                  <a:lnTo>
                    <a:pt x="4" y="49"/>
                  </a:lnTo>
                  <a:lnTo>
                    <a:pt x="4" y="42"/>
                  </a:lnTo>
                  <a:lnTo>
                    <a:pt x="4" y="34"/>
                  </a:lnTo>
                  <a:lnTo>
                    <a:pt x="4" y="37"/>
                  </a:lnTo>
                  <a:lnTo>
                    <a:pt x="4" y="33"/>
                  </a:lnTo>
                  <a:lnTo>
                    <a:pt x="5" y="36"/>
                  </a:lnTo>
                  <a:lnTo>
                    <a:pt x="5" y="34"/>
                  </a:lnTo>
                  <a:lnTo>
                    <a:pt x="5" y="35"/>
                  </a:lnTo>
                  <a:lnTo>
                    <a:pt x="5" y="33"/>
                  </a:lnTo>
                  <a:lnTo>
                    <a:pt x="5" y="36"/>
                  </a:lnTo>
                  <a:lnTo>
                    <a:pt x="5" y="37"/>
                  </a:lnTo>
                  <a:lnTo>
                    <a:pt x="5" y="37"/>
                  </a:lnTo>
                  <a:lnTo>
                    <a:pt x="5" y="41"/>
                  </a:lnTo>
                  <a:lnTo>
                    <a:pt x="5" y="42"/>
                  </a:lnTo>
                  <a:lnTo>
                    <a:pt x="5" y="51"/>
                  </a:lnTo>
                  <a:lnTo>
                    <a:pt x="5" y="51"/>
                  </a:lnTo>
                  <a:lnTo>
                    <a:pt x="6" y="49"/>
                  </a:lnTo>
                  <a:lnTo>
                    <a:pt x="6" y="54"/>
                  </a:lnTo>
                  <a:lnTo>
                    <a:pt x="6" y="54"/>
                  </a:lnTo>
                  <a:lnTo>
                    <a:pt x="6" y="56"/>
                  </a:lnTo>
                  <a:lnTo>
                    <a:pt x="6" y="57"/>
                  </a:lnTo>
                  <a:lnTo>
                    <a:pt x="6" y="71"/>
                  </a:lnTo>
                  <a:lnTo>
                    <a:pt x="6" y="63"/>
                  </a:lnTo>
                  <a:lnTo>
                    <a:pt x="6" y="58"/>
                  </a:lnTo>
                  <a:lnTo>
                    <a:pt x="6" y="59"/>
                  </a:lnTo>
                  <a:lnTo>
                    <a:pt x="6" y="53"/>
                  </a:lnTo>
                  <a:lnTo>
                    <a:pt x="6" y="48"/>
                  </a:lnTo>
                  <a:lnTo>
                    <a:pt x="6" y="54"/>
                  </a:lnTo>
                  <a:lnTo>
                    <a:pt x="7" y="53"/>
                  </a:lnTo>
                  <a:lnTo>
                    <a:pt x="7" y="56"/>
                  </a:lnTo>
                  <a:lnTo>
                    <a:pt x="7" y="49"/>
                  </a:lnTo>
                  <a:lnTo>
                    <a:pt x="7" y="49"/>
                  </a:lnTo>
                  <a:lnTo>
                    <a:pt x="7" y="50"/>
                  </a:lnTo>
                  <a:lnTo>
                    <a:pt x="7" y="52"/>
                  </a:lnTo>
                  <a:lnTo>
                    <a:pt x="7" y="47"/>
                  </a:lnTo>
                  <a:lnTo>
                    <a:pt x="7" y="48"/>
                  </a:lnTo>
                  <a:lnTo>
                    <a:pt x="7" y="51"/>
                  </a:lnTo>
                  <a:lnTo>
                    <a:pt x="7" y="50"/>
                  </a:lnTo>
                  <a:lnTo>
                    <a:pt x="7" y="49"/>
                  </a:lnTo>
                  <a:lnTo>
                    <a:pt x="7" y="50"/>
                  </a:lnTo>
                  <a:lnTo>
                    <a:pt x="8" y="41"/>
                  </a:lnTo>
                  <a:lnTo>
                    <a:pt x="8" y="49"/>
                  </a:lnTo>
                  <a:lnTo>
                    <a:pt x="8" y="48"/>
                  </a:lnTo>
                  <a:lnTo>
                    <a:pt x="8" y="53"/>
                  </a:lnTo>
                  <a:lnTo>
                    <a:pt x="8" y="46"/>
                  </a:lnTo>
                  <a:lnTo>
                    <a:pt x="8" y="47"/>
                  </a:lnTo>
                  <a:lnTo>
                    <a:pt x="8" y="48"/>
                  </a:lnTo>
                  <a:lnTo>
                    <a:pt x="8" y="49"/>
                  </a:lnTo>
                  <a:lnTo>
                    <a:pt x="8" y="41"/>
                  </a:lnTo>
                  <a:lnTo>
                    <a:pt x="8" y="42"/>
                  </a:lnTo>
                  <a:lnTo>
                    <a:pt x="8" y="45"/>
                  </a:lnTo>
                  <a:lnTo>
                    <a:pt x="9" y="49"/>
                  </a:lnTo>
                  <a:lnTo>
                    <a:pt x="9" y="47"/>
                  </a:lnTo>
                  <a:lnTo>
                    <a:pt x="9" y="49"/>
                  </a:lnTo>
                  <a:lnTo>
                    <a:pt x="9" y="49"/>
                  </a:lnTo>
                  <a:lnTo>
                    <a:pt x="9" y="48"/>
                  </a:lnTo>
                  <a:lnTo>
                    <a:pt x="9" y="50"/>
                  </a:lnTo>
                  <a:lnTo>
                    <a:pt x="9" y="48"/>
                  </a:lnTo>
                  <a:lnTo>
                    <a:pt x="9" y="51"/>
                  </a:lnTo>
                  <a:lnTo>
                    <a:pt x="9" y="57"/>
                  </a:lnTo>
                  <a:lnTo>
                    <a:pt x="9" y="53"/>
                  </a:lnTo>
                  <a:lnTo>
                    <a:pt x="9" y="49"/>
                  </a:lnTo>
                  <a:lnTo>
                    <a:pt x="9" y="53"/>
                  </a:lnTo>
                  <a:lnTo>
                    <a:pt x="9" y="49"/>
                  </a:lnTo>
                  <a:lnTo>
                    <a:pt x="9" y="55"/>
                  </a:lnTo>
                  <a:lnTo>
                    <a:pt x="9" y="50"/>
                  </a:lnTo>
                  <a:lnTo>
                    <a:pt x="9" y="53"/>
                  </a:lnTo>
                  <a:lnTo>
                    <a:pt x="9" y="56"/>
                  </a:lnTo>
                  <a:lnTo>
                    <a:pt x="9" y="56"/>
                  </a:lnTo>
                  <a:lnTo>
                    <a:pt x="9" y="53"/>
                  </a:lnTo>
                  <a:lnTo>
                    <a:pt x="9" y="50"/>
                  </a:lnTo>
                  <a:lnTo>
                    <a:pt x="9" y="49"/>
                  </a:lnTo>
                  <a:lnTo>
                    <a:pt x="9" y="48"/>
                  </a:lnTo>
                  <a:lnTo>
                    <a:pt x="9" y="51"/>
                  </a:lnTo>
                  <a:lnTo>
                    <a:pt x="9" y="54"/>
                  </a:lnTo>
                  <a:lnTo>
                    <a:pt x="9" y="52"/>
                  </a:lnTo>
                  <a:lnTo>
                    <a:pt x="10" y="49"/>
                  </a:lnTo>
                  <a:lnTo>
                    <a:pt x="10" y="49"/>
                  </a:lnTo>
                  <a:lnTo>
                    <a:pt x="10" y="45"/>
                  </a:lnTo>
                  <a:lnTo>
                    <a:pt x="10" y="53"/>
                  </a:lnTo>
                  <a:lnTo>
                    <a:pt x="10" y="51"/>
                  </a:lnTo>
                  <a:lnTo>
                    <a:pt x="10" y="58"/>
                  </a:lnTo>
                  <a:lnTo>
                    <a:pt x="10" y="57"/>
                  </a:lnTo>
                  <a:lnTo>
                    <a:pt x="10" y="58"/>
                  </a:lnTo>
                  <a:lnTo>
                    <a:pt x="10" y="57"/>
                  </a:lnTo>
                  <a:lnTo>
                    <a:pt x="10" y="57"/>
                  </a:lnTo>
                  <a:lnTo>
                    <a:pt x="10" y="53"/>
                  </a:lnTo>
                  <a:lnTo>
                    <a:pt x="10" y="54"/>
                  </a:lnTo>
                  <a:lnTo>
                    <a:pt x="10" y="50"/>
                  </a:lnTo>
                  <a:lnTo>
                    <a:pt x="11" y="55"/>
                  </a:lnTo>
                  <a:lnTo>
                    <a:pt x="11" y="51"/>
                  </a:lnTo>
                  <a:lnTo>
                    <a:pt x="11" y="45"/>
                  </a:lnTo>
                  <a:lnTo>
                    <a:pt x="11" y="50"/>
                  </a:lnTo>
                  <a:lnTo>
                    <a:pt x="11" y="52"/>
                  </a:lnTo>
                  <a:lnTo>
                    <a:pt x="11" y="53"/>
                  </a:lnTo>
                  <a:lnTo>
                    <a:pt x="11" y="51"/>
                  </a:lnTo>
                  <a:lnTo>
                    <a:pt x="11" y="50"/>
                  </a:lnTo>
                  <a:lnTo>
                    <a:pt x="11" y="45"/>
                  </a:lnTo>
                  <a:lnTo>
                    <a:pt x="11" y="41"/>
                  </a:lnTo>
                  <a:lnTo>
                    <a:pt x="11" y="45"/>
                  </a:lnTo>
                  <a:lnTo>
                    <a:pt x="11" y="48"/>
                  </a:lnTo>
                  <a:lnTo>
                    <a:pt x="12" y="50"/>
                  </a:lnTo>
                  <a:lnTo>
                    <a:pt x="12" y="48"/>
                  </a:lnTo>
                  <a:lnTo>
                    <a:pt x="12" y="50"/>
                  </a:lnTo>
                  <a:lnTo>
                    <a:pt x="12" y="55"/>
                  </a:lnTo>
                  <a:lnTo>
                    <a:pt x="12" y="55"/>
                  </a:lnTo>
                  <a:lnTo>
                    <a:pt x="12" y="54"/>
                  </a:lnTo>
                  <a:lnTo>
                    <a:pt x="12" y="53"/>
                  </a:lnTo>
                  <a:lnTo>
                    <a:pt x="12" y="49"/>
                  </a:lnTo>
                  <a:lnTo>
                    <a:pt x="12" y="52"/>
                  </a:lnTo>
                  <a:lnTo>
                    <a:pt x="12" y="51"/>
                  </a:lnTo>
                  <a:lnTo>
                    <a:pt x="12" y="46"/>
                  </a:lnTo>
                  <a:lnTo>
                    <a:pt x="13" y="49"/>
                  </a:lnTo>
                  <a:lnTo>
                    <a:pt x="13" y="48"/>
                  </a:lnTo>
                  <a:lnTo>
                    <a:pt x="13" y="49"/>
                  </a:lnTo>
                  <a:lnTo>
                    <a:pt x="13" y="52"/>
                  </a:lnTo>
                  <a:lnTo>
                    <a:pt x="13" y="57"/>
                  </a:lnTo>
                  <a:lnTo>
                    <a:pt x="13" y="57"/>
                  </a:lnTo>
                  <a:lnTo>
                    <a:pt x="13" y="55"/>
                  </a:lnTo>
                  <a:lnTo>
                    <a:pt x="13" y="56"/>
                  </a:lnTo>
                  <a:lnTo>
                    <a:pt x="13" y="52"/>
                  </a:lnTo>
                  <a:lnTo>
                    <a:pt x="13" y="52"/>
                  </a:lnTo>
                  <a:lnTo>
                    <a:pt x="13" y="44"/>
                  </a:lnTo>
                  <a:lnTo>
                    <a:pt x="13" y="49"/>
                  </a:lnTo>
                  <a:lnTo>
                    <a:pt x="13" y="46"/>
                  </a:lnTo>
                  <a:lnTo>
                    <a:pt x="14" y="53"/>
                  </a:lnTo>
                  <a:lnTo>
                    <a:pt x="14" y="51"/>
                  </a:lnTo>
                  <a:lnTo>
                    <a:pt x="14" y="46"/>
                  </a:lnTo>
                  <a:lnTo>
                    <a:pt x="14" y="51"/>
                  </a:lnTo>
                  <a:lnTo>
                    <a:pt x="14" y="51"/>
                  </a:lnTo>
                  <a:lnTo>
                    <a:pt x="14" y="56"/>
                  </a:lnTo>
                  <a:lnTo>
                    <a:pt x="14" y="56"/>
                  </a:lnTo>
                </a:path>
              </a:pathLst>
            </a:custGeom>
            <a:noFill/>
            <a:ln w="0">
              <a:solidFill>
                <a:srgbClr val="FFFF00"/>
              </a:solidFill>
              <a:prstDash val="solid"/>
              <a:round/>
              <a:headEnd/>
              <a:tailEnd/>
            </a:ln>
          </p:spPr>
          <p:txBody>
            <a:bodyPr/>
            <a:lstStyle/>
            <a:p>
              <a:endParaRPr lang="en-US" sz="2000"/>
            </a:p>
          </p:txBody>
        </p:sp>
        <p:sp>
          <p:nvSpPr>
            <p:cNvPr id="3354717" name="Freeform 93"/>
            <p:cNvSpPr>
              <a:spLocks/>
            </p:cNvSpPr>
            <p:nvPr/>
          </p:nvSpPr>
          <p:spPr bwMode="auto">
            <a:xfrm>
              <a:off x="3995" y="3412"/>
              <a:ext cx="67" cy="99"/>
            </a:xfrm>
            <a:custGeom>
              <a:avLst/>
              <a:gdLst/>
              <a:ahLst/>
              <a:cxnLst>
                <a:cxn ang="0">
                  <a:pos x="0" y="6"/>
                </a:cxn>
                <a:cxn ang="0">
                  <a:pos x="1" y="13"/>
                </a:cxn>
                <a:cxn ang="0">
                  <a:pos x="1" y="11"/>
                </a:cxn>
                <a:cxn ang="0">
                  <a:pos x="1" y="12"/>
                </a:cxn>
                <a:cxn ang="0">
                  <a:pos x="1" y="13"/>
                </a:cxn>
                <a:cxn ang="0">
                  <a:pos x="1" y="18"/>
                </a:cxn>
                <a:cxn ang="0">
                  <a:pos x="1" y="11"/>
                </a:cxn>
                <a:cxn ang="0">
                  <a:pos x="2" y="11"/>
                </a:cxn>
                <a:cxn ang="0">
                  <a:pos x="2" y="11"/>
                </a:cxn>
                <a:cxn ang="0">
                  <a:pos x="2" y="12"/>
                </a:cxn>
                <a:cxn ang="0">
                  <a:pos x="3" y="10"/>
                </a:cxn>
                <a:cxn ang="0">
                  <a:pos x="3" y="13"/>
                </a:cxn>
                <a:cxn ang="0">
                  <a:pos x="3" y="10"/>
                </a:cxn>
                <a:cxn ang="0">
                  <a:pos x="4" y="10"/>
                </a:cxn>
                <a:cxn ang="0">
                  <a:pos x="4" y="17"/>
                </a:cxn>
                <a:cxn ang="0">
                  <a:pos x="4" y="9"/>
                </a:cxn>
                <a:cxn ang="0">
                  <a:pos x="5" y="19"/>
                </a:cxn>
                <a:cxn ang="0">
                  <a:pos x="5" y="14"/>
                </a:cxn>
                <a:cxn ang="0">
                  <a:pos x="5" y="20"/>
                </a:cxn>
                <a:cxn ang="0">
                  <a:pos x="6" y="8"/>
                </a:cxn>
                <a:cxn ang="0">
                  <a:pos x="6" y="5"/>
                </a:cxn>
                <a:cxn ang="0">
                  <a:pos x="6" y="11"/>
                </a:cxn>
                <a:cxn ang="0">
                  <a:pos x="6" y="6"/>
                </a:cxn>
                <a:cxn ang="0">
                  <a:pos x="6" y="14"/>
                </a:cxn>
                <a:cxn ang="0">
                  <a:pos x="7" y="12"/>
                </a:cxn>
                <a:cxn ang="0">
                  <a:pos x="7" y="5"/>
                </a:cxn>
                <a:cxn ang="0">
                  <a:pos x="7" y="10"/>
                </a:cxn>
                <a:cxn ang="0">
                  <a:pos x="8" y="14"/>
                </a:cxn>
                <a:cxn ang="0">
                  <a:pos x="8" y="19"/>
                </a:cxn>
                <a:cxn ang="0">
                  <a:pos x="8" y="9"/>
                </a:cxn>
                <a:cxn ang="0">
                  <a:pos x="9" y="8"/>
                </a:cxn>
                <a:cxn ang="0">
                  <a:pos x="9" y="16"/>
                </a:cxn>
                <a:cxn ang="0">
                  <a:pos x="9" y="14"/>
                </a:cxn>
                <a:cxn ang="0">
                  <a:pos x="10" y="10"/>
                </a:cxn>
                <a:cxn ang="0">
                  <a:pos x="10" y="11"/>
                </a:cxn>
                <a:cxn ang="0">
                  <a:pos x="10" y="4"/>
                </a:cxn>
                <a:cxn ang="0">
                  <a:pos x="11" y="12"/>
                </a:cxn>
                <a:cxn ang="0">
                  <a:pos x="11" y="10"/>
                </a:cxn>
                <a:cxn ang="0">
                  <a:pos x="11" y="9"/>
                </a:cxn>
                <a:cxn ang="0">
                  <a:pos x="11" y="16"/>
                </a:cxn>
                <a:cxn ang="0">
                  <a:pos x="11" y="12"/>
                </a:cxn>
                <a:cxn ang="0">
                  <a:pos x="11" y="11"/>
                </a:cxn>
                <a:cxn ang="0">
                  <a:pos x="12" y="11"/>
                </a:cxn>
                <a:cxn ang="0">
                  <a:pos x="12" y="15"/>
                </a:cxn>
                <a:cxn ang="0">
                  <a:pos x="12" y="10"/>
                </a:cxn>
                <a:cxn ang="0">
                  <a:pos x="13" y="6"/>
                </a:cxn>
                <a:cxn ang="0">
                  <a:pos x="13" y="8"/>
                </a:cxn>
                <a:cxn ang="0">
                  <a:pos x="13" y="21"/>
                </a:cxn>
                <a:cxn ang="0">
                  <a:pos x="14" y="13"/>
                </a:cxn>
                <a:cxn ang="0">
                  <a:pos x="14" y="13"/>
                </a:cxn>
              </a:cxnLst>
              <a:rect l="0" t="0" r="r" b="b"/>
              <a:pathLst>
                <a:path w="14" h="23">
                  <a:moveTo>
                    <a:pt x="0" y="16"/>
                  </a:moveTo>
                  <a:lnTo>
                    <a:pt x="0" y="8"/>
                  </a:lnTo>
                  <a:lnTo>
                    <a:pt x="0" y="3"/>
                  </a:lnTo>
                  <a:lnTo>
                    <a:pt x="0" y="6"/>
                  </a:lnTo>
                  <a:lnTo>
                    <a:pt x="0" y="4"/>
                  </a:lnTo>
                  <a:lnTo>
                    <a:pt x="0" y="5"/>
                  </a:lnTo>
                  <a:lnTo>
                    <a:pt x="1" y="5"/>
                  </a:lnTo>
                  <a:lnTo>
                    <a:pt x="1" y="13"/>
                  </a:lnTo>
                  <a:lnTo>
                    <a:pt x="1" y="10"/>
                  </a:lnTo>
                  <a:lnTo>
                    <a:pt x="1" y="14"/>
                  </a:lnTo>
                  <a:lnTo>
                    <a:pt x="1" y="13"/>
                  </a:lnTo>
                  <a:lnTo>
                    <a:pt x="1" y="11"/>
                  </a:lnTo>
                  <a:lnTo>
                    <a:pt x="1" y="14"/>
                  </a:lnTo>
                  <a:lnTo>
                    <a:pt x="1" y="10"/>
                  </a:lnTo>
                  <a:lnTo>
                    <a:pt x="1" y="9"/>
                  </a:lnTo>
                  <a:lnTo>
                    <a:pt x="1" y="12"/>
                  </a:lnTo>
                  <a:lnTo>
                    <a:pt x="1" y="11"/>
                  </a:lnTo>
                  <a:lnTo>
                    <a:pt x="1" y="16"/>
                  </a:lnTo>
                  <a:lnTo>
                    <a:pt x="1" y="12"/>
                  </a:lnTo>
                  <a:lnTo>
                    <a:pt x="1" y="13"/>
                  </a:lnTo>
                  <a:lnTo>
                    <a:pt x="1" y="9"/>
                  </a:lnTo>
                  <a:lnTo>
                    <a:pt x="1" y="13"/>
                  </a:lnTo>
                  <a:lnTo>
                    <a:pt x="1" y="17"/>
                  </a:lnTo>
                  <a:lnTo>
                    <a:pt x="1" y="18"/>
                  </a:lnTo>
                  <a:lnTo>
                    <a:pt x="1" y="12"/>
                  </a:lnTo>
                  <a:lnTo>
                    <a:pt x="1" y="10"/>
                  </a:lnTo>
                  <a:lnTo>
                    <a:pt x="1" y="7"/>
                  </a:lnTo>
                  <a:lnTo>
                    <a:pt x="1" y="11"/>
                  </a:lnTo>
                  <a:lnTo>
                    <a:pt x="1" y="10"/>
                  </a:lnTo>
                  <a:lnTo>
                    <a:pt x="2" y="11"/>
                  </a:lnTo>
                  <a:lnTo>
                    <a:pt x="2" y="14"/>
                  </a:lnTo>
                  <a:lnTo>
                    <a:pt x="2" y="11"/>
                  </a:lnTo>
                  <a:lnTo>
                    <a:pt x="2" y="14"/>
                  </a:lnTo>
                  <a:lnTo>
                    <a:pt x="2" y="9"/>
                  </a:lnTo>
                  <a:lnTo>
                    <a:pt x="2" y="16"/>
                  </a:lnTo>
                  <a:lnTo>
                    <a:pt x="2" y="11"/>
                  </a:lnTo>
                  <a:lnTo>
                    <a:pt x="2" y="10"/>
                  </a:lnTo>
                  <a:lnTo>
                    <a:pt x="2" y="9"/>
                  </a:lnTo>
                  <a:lnTo>
                    <a:pt x="2" y="6"/>
                  </a:lnTo>
                  <a:lnTo>
                    <a:pt x="2" y="12"/>
                  </a:lnTo>
                  <a:lnTo>
                    <a:pt x="2" y="11"/>
                  </a:lnTo>
                  <a:lnTo>
                    <a:pt x="2" y="7"/>
                  </a:lnTo>
                  <a:lnTo>
                    <a:pt x="3" y="17"/>
                  </a:lnTo>
                  <a:lnTo>
                    <a:pt x="3" y="10"/>
                  </a:lnTo>
                  <a:lnTo>
                    <a:pt x="3" y="11"/>
                  </a:lnTo>
                  <a:lnTo>
                    <a:pt x="3" y="14"/>
                  </a:lnTo>
                  <a:lnTo>
                    <a:pt x="3" y="13"/>
                  </a:lnTo>
                  <a:lnTo>
                    <a:pt x="3" y="13"/>
                  </a:lnTo>
                  <a:lnTo>
                    <a:pt x="3" y="6"/>
                  </a:lnTo>
                  <a:lnTo>
                    <a:pt x="3" y="10"/>
                  </a:lnTo>
                  <a:lnTo>
                    <a:pt x="3" y="5"/>
                  </a:lnTo>
                  <a:lnTo>
                    <a:pt x="3" y="10"/>
                  </a:lnTo>
                  <a:lnTo>
                    <a:pt x="3" y="7"/>
                  </a:lnTo>
                  <a:lnTo>
                    <a:pt x="4" y="11"/>
                  </a:lnTo>
                  <a:lnTo>
                    <a:pt x="4" y="11"/>
                  </a:lnTo>
                  <a:lnTo>
                    <a:pt x="4" y="10"/>
                  </a:lnTo>
                  <a:lnTo>
                    <a:pt x="4" y="14"/>
                  </a:lnTo>
                  <a:lnTo>
                    <a:pt x="4" y="16"/>
                  </a:lnTo>
                  <a:lnTo>
                    <a:pt x="4" y="20"/>
                  </a:lnTo>
                  <a:lnTo>
                    <a:pt x="4" y="17"/>
                  </a:lnTo>
                  <a:lnTo>
                    <a:pt x="4" y="14"/>
                  </a:lnTo>
                  <a:lnTo>
                    <a:pt x="4" y="11"/>
                  </a:lnTo>
                  <a:lnTo>
                    <a:pt x="4" y="17"/>
                  </a:lnTo>
                  <a:lnTo>
                    <a:pt x="4" y="9"/>
                  </a:lnTo>
                  <a:lnTo>
                    <a:pt x="5" y="12"/>
                  </a:lnTo>
                  <a:lnTo>
                    <a:pt x="5" y="11"/>
                  </a:lnTo>
                  <a:lnTo>
                    <a:pt x="5" y="9"/>
                  </a:lnTo>
                  <a:lnTo>
                    <a:pt x="5" y="19"/>
                  </a:lnTo>
                  <a:lnTo>
                    <a:pt x="5" y="11"/>
                  </a:lnTo>
                  <a:lnTo>
                    <a:pt x="5" y="14"/>
                  </a:lnTo>
                  <a:lnTo>
                    <a:pt x="5" y="14"/>
                  </a:lnTo>
                  <a:lnTo>
                    <a:pt x="5" y="14"/>
                  </a:lnTo>
                  <a:lnTo>
                    <a:pt x="5" y="17"/>
                  </a:lnTo>
                  <a:lnTo>
                    <a:pt x="5" y="12"/>
                  </a:lnTo>
                  <a:lnTo>
                    <a:pt x="5" y="15"/>
                  </a:lnTo>
                  <a:lnTo>
                    <a:pt x="5" y="20"/>
                  </a:lnTo>
                  <a:lnTo>
                    <a:pt x="6" y="19"/>
                  </a:lnTo>
                  <a:lnTo>
                    <a:pt x="6" y="17"/>
                  </a:lnTo>
                  <a:lnTo>
                    <a:pt x="6" y="11"/>
                  </a:lnTo>
                  <a:lnTo>
                    <a:pt x="6" y="8"/>
                  </a:lnTo>
                  <a:lnTo>
                    <a:pt x="6" y="0"/>
                  </a:lnTo>
                  <a:lnTo>
                    <a:pt x="6" y="9"/>
                  </a:lnTo>
                  <a:lnTo>
                    <a:pt x="6" y="8"/>
                  </a:lnTo>
                  <a:lnTo>
                    <a:pt x="6" y="5"/>
                  </a:lnTo>
                  <a:lnTo>
                    <a:pt x="6" y="9"/>
                  </a:lnTo>
                  <a:lnTo>
                    <a:pt x="6" y="13"/>
                  </a:lnTo>
                  <a:lnTo>
                    <a:pt x="6" y="13"/>
                  </a:lnTo>
                  <a:lnTo>
                    <a:pt x="6" y="11"/>
                  </a:lnTo>
                  <a:lnTo>
                    <a:pt x="6" y="9"/>
                  </a:lnTo>
                  <a:lnTo>
                    <a:pt x="6" y="8"/>
                  </a:lnTo>
                  <a:lnTo>
                    <a:pt x="6" y="1"/>
                  </a:lnTo>
                  <a:lnTo>
                    <a:pt x="6" y="6"/>
                  </a:lnTo>
                  <a:lnTo>
                    <a:pt x="6" y="10"/>
                  </a:lnTo>
                  <a:lnTo>
                    <a:pt x="6" y="14"/>
                  </a:lnTo>
                  <a:lnTo>
                    <a:pt x="6" y="17"/>
                  </a:lnTo>
                  <a:lnTo>
                    <a:pt x="6" y="14"/>
                  </a:lnTo>
                  <a:lnTo>
                    <a:pt x="6" y="13"/>
                  </a:lnTo>
                  <a:lnTo>
                    <a:pt x="6" y="5"/>
                  </a:lnTo>
                  <a:lnTo>
                    <a:pt x="6" y="8"/>
                  </a:lnTo>
                  <a:lnTo>
                    <a:pt x="7" y="12"/>
                  </a:lnTo>
                  <a:lnTo>
                    <a:pt x="7" y="11"/>
                  </a:lnTo>
                  <a:lnTo>
                    <a:pt x="7" y="11"/>
                  </a:lnTo>
                  <a:lnTo>
                    <a:pt x="7" y="10"/>
                  </a:lnTo>
                  <a:lnTo>
                    <a:pt x="7" y="5"/>
                  </a:lnTo>
                  <a:lnTo>
                    <a:pt x="7" y="8"/>
                  </a:lnTo>
                  <a:lnTo>
                    <a:pt x="7" y="11"/>
                  </a:lnTo>
                  <a:lnTo>
                    <a:pt x="7" y="13"/>
                  </a:lnTo>
                  <a:lnTo>
                    <a:pt x="7" y="10"/>
                  </a:lnTo>
                  <a:lnTo>
                    <a:pt x="7" y="11"/>
                  </a:lnTo>
                  <a:lnTo>
                    <a:pt x="7" y="16"/>
                  </a:lnTo>
                  <a:lnTo>
                    <a:pt x="7" y="15"/>
                  </a:lnTo>
                  <a:lnTo>
                    <a:pt x="8" y="14"/>
                  </a:lnTo>
                  <a:lnTo>
                    <a:pt x="8" y="10"/>
                  </a:lnTo>
                  <a:lnTo>
                    <a:pt x="8" y="15"/>
                  </a:lnTo>
                  <a:lnTo>
                    <a:pt x="8" y="15"/>
                  </a:lnTo>
                  <a:lnTo>
                    <a:pt x="8" y="19"/>
                  </a:lnTo>
                  <a:lnTo>
                    <a:pt x="8" y="15"/>
                  </a:lnTo>
                  <a:lnTo>
                    <a:pt x="8" y="17"/>
                  </a:lnTo>
                  <a:lnTo>
                    <a:pt x="8" y="19"/>
                  </a:lnTo>
                  <a:lnTo>
                    <a:pt x="8" y="9"/>
                  </a:lnTo>
                  <a:lnTo>
                    <a:pt x="8" y="12"/>
                  </a:lnTo>
                  <a:lnTo>
                    <a:pt x="8" y="12"/>
                  </a:lnTo>
                  <a:lnTo>
                    <a:pt x="9" y="9"/>
                  </a:lnTo>
                  <a:lnTo>
                    <a:pt x="9" y="8"/>
                  </a:lnTo>
                  <a:lnTo>
                    <a:pt x="9" y="7"/>
                  </a:lnTo>
                  <a:lnTo>
                    <a:pt x="9" y="9"/>
                  </a:lnTo>
                  <a:lnTo>
                    <a:pt x="9" y="14"/>
                  </a:lnTo>
                  <a:lnTo>
                    <a:pt x="9" y="16"/>
                  </a:lnTo>
                  <a:lnTo>
                    <a:pt x="9" y="10"/>
                  </a:lnTo>
                  <a:lnTo>
                    <a:pt x="9" y="10"/>
                  </a:lnTo>
                  <a:lnTo>
                    <a:pt x="9" y="15"/>
                  </a:lnTo>
                  <a:lnTo>
                    <a:pt x="9" y="14"/>
                  </a:lnTo>
                  <a:lnTo>
                    <a:pt x="9" y="16"/>
                  </a:lnTo>
                  <a:lnTo>
                    <a:pt x="9" y="14"/>
                  </a:lnTo>
                  <a:lnTo>
                    <a:pt x="9" y="10"/>
                  </a:lnTo>
                  <a:lnTo>
                    <a:pt x="10" y="10"/>
                  </a:lnTo>
                  <a:lnTo>
                    <a:pt x="10" y="9"/>
                  </a:lnTo>
                  <a:lnTo>
                    <a:pt x="10" y="6"/>
                  </a:lnTo>
                  <a:lnTo>
                    <a:pt x="10" y="8"/>
                  </a:lnTo>
                  <a:lnTo>
                    <a:pt x="10" y="11"/>
                  </a:lnTo>
                  <a:lnTo>
                    <a:pt x="10" y="7"/>
                  </a:lnTo>
                  <a:lnTo>
                    <a:pt x="10" y="9"/>
                  </a:lnTo>
                  <a:lnTo>
                    <a:pt x="10" y="9"/>
                  </a:lnTo>
                  <a:lnTo>
                    <a:pt x="10" y="4"/>
                  </a:lnTo>
                  <a:lnTo>
                    <a:pt x="10" y="1"/>
                  </a:lnTo>
                  <a:lnTo>
                    <a:pt x="10" y="5"/>
                  </a:lnTo>
                  <a:lnTo>
                    <a:pt x="10" y="11"/>
                  </a:lnTo>
                  <a:lnTo>
                    <a:pt x="11" y="12"/>
                  </a:lnTo>
                  <a:lnTo>
                    <a:pt x="11" y="14"/>
                  </a:lnTo>
                  <a:lnTo>
                    <a:pt x="11" y="14"/>
                  </a:lnTo>
                  <a:lnTo>
                    <a:pt x="11" y="13"/>
                  </a:lnTo>
                  <a:lnTo>
                    <a:pt x="11" y="10"/>
                  </a:lnTo>
                  <a:lnTo>
                    <a:pt x="11" y="13"/>
                  </a:lnTo>
                  <a:lnTo>
                    <a:pt x="11" y="14"/>
                  </a:lnTo>
                  <a:lnTo>
                    <a:pt x="11" y="17"/>
                  </a:lnTo>
                  <a:lnTo>
                    <a:pt x="11" y="9"/>
                  </a:lnTo>
                  <a:lnTo>
                    <a:pt x="11" y="4"/>
                  </a:lnTo>
                  <a:lnTo>
                    <a:pt x="11" y="3"/>
                  </a:lnTo>
                  <a:lnTo>
                    <a:pt x="11" y="9"/>
                  </a:lnTo>
                  <a:lnTo>
                    <a:pt x="11" y="16"/>
                  </a:lnTo>
                  <a:lnTo>
                    <a:pt x="11" y="13"/>
                  </a:lnTo>
                  <a:lnTo>
                    <a:pt x="11" y="15"/>
                  </a:lnTo>
                  <a:lnTo>
                    <a:pt x="11" y="14"/>
                  </a:lnTo>
                  <a:lnTo>
                    <a:pt x="11" y="12"/>
                  </a:lnTo>
                  <a:lnTo>
                    <a:pt x="11" y="9"/>
                  </a:lnTo>
                  <a:lnTo>
                    <a:pt x="11" y="14"/>
                  </a:lnTo>
                  <a:lnTo>
                    <a:pt x="11" y="17"/>
                  </a:lnTo>
                  <a:lnTo>
                    <a:pt x="11" y="11"/>
                  </a:lnTo>
                  <a:lnTo>
                    <a:pt x="11" y="5"/>
                  </a:lnTo>
                  <a:lnTo>
                    <a:pt x="11" y="5"/>
                  </a:lnTo>
                  <a:lnTo>
                    <a:pt x="11" y="4"/>
                  </a:lnTo>
                  <a:lnTo>
                    <a:pt x="12" y="11"/>
                  </a:lnTo>
                  <a:lnTo>
                    <a:pt x="12" y="17"/>
                  </a:lnTo>
                  <a:lnTo>
                    <a:pt x="12" y="10"/>
                  </a:lnTo>
                  <a:lnTo>
                    <a:pt x="12" y="14"/>
                  </a:lnTo>
                  <a:lnTo>
                    <a:pt x="12" y="15"/>
                  </a:lnTo>
                  <a:lnTo>
                    <a:pt x="12" y="14"/>
                  </a:lnTo>
                  <a:lnTo>
                    <a:pt x="12" y="11"/>
                  </a:lnTo>
                  <a:lnTo>
                    <a:pt x="12" y="13"/>
                  </a:lnTo>
                  <a:lnTo>
                    <a:pt x="12" y="10"/>
                  </a:lnTo>
                  <a:lnTo>
                    <a:pt x="12" y="5"/>
                  </a:lnTo>
                  <a:lnTo>
                    <a:pt x="12" y="6"/>
                  </a:lnTo>
                  <a:lnTo>
                    <a:pt x="13" y="2"/>
                  </a:lnTo>
                  <a:lnTo>
                    <a:pt x="13" y="6"/>
                  </a:lnTo>
                  <a:lnTo>
                    <a:pt x="13" y="5"/>
                  </a:lnTo>
                  <a:lnTo>
                    <a:pt x="13" y="3"/>
                  </a:lnTo>
                  <a:lnTo>
                    <a:pt x="13" y="9"/>
                  </a:lnTo>
                  <a:lnTo>
                    <a:pt x="13" y="8"/>
                  </a:lnTo>
                  <a:lnTo>
                    <a:pt x="13" y="15"/>
                  </a:lnTo>
                  <a:lnTo>
                    <a:pt x="13" y="18"/>
                  </a:lnTo>
                  <a:lnTo>
                    <a:pt x="13" y="23"/>
                  </a:lnTo>
                  <a:lnTo>
                    <a:pt x="13" y="21"/>
                  </a:lnTo>
                  <a:lnTo>
                    <a:pt x="13" y="14"/>
                  </a:lnTo>
                  <a:lnTo>
                    <a:pt x="13" y="10"/>
                  </a:lnTo>
                  <a:lnTo>
                    <a:pt x="13" y="11"/>
                  </a:lnTo>
                  <a:lnTo>
                    <a:pt x="14" y="13"/>
                  </a:lnTo>
                  <a:lnTo>
                    <a:pt x="14" y="12"/>
                  </a:lnTo>
                  <a:lnTo>
                    <a:pt x="14" y="14"/>
                  </a:lnTo>
                  <a:lnTo>
                    <a:pt x="14" y="13"/>
                  </a:lnTo>
                  <a:lnTo>
                    <a:pt x="14" y="13"/>
                  </a:lnTo>
                  <a:lnTo>
                    <a:pt x="14" y="18"/>
                  </a:lnTo>
                  <a:lnTo>
                    <a:pt x="14" y="15"/>
                  </a:lnTo>
                </a:path>
              </a:pathLst>
            </a:custGeom>
            <a:noFill/>
            <a:ln w="0">
              <a:solidFill>
                <a:srgbClr val="FFFF00"/>
              </a:solidFill>
              <a:prstDash val="solid"/>
              <a:round/>
              <a:headEnd/>
              <a:tailEnd/>
            </a:ln>
          </p:spPr>
          <p:txBody>
            <a:bodyPr/>
            <a:lstStyle/>
            <a:p>
              <a:endParaRPr lang="en-US" sz="2000"/>
            </a:p>
          </p:txBody>
        </p:sp>
        <p:sp>
          <p:nvSpPr>
            <p:cNvPr id="3354718" name="Freeform 94"/>
            <p:cNvSpPr>
              <a:spLocks/>
            </p:cNvSpPr>
            <p:nvPr/>
          </p:nvSpPr>
          <p:spPr bwMode="auto">
            <a:xfrm>
              <a:off x="4062" y="3433"/>
              <a:ext cx="10" cy="73"/>
            </a:xfrm>
            <a:custGeom>
              <a:avLst/>
              <a:gdLst/>
              <a:ahLst/>
              <a:cxnLst>
                <a:cxn ang="0">
                  <a:pos x="0" y="10"/>
                </a:cxn>
                <a:cxn ang="0">
                  <a:pos x="0" y="9"/>
                </a:cxn>
                <a:cxn ang="0">
                  <a:pos x="0" y="17"/>
                </a:cxn>
                <a:cxn ang="0">
                  <a:pos x="0" y="11"/>
                </a:cxn>
                <a:cxn ang="0">
                  <a:pos x="0" y="10"/>
                </a:cxn>
                <a:cxn ang="0">
                  <a:pos x="1" y="4"/>
                </a:cxn>
                <a:cxn ang="0">
                  <a:pos x="1" y="6"/>
                </a:cxn>
                <a:cxn ang="0">
                  <a:pos x="1" y="7"/>
                </a:cxn>
                <a:cxn ang="0">
                  <a:pos x="1" y="9"/>
                </a:cxn>
                <a:cxn ang="0">
                  <a:pos x="1" y="12"/>
                </a:cxn>
                <a:cxn ang="0">
                  <a:pos x="1" y="10"/>
                </a:cxn>
                <a:cxn ang="0">
                  <a:pos x="1" y="8"/>
                </a:cxn>
                <a:cxn ang="0">
                  <a:pos x="1" y="7"/>
                </a:cxn>
                <a:cxn ang="0">
                  <a:pos x="1" y="12"/>
                </a:cxn>
                <a:cxn ang="0">
                  <a:pos x="1" y="6"/>
                </a:cxn>
                <a:cxn ang="0">
                  <a:pos x="1" y="2"/>
                </a:cxn>
                <a:cxn ang="0">
                  <a:pos x="1" y="0"/>
                </a:cxn>
                <a:cxn ang="0">
                  <a:pos x="2" y="6"/>
                </a:cxn>
                <a:cxn ang="0">
                  <a:pos x="2" y="5"/>
                </a:cxn>
                <a:cxn ang="0">
                  <a:pos x="2" y="3"/>
                </a:cxn>
                <a:cxn ang="0">
                  <a:pos x="2" y="5"/>
                </a:cxn>
                <a:cxn ang="0">
                  <a:pos x="2" y="4"/>
                </a:cxn>
                <a:cxn ang="0">
                  <a:pos x="2" y="11"/>
                </a:cxn>
              </a:cxnLst>
              <a:rect l="0" t="0" r="r" b="b"/>
              <a:pathLst>
                <a:path w="2" h="17">
                  <a:moveTo>
                    <a:pt x="0" y="10"/>
                  </a:moveTo>
                  <a:lnTo>
                    <a:pt x="0" y="9"/>
                  </a:lnTo>
                  <a:lnTo>
                    <a:pt x="0" y="17"/>
                  </a:lnTo>
                  <a:lnTo>
                    <a:pt x="0" y="11"/>
                  </a:lnTo>
                  <a:lnTo>
                    <a:pt x="0" y="10"/>
                  </a:lnTo>
                  <a:lnTo>
                    <a:pt x="1" y="4"/>
                  </a:lnTo>
                  <a:lnTo>
                    <a:pt x="1" y="6"/>
                  </a:lnTo>
                  <a:lnTo>
                    <a:pt x="1" y="7"/>
                  </a:lnTo>
                  <a:lnTo>
                    <a:pt x="1" y="9"/>
                  </a:lnTo>
                  <a:lnTo>
                    <a:pt x="1" y="12"/>
                  </a:lnTo>
                  <a:lnTo>
                    <a:pt x="1" y="10"/>
                  </a:lnTo>
                  <a:lnTo>
                    <a:pt x="1" y="8"/>
                  </a:lnTo>
                  <a:lnTo>
                    <a:pt x="1" y="7"/>
                  </a:lnTo>
                  <a:lnTo>
                    <a:pt x="1" y="12"/>
                  </a:lnTo>
                  <a:lnTo>
                    <a:pt x="1" y="6"/>
                  </a:lnTo>
                  <a:lnTo>
                    <a:pt x="1" y="2"/>
                  </a:lnTo>
                  <a:lnTo>
                    <a:pt x="1" y="0"/>
                  </a:lnTo>
                  <a:lnTo>
                    <a:pt x="2" y="6"/>
                  </a:lnTo>
                  <a:lnTo>
                    <a:pt x="2" y="5"/>
                  </a:lnTo>
                  <a:lnTo>
                    <a:pt x="2" y="3"/>
                  </a:lnTo>
                  <a:lnTo>
                    <a:pt x="2" y="5"/>
                  </a:lnTo>
                  <a:lnTo>
                    <a:pt x="2" y="4"/>
                  </a:lnTo>
                  <a:lnTo>
                    <a:pt x="2" y="11"/>
                  </a:lnTo>
                </a:path>
              </a:pathLst>
            </a:custGeom>
            <a:noFill/>
            <a:ln w="0">
              <a:solidFill>
                <a:srgbClr val="FFFF00"/>
              </a:solidFill>
              <a:prstDash val="solid"/>
              <a:round/>
              <a:headEnd/>
              <a:tailEnd/>
            </a:ln>
          </p:spPr>
          <p:txBody>
            <a:bodyPr/>
            <a:lstStyle/>
            <a:p>
              <a:endParaRPr lang="en-US" sz="2000"/>
            </a:p>
          </p:txBody>
        </p:sp>
      </p:grpSp>
      <p:grpSp>
        <p:nvGrpSpPr>
          <p:cNvPr id="5" name="Group 95"/>
          <p:cNvGrpSpPr>
            <a:grpSpLocks/>
          </p:cNvGrpSpPr>
          <p:nvPr/>
        </p:nvGrpSpPr>
        <p:grpSpPr bwMode="auto">
          <a:xfrm>
            <a:off x="6518275" y="5743575"/>
            <a:ext cx="542925" cy="330200"/>
            <a:chOff x="4106" y="3618"/>
            <a:chExt cx="342" cy="208"/>
          </a:xfrm>
        </p:grpSpPr>
        <p:sp>
          <p:nvSpPr>
            <p:cNvPr id="3354720" name="Rectangle 96"/>
            <p:cNvSpPr>
              <a:spLocks noChangeArrowheads="1"/>
            </p:cNvSpPr>
            <p:nvPr/>
          </p:nvSpPr>
          <p:spPr bwMode="auto">
            <a:xfrm>
              <a:off x="4106" y="3730"/>
              <a:ext cx="241" cy="96"/>
            </a:xfrm>
            <a:prstGeom prst="rect">
              <a:avLst/>
            </a:prstGeom>
            <a:noFill/>
            <a:ln w="9525">
              <a:noFill/>
              <a:miter lim="800000"/>
              <a:headEnd/>
              <a:tailEnd/>
            </a:ln>
          </p:spPr>
          <p:txBody>
            <a:bodyPr wrap="none" lIns="0" tIns="0" rIns="0" bIns="0">
              <a:spAutoFit/>
            </a:bodyPr>
            <a:lstStyle/>
            <a:p>
              <a:pPr eaLnBrk="1" hangingPunct="1"/>
              <a:r>
                <a:rPr lang="en-US" sz="1000">
                  <a:solidFill>
                    <a:srgbClr val="FFFF00"/>
                  </a:solidFill>
                  <a:effectLst/>
                  <a:latin typeface="Arial" charset="0"/>
                </a:rPr>
                <a:t>100.00</a:t>
              </a:r>
            </a:p>
          </p:txBody>
        </p:sp>
        <p:sp>
          <p:nvSpPr>
            <p:cNvPr id="3354721" name="Rectangle 97"/>
            <p:cNvSpPr>
              <a:spLocks noChangeArrowheads="1"/>
            </p:cNvSpPr>
            <p:nvPr/>
          </p:nvSpPr>
          <p:spPr bwMode="auto">
            <a:xfrm>
              <a:off x="4250" y="3639"/>
              <a:ext cx="198" cy="96"/>
            </a:xfrm>
            <a:prstGeom prst="rect">
              <a:avLst/>
            </a:prstGeom>
            <a:noFill/>
            <a:ln w="9525">
              <a:noFill/>
              <a:miter lim="800000"/>
              <a:headEnd/>
              <a:tailEnd/>
            </a:ln>
          </p:spPr>
          <p:txBody>
            <a:bodyPr wrap="none" lIns="0" tIns="0" rIns="0" bIns="0">
              <a:spAutoFit/>
            </a:bodyPr>
            <a:lstStyle/>
            <a:p>
              <a:pPr eaLnBrk="1" hangingPunct="1"/>
              <a:r>
                <a:rPr lang="en-US" sz="1000">
                  <a:solidFill>
                    <a:srgbClr val="FFFF00"/>
                  </a:solidFill>
                  <a:effectLst/>
                  <a:latin typeface="Arial" charset="0"/>
                </a:rPr>
                <a:t>10.00</a:t>
              </a:r>
            </a:p>
          </p:txBody>
        </p:sp>
        <p:sp>
          <p:nvSpPr>
            <p:cNvPr id="3354722" name="Line 98"/>
            <p:cNvSpPr>
              <a:spLocks noChangeShapeType="1"/>
            </p:cNvSpPr>
            <p:nvPr/>
          </p:nvSpPr>
          <p:spPr bwMode="auto">
            <a:xfrm flipV="1">
              <a:off x="4227" y="3618"/>
              <a:ext cx="1" cy="107"/>
            </a:xfrm>
            <a:prstGeom prst="line">
              <a:avLst/>
            </a:prstGeom>
            <a:noFill/>
            <a:ln w="0">
              <a:solidFill>
                <a:srgbClr val="FFFF00"/>
              </a:solidFill>
              <a:round/>
              <a:headEnd/>
              <a:tailEnd/>
            </a:ln>
          </p:spPr>
          <p:txBody>
            <a:bodyPr/>
            <a:lstStyle/>
            <a:p>
              <a:endParaRPr lang="en-US" sz="2000"/>
            </a:p>
          </p:txBody>
        </p:sp>
        <p:sp>
          <p:nvSpPr>
            <p:cNvPr id="3354723" name="Line 99"/>
            <p:cNvSpPr>
              <a:spLocks noChangeShapeType="1"/>
            </p:cNvSpPr>
            <p:nvPr/>
          </p:nvSpPr>
          <p:spPr bwMode="auto">
            <a:xfrm>
              <a:off x="4106" y="3725"/>
              <a:ext cx="121" cy="1"/>
            </a:xfrm>
            <a:prstGeom prst="line">
              <a:avLst/>
            </a:prstGeom>
            <a:noFill/>
            <a:ln w="0">
              <a:solidFill>
                <a:srgbClr val="FFFF00"/>
              </a:solidFill>
              <a:round/>
              <a:headEnd/>
              <a:tailEnd/>
            </a:ln>
          </p:spPr>
          <p:txBody>
            <a:bodyPr/>
            <a:lstStyle/>
            <a:p>
              <a:endParaRPr lang="en-US" sz="2000"/>
            </a:p>
          </p:txBody>
        </p:sp>
      </p:grpSp>
      <p:sp>
        <p:nvSpPr>
          <p:cNvPr id="3354724" name="Rectangle 100"/>
          <p:cNvSpPr>
            <a:spLocks noChangeArrowheads="1"/>
          </p:cNvSpPr>
          <p:nvPr/>
        </p:nvSpPr>
        <p:spPr bwMode="auto">
          <a:xfrm>
            <a:off x="7054850" y="4905375"/>
            <a:ext cx="53975" cy="6350"/>
          </a:xfrm>
          <a:prstGeom prst="rect">
            <a:avLst/>
          </a:prstGeom>
          <a:solidFill>
            <a:schemeClr val="accent2"/>
          </a:solidFill>
          <a:ln w="9525">
            <a:noFill/>
            <a:miter lim="800000"/>
            <a:headEnd/>
            <a:tailEnd/>
          </a:ln>
        </p:spPr>
        <p:txBody>
          <a:bodyPr/>
          <a:lstStyle/>
          <a:p>
            <a:endParaRPr lang="en-US" sz="2000"/>
          </a:p>
        </p:txBody>
      </p:sp>
      <p:sp>
        <p:nvSpPr>
          <p:cNvPr id="3354725" name="Rectangle 101"/>
          <p:cNvSpPr>
            <a:spLocks noChangeArrowheads="1"/>
          </p:cNvSpPr>
          <p:nvPr/>
        </p:nvSpPr>
        <p:spPr bwMode="auto">
          <a:xfrm>
            <a:off x="7108825" y="4864100"/>
            <a:ext cx="53975" cy="6350"/>
          </a:xfrm>
          <a:prstGeom prst="rect">
            <a:avLst/>
          </a:prstGeom>
          <a:solidFill>
            <a:schemeClr val="accent2"/>
          </a:solidFill>
          <a:ln w="9525">
            <a:noFill/>
            <a:miter lim="800000"/>
            <a:headEnd/>
            <a:tailEnd/>
          </a:ln>
        </p:spPr>
        <p:txBody>
          <a:bodyPr/>
          <a:lstStyle/>
          <a:p>
            <a:endParaRPr lang="en-US" sz="2000"/>
          </a:p>
        </p:txBody>
      </p:sp>
      <p:sp>
        <p:nvSpPr>
          <p:cNvPr id="3354726" name="Line 102"/>
          <p:cNvSpPr>
            <a:spLocks noChangeShapeType="1"/>
          </p:cNvSpPr>
          <p:nvPr/>
        </p:nvSpPr>
        <p:spPr bwMode="auto">
          <a:xfrm flipV="1">
            <a:off x="7100888" y="4857750"/>
            <a:ext cx="1587" cy="41275"/>
          </a:xfrm>
          <a:prstGeom prst="line">
            <a:avLst/>
          </a:prstGeom>
          <a:noFill/>
          <a:ln w="0">
            <a:solidFill>
              <a:srgbClr val="FFFF00"/>
            </a:solidFill>
            <a:round/>
            <a:headEnd/>
            <a:tailEnd/>
          </a:ln>
        </p:spPr>
        <p:txBody>
          <a:bodyPr/>
          <a:lstStyle/>
          <a:p>
            <a:endParaRPr lang="en-US" sz="2000"/>
          </a:p>
        </p:txBody>
      </p:sp>
      <p:sp>
        <p:nvSpPr>
          <p:cNvPr id="3354727" name="Line 103"/>
          <p:cNvSpPr>
            <a:spLocks noChangeShapeType="1"/>
          </p:cNvSpPr>
          <p:nvPr/>
        </p:nvSpPr>
        <p:spPr bwMode="auto">
          <a:xfrm>
            <a:off x="7054850" y="4899025"/>
            <a:ext cx="46038" cy="1588"/>
          </a:xfrm>
          <a:prstGeom prst="line">
            <a:avLst/>
          </a:prstGeom>
          <a:noFill/>
          <a:ln w="0">
            <a:solidFill>
              <a:srgbClr val="FFFF00"/>
            </a:solidFill>
            <a:round/>
            <a:headEnd/>
            <a:tailEnd/>
          </a:ln>
        </p:spPr>
        <p:txBody>
          <a:bodyPr/>
          <a:lstStyle/>
          <a:p>
            <a:endParaRPr lang="en-US" sz="2000"/>
          </a:p>
        </p:txBody>
      </p:sp>
      <p:sp>
        <p:nvSpPr>
          <p:cNvPr id="3354728" name="Freeform 104"/>
          <p:cNvSpPr>
            <a:spLocks/>
          </p:cNvSpPr>
          <p:nvPr/>
        </p:nvSpPr>
        <p:spPr bwMode="auto">
          <a:xfrm>
            <a:off x="6080125" y="4259263"/>
            <a:ext cx="981075" cy="604837"/>
          </a:xfrm>
          <a:custGeom>
            <a:avLst/>
            <a:gdLst/>
            <a:ahLst/>
            <a:cxnLst>
              <a:cxn ang="0">
                <a:pos x="2" y="46"/>
              </a:cxn>
              <a:cxn ang="0">
                <a:pos x="4" y="46"/>
              </a:cxn>
              <a:cxn ang="0">
                <a:pos x="7" y="46"/>
              </a:cxn>
              <a:cxn ang="0">
                <a:pos x="9" y="47"/>
              </a:cxn>
              <a:cxn ang="0">
                <a:pos x="12" y="48"/>
              </a:cxn>
              <a:cxn ang="0">
                <a:pos x="14" y="46"/>
              </a:cxn>
              <a:cxn ang="0">
                <a:pos x="17" y="48"/>
              </a:cxn>
              <a:cxn ang="0">
                <a:pos x="19" y="47"/>
              </a:cxn>
              <a:cxn ang="0">
                <a:pos x="22" y="44"/>
              </a:cxn>
              <a:cxn ang="0">
                <a:pos x="25" y="46"/>
              </a:cxn>
              <a:cxn ang="0">
                <a:pos x="27" y="45"/>
              </a:cxn>
              <a:cxn ang="0">
                <a:pos x="30" y="45"/>
              </a:cxn>
              <a:cxn ang="0">
                <a:pos x="32" y="46"/>
              </a:cxn>
              <a:cxn ang="0">
                <a:pos x="35" y="44"/>
              </a:cxn>
              <a:cxn ang="0">
                <a:pos x="37" y="44"/>
              </a:cxn>
              <a:cxn ang="0">
                <a:pos x="40" y="44"/>
              </a:cxn>
              <a:cxn ang="0">
                <a:pos x="42" y="44"/>
              </a:cxn>
              <a:cxn ang="0">
                <a:pos x="45" y="43"/>
              </a:cxn>
              <a:cxn ang="0">
                <a:pos x="47" y="42"/>
              </a:cxn>
              <a:cxn ang="0">
                <a:pos x="50" y="48"/>
              </a:cxn>
              <a:cxn ang="0">
                <a:pos x="52" y="47"/>
              </a:cxn>
              <a:cxn ang="0">
                <a:pos x="55" y="44"/>
              </a:cxn>
              <a:cxn ang="0">
                <a:pos x="57" y="40"/>
              </a:cxn>
              <a:cxn ang="0">
                <a:pos x="60" y="12"/>
              </a:cxn>
              <a:cxn ang="0">
                <a:pos x="63" y="4"/>
              </a:cxn>
              <a:cxn ang="0">
                <a:pos x="65" y="42"/>
              </a:cxn>
              <a:cxn ang="0">
                <a:pos x="68" y="74"/>
              </a:cxn>
              <a:cxn ang="0">
                <a:pos x="70" y="88"/>
              </a:cxn>
              <a:cxn ang="0">
                <a:pos x="73" y="85"/>
              </a:cxn>
              <a:cxn ang="0">
                <a:pos x="75" y="73"/>
              </a:cxn>
              <a:cxn ang="0">
                <a:pos x="78" y="61"/>
              </a:cxn>
              <a:cxn ang="0">
                <a:pos x="80" y="51"/>
              </a:cxn>
              <a:cxn ang="0">
                <a:pos x="83" y="45"/>
              </a:cxn>
              <a:cxn ang="0">
                <a:pos x="85" y="40"/>
              </a:cxn>
              <a:cxn ang="0">
                <a:pos x="88" y="42"/>
              </a:cxn>
              <a:cxn ang="0">
                <a:pos x="90" y="37"/>
              </a:cxn>
              <a:cxn ang="0">
                <a:pos x="93" y="36"/>
              </a:cxn>
              <a:cxn ang="0">
                <a:pos x="96" y="37"/>
              </a:cxn>
              <a:cxn ang="0">
                <a:pos x="98" y="38"/>
              </a:cxn>
              <a:cxn ang="0">
                <a:pos x="101" y="37"/>
              </a:cxn>
              <a:cxn ang="0">
                <a:pos x="103" y="39"/>
              </a:cxn>
              <a:cxn ang="0">
                <a:pos x="106" y="41"/>
              </a:cxn>
              <a:cxn ang="0">
                <a:pos x="108" y="44"/>
              </a:cxn>
              <a:cxn ang="0">
                <a:pos x="111" y="40"/>
              </a:cxn>
              <a:cxn ang="0">
                <a:pos x="113" y="41"/>
              </a:cxn>
              <a:cxn ang="0">
                <a:pos x="116" y="42"/>
              </a:cxn>
              <a:cxn ang="0">
                <a:pos x="118" y="44"/>
              </a:cxn>
              <a:cxn ang="0">
                <a:pos x="121" y="48"/>
              </a:cxn>
              <a:cxn ang="0">
                <a:pos x="123" y="46"/>
              </a:cxn>
              <a:cxn ang="0">
                <a:pos x="126" y="43"/>
              </a:cxn>
            </a:cxnLst>
            <a:rect l="0" t="0" r="r" b="b"/>
            <a:pathLst>
              <a:path w="128" h="89">
                <a:moveTo>
                  <a:pt x="0" y="44"/>
                </a:moveTo>
                <a:lnTo>
                  <a:pt x="0" y="44"/>
                </a:lnTo>
                <a:lnTo>
                  <a:pt x="1" y="45"/>
                </a:lnTo>
                <a:lnTo>
                  <a:pt x="2" y="46"/>
                </a:lnTo>
                <a:lnTo>
                  <a:pt x="2" y="48"/>
                </a:lnTo>
                <a:lnTo>
                  <a:pt x="3" y="47"/>
                </a:lnTo>
                <a:lnTo>
                  <a:pt x="4" y="46"/>
                </a:lnTo>
                <a:lnTo>
                  <a:pt x="4" y="46"/>
                </a:lnTo>
                <a:lnTo>
                  <a:pt x="5" y="46"/>
                </a:lnTo>
                <a:lnTo>
                  <a:pt x="5" y="46"/>
                </a:lnTo>
                <a:lnTo>
                  <a:pt x="6" y="46"/>
                </a:lnTo>
                <a:lnTo>
                  <a:pt x="7" y="46"/>
                </a:lnTo>
                <a:lnTo>
                  <a:pt x="7" y="48"/>
                </a:lnTo>
                <a:lnTo>
                  <a:pt x="8" y="47"/>
                </a:lnTo>
                <a:lnTo>
                  <a:pt x="9" y="48"/>
                </a:lnTo>
                <a:lnTo>
                  <a:pt x="9" y="47"/>
                </a:lnTo>
                <a:lnTo>
                  <a:pt x="10" y="49"/>
                </a:lnTo>
                <a:lnTo>
                  <a:pt x="11" y="48"/>
                </a:lnTo>
                <a:lnTo>
                  <a:pt x="11" y="49"/>
                </a:lnTo>
                <a:lnTo>
                  <a:pt x="12" y="48"/>
                </a:lnTo>
                <a:lnTo>
                  <a:pt x="12" y="46"/>
                </a:lnTo>
                <a:lnTo>
                  <a:pt x="13" y="47"/>
                </a:lnTo>
                <a:lnTo>
                  <a:pt x="14" y="48"/>
                </a:lnTo>
                <a:lnTo>
                  <a:pt x="14" y="46"/>
                </a:lnTo>
                <a:lnTo>
                  <a:pt x="15" y="48"/>
                </a:lnTo>
                <a:lnTo>
                  <a:pt x="16" y="44"/>
                </a:lnTo>
                <a:lnTo>
                  <a:pt x="16" y="47"/>
                </a:lnTo>
                <a:lnTo>
                  <a:pt x="17" y="48"/>
                </a:lnTo>
                <a:lnTo>
                  <a:pt x="18" y="45"/>
                </a:lnTo>
                <a:lnTo>
                  <a:pt x="18" y="45"/>
                </a:lnTo>
                <a:lnTo>
                  <a:pt x="19" y="45"/>
                </a:lnTo>
                <a:lnTo>
                  <a:pt x="19" y="47"/>
                </a:lnTo>
                <a:lnTo>
                  <a:pt x="20" y="45"/>
                </a:lnTo>
                <a:lnTo>
                  <a:pt x="21" y="44"/>
                </a:lnTo>
                <a:lnTo>
                  <a:pt x="21" y="43"/>
                </a:lnTo>
                <a:lnTo>
                  <a:pt x="22" y="44"/>
                </a:lnTo>
                <a:lnTo>
                  <a:pt x="23" y="44"/>
                </a:lnTo>
                <a:lnTo>
                  <a:pt x="23" y="47"/>
                </a:lnTo>
                <a:lnTo>
                  <a:pt x="24" y="47"/>
                </a:lnTo>
                <a:lnTo>
                  <a:pt x="25" y="46"/>
                </a:lnTo>
                <a:lnTo>
                  <a:pt x="25" y="45"/>
                </a:lnTo>
                <a:lnTo>
                  <a:pt x="26" y="45"/>
                </a:lnTo>
                <a:lnTo>
                  <a:pt x="26" y="43"/>
                </a:lnTo>
                <a:lnTo>
                  <a:pt x="27" y="45"/>
                </a:lnTo>
                <a:lnTo>
                  <a:pt x="28" y="44"/>
                </a:lnTo>
                <a:lnTo>
                  <a:pt x="28" y="43"/>
                </a:lnTo>
                <a:lnTo>
                  <a:pt x="29" y="43"/>
                </a:lnTo>
                <a:lnTo>
                  <a:pt x="30" y="45"/>
                </a:lnTo>
                <a:lnTo>
                  <a:pt x="30" y="45"/>
                </a:lnTo>
                <a:lnTo>
                  <a:pt x="31" y="46"/>
                </a:lnTo>
                <a:lnTo>
                  <a:pt x="31" y="47"/>
                </a:lnTo>
                <a:lnTo>
                  <a:pt x="32" y="46"/>
                </a:lnTo>
                <a:lnTo>
                  <a:pt x="33" y="46"/>
                </a:lnTo>
                <a:lnTo>
                  <a:pt x="33" y="45"/>
                </a:lnTo>
                <a:lnTo>
                  <a:pt x="34" y="46"/>
                </a:lnTo>
                <a:lnTo>
                  <a:pt x="35" y="44"/>
                </a:lnTo>
                <a:lnTo>
                  <a:pt x="35" y="44"/>
                </a:lnTo>
                <a:lnTo>
                  <a:pt x="36" y="44"/>
                </a:lnTo>
                <a:lnTo>
                  <a:pt x="37" y="44"/>
                </a:lnTo>
                <a:lnTo>
                  <a:pt x="37" y="44"/>
                </a:lnTo>
                <a:lnTo>
                  <a:pt x="38" y="44"/>
                </a:lnTo>
                <a:lnTo>
                  <a:pt x="38" y="42"/>
                </a:lnTo>
                <a:lnTo>
                  <a:pt x="39" y="42"/>
                </a:lnTo>
                <a:lnTo>
                  <a:pt x="40" y="44"/>
                </a:lnTo>
                <a:lnTo>
                  <a:pt x="40" y="42"/>
                </a:lnTo>
                <a:lnTo>
                  <a:pt x="41" y="41"/>
                </a:lnTo>
                <a:lnTo>
                  <a:pt x="42" y="41"/>
                </a:lnTo>
                <a:lnTo>
                  <a:pt x="42" y="44"/>
                </a:lnTo>
                <a:lnTo>
                  <a:pt x="43" y="42"/>
                </a:lnTo>
                <a:lnTo>
                  <a:pt x="44" y="45"/>
                </a:lnTo>
                <a:lnTo>
                  <a:pt x="44" y="44"/>
                </a:lnTo>
                <a:lnTo>
                  <a:pt x="45" y="43"/>
                </a:lnTo>
                <a:lnTo>
                  <a:pt x="45" y="43"/>
                </a:lnTo>
                <a:lnTo>
                  <a:pt x="46" y="43"/>
                </a:lnTo>
                <a:lnTo>
                  <a:pt x="47" y="44"/>
                </a:lnTo>
                <a:lnTo>
                  <a:pt x="47" y="42"/>
                </a:lnTo>
                <a:lnTo>
                  <a:pt x="48" y="44"/>
                </a:lnTo>
                <a:lnTo>
                  <a:pt x="49" y="47"/>
                </a:lnTo>
                <a:lnTo>
                  <a:pt x="49" y="47"/>
                </a:lnTo>
                <a:lnTo>
                  <a:pt x="50" y="48"/>
                </a:lnTo>
                <a:lnTo>
                  <a:pt x="51" y="47"/>
                </a:lnTo>
                <a:lnTo>
                  <a:pt x="51" y="49"/>
                </a:lnTo>
                <a:lnTo>
                  <a:pt x="52" y="48"/>
                </a:lnTo>
                <a:lnTo>
                  <a:pt x="52" y="47"/>
                </a:lnTo>
                <a:lnTo>
                  <a:pt x="53" y="48"/>
                </a:lnTo>
                <a:lnTo>
                  <a:pt x="54" y="47"/>
                </a:lnTo>
                <a:lnTo>
                  <a:pt x="54" y="47"/>
                </a:lnTo>
                <a:lnTo>
                  <a:pt x="55" y="44"/>
                </a:lnTo>
                <a:lnTo>
                  <a:pt x="56" y="45"/>
                </a:lnTo>
                <a:lnTo>
                  <a:pt x="56" y="41"/>
                </a:lnTo>
                <a:lnTo>
                  <a:pt x="57" y="43"/>
                </a:lnTo>
                <a:lnTo>
                  <a:pt x="57" y="40"/>
                </a:lnTo>
                <a:lnTo>
                  <a:pt x="58" y="33"/>
                </a:lnTo>
                <a:lnTo>
                  <a:pt x="59" y="28"/>
                </a:lnTo>
                <a:lnTo>
                  <a:pt x="59" y="19"/>
                </a:lnTo>
                <a:lnTo>
                  <a:pt x="60" y="12"/>
                </a:lnTo>
                <a:lnTo>
                  <a:pt x="61" y="5"/>
                </a:lnTo>
                <a:lnTo>
                  <a:pt x="61" y="1"/>
                </a:lnTo>
                <a:lnTo>
                  <a:pt x="62" y="0"/>
                </a:lnTo>
                <a:lnTo>
                  <a:pt x="63" y="4"/>
                </a:lnTo>
                <a:lnTo>
                  <a:pt x="63" y="10"/>
                </a:lnTo>
                <a:lnTo>
                  <a:pt x="64" y="18"/>
                </a:lnTo>
                <a:lnTo>
                  <a:pt x="64" y="30"/>
                </a:lnTo>
                <a:lnTo>
                  <a:pt x="65" y="42"/>
                </a:lnTo>
                <a:lnTo>
                  <a:pt x="66" y="51"/>
                </a:lnTo>
                <a:lnTo>
                  <a:pt x="66" y="60"/>
                </a:lnTo>
                <a:lnTo>
                  <a:pt x="67" y="68"/>
                </a:lnTo>
                <a:lnTo>
                  <a:pt x="68" y="74"/>
                </a:lnTo>
                <a:lnTo>
                  <a:pt x="68" y="81"/>
                </a:lnTo>
                <a:lnTo>
                  <a:pt x="69" y="86"/>
                </a:lnTo>
                <a:lnTo>
                  <a:pt x="70" y="89"/>
                </a:lnTo>
                <a:lnTo>
                  <a:pt x="70" y="88"/>
                </a:lnTo>
                <a:lnTo>
                  <a:pt x="71" y="87"/>
                </a:lnTo>
                <a:lnTo>
                  <a:pt x="71" y="87"/>
                </a:lnTo>
                <a:lnTo>
                  <a:pt x="72" y="86"/>
                </a:lnTo>
                <a:lnTo>
                  <a:pt x="73" y="85"/>
                </a:lnTo>
                <a:lnTo>
                  <a:pt x="73" y="82"/>
                </a:lnTo>
                <a:lnTo>
                  <a:pt x="74" y="79"/>
                </a:lnTo>
                <a:lnTo>
                  <a:pt x="75" y="75"/>
                </a:lnTo>
                <a:lnTo>
                  <a:pt x="75" y="73"/>
                </a:lnTo>
                <a:lnTo>
                  <a:pt x="76" y="71"/>
                </a:lnTo>
                <a:lnTo>
                  <a:pt x="76" y="68"/>
                </a:lnTo>
                <a:lnTo>
                  <a:pt x="77" y="65"/>
                </a:lnTo>
                <a:lnTo>
                  <a:pt x="78" y="61"/>
                </a:lnTo>
                <a:lnTo>
                  <a:pt x="78" y="59"/>
                </a:lnTo>
                <a:lnTo>
                  <a:pt x="79" y="55"/>
                </a:lnTo>
                <a:lnTo>
                  <a:pt x="80" y="53"/>
                </a:lnTo>
                <a:lnTo>
                  <a:pt x="80" y="51"/>
                </a:lnTo>
                <a:lnTo>
                  <a:pt x="81" y="51"/>
                </a:lnTo>
                <a:lnTo>
                  <a:pt x="82" y="49"/>
                </a:lnTo>
                <a:lnTo>
                  <a:pt x="82" y="47"/>
                </a:lnTo>
                <a:lnTo>
                  <a:pt x="83" y="45"/>
                </a:lnTo>
                <a:lnTo>
                  <a:pt x="83" y="44"/>
                </a:lnTo>
                <a:lnTo>
                  <a:pt x="84" y="43"/>
                </a:lnTo>
                <a:lnTo>
                  <a:pt x="85" y="41"/>
                </a:lnTo>
                <a:lnTo>
                  <a:pt x="85" y="40"/>
                </a:lnTo>
                <a:lnTo>
                  <a:pt x="86" y="41"/>
                </a:lnTo>
                <a:lnTo>
                  <a:pt x="87" y="41"/>
                </a:lnTo>
                <a:lnTo>
                  <a:pt x="87" y="42"/>
                </a:lnTo>
                <a:lnTo>
                  <a:pt x="88" y="42"/>
                </a:lnTo>
                <a:lnTo>
                  <a:pt x="89" y="39"/>
                </a:lnTo>
                <a:lnTo>
                  <a:pt x="89" y="37"/>
                </a:lnTo>
                <a:lnTo>
                  <a:pt x="90" y="39"/>
                </a:lnTo>
                <a:lnTo>
                  <a:pt x="90" y="37"/>
                </a:lnTo>
                <a:lnTo>
                  <a:pt x="91" y="38"/>
                </a:lnTo>
                <a:lnTo>
                  <a:pt x="92" y="38"/>
                </a:lnTo>
                <a:lnTo>
                  <a:pt x="92" y="38"/>
                </a:lnTo>
                <a:lnTo>
                  <a:pt x="93" y="36"/>
                </a:lnTo>
                <a:lnTo>
                  <a:pt x="94" y="37"/>
                </a:lnTo>
                <a:lnTo>
                  <a:pt x="94" y="37"/>
                </a:lnTo>
                <a:lnTo>
                  <a:pt x="95" y="37"/>
                </a:lnTo>
                <a:lnTo>
                  <a:pt x="96" y="37"/>
                </a:lnTo>
                <a:lnTo>
                  <a:pt x="96" y="36"/>
                </a:lnTo>
                <a:lnTo>
                  <a:pt x="97" y="37"/>
                </a:lnTo>
                <a:lnTo>
                  <a:pt x="97" y="37"/>
                </a:lnTo>
                <a:lnTo>
                  <a:pt x="98" y="38"/>
                </a:lnTo>
                <a:lnTo>
                  <a:pt x="99" y="37"/>
                </a:lnTo>
                <a:lnTo>
                  <a:pt x="99" y="35"/>
                </a:lnTo>
                <a:lnTo>
                  <a:pt x="100" y="37"/>
                </a:lnTo>
                <a:lnTo>
                  <a:pt x="101" y="37"/>
                </a:lnTo>
                <a:lnTo>
                  <a:pt x="101" y="37"/>
                </a:lnTo>
                <a:lnTo>
                  <a:pt x="102" y="36"/>
                </a:lnTo>
                <a:lnTo>
                  <a:pt x="102" y="37"/>
                </a:lnTo>
                <a:lnTo>
                  <a:pt x="103" y="39"/>
                </a:lnTo>
                <a:lnTo>
                  <a:pt x="104" y="37"/>
                </a:lnTo>
                <a:lnTo>
                  <a:pt x="104" y="40"/>
                </a:lnTo>
                <a:lnTo>
                  <a:pt x="105" y="41"/>
                </a:lnTo>
                <a:lnTo>
                  <a:pt x="106" y="41"/>
                </a:lnTo>
                <a:lnTo>
                  <a:pt x="106" y="42"/>
                </a:lnTo>
                <a:lnTo>
                  <a:pt x="107" y="44"/>
                </a:lnTo>
                <a:lnTo>
                  <a:pt x="108" y="42"/>
                </a:lnTo>
                <a:lnTo>
                  <a:pt x="108" y="44"/>
                </a:lnTo>
                <a:lnTo>
                  <a:pt x="109" y="44"/>
                </a:lnTo>
                <a:lnTo>
                  <a:pt x="109" y="43"/>
                </a:lnTo>
                <a:lnTo>
                  <a:pt x="110" y="41"/>
                </a:lnTo>
                <a:lnTo>
                  <a:pt x="111" y="40"/>
                </a:lnTo>
                <a:lnTo>
                  <a:pt x="111" y="39"/>
                </a:lnTo>
                <a:lnTo>
                  <a:pt x="112" y="43"/>
                </a:lnTo>
                <a:lnTo>
                  <a:pt x="113" y="43"/>
                </a:lnTo>
                <a:lnTo>
                  <a:pt x="113" y="41"/>
                </a:lnTo>
                <a:lnTo>
                  <a:pt x="114" y="40"/>
                </a:lnTo>
                <a:lnTo>
                  <a:pt x="115" y="41"/>
                </a:lnTo>
                <a:lnTo>
                  <a:pt x="115" y="42"/>
                </a:lnTo>
                <a:lnTo>
                  <a:pt x="116" y="42"/>
                </a:lnTo>
                <a:lnTo>
                  <a:pt x="116" y="41"/>
                </a:lnTo>
                <a:lnTo>
                  <a:pt x="117" y="42"/>
                </a:lnTo>
                <a:lnTo>
                  <a:pt x="118" y="43"/>
                </a:lnTo>
                <a:lnTo>
                  <a:pt x="118" y="44"/>
                </a:lnTo>
                <a:lnTo>
                  <a:pt x="119" y="45"/>
                </a:lnTo>
                <a:lnTo>
                  <a:pt x="120" y="46"/>
                </a:lnTo>
                <a:lnTo>
                  <a:pt x="120" y="47"/>
                </a:lnTo>
                <a:lnTo>
                  <a:pt x="121" y="48"/>
                </a:lnTo>
                <a:lnTo>
                  <a:pt x="122" y="47"/>
                </a:lnTo>
                <a:lnTo>
                  <a:pt x="122" y="47"/>
                </a:lnTo>
                <a:lnTo>
                  <a:pt x="123" y="47"/>
                </a:lnTo>
                <a:lnTo>
                  <a:pt x="123" y="46"/>
                </a:lnTo>
                <a:lnTo>
                  <a:pt x="124" y="45"/>
                </a:lnTo>
                <a:lnTo>
                  <a:pt x="125" y="46"/>
                </a:lnTo>
                <a:lnTo>
                  <a:pt x="125" y="44"/>
                </a:lnTo>
                <a:lnTo>
                  <a:pt x="126" y="43"/>
                </a:lnTo>
                <a:lnTo>
                  <a:pt x="127" y="44"/>
                </a:lnTo>
                <a:lnTo>
                  <a:pt x="127" y="43"/>
                </a:lnTo>
                <a:lnTo>
                  <a:pt x="128" y="42"/>
                </a:lnTo>
              </a:path>
            </a:pathLst>
          </a:custGeom>
          <a:noFill/>
          <a:ln w="0">
            <a:solidFill>
              <a:srgbClr val="FFFF00"/>
            </a:solidFill>
            <a:prstDash val="solid"/>
            <a:round/>
            <a:headEnd/>
            <a:tailEnd/>
          </a:ln>
        </p:spPr>
        <p:txBody>
          <a:bodyPr/>
          <a:lstStyle/>
          <a:p>
            <a:endParaRPr lang="en-US" sz="2000"/>
          </a:p>
        </p:txBody>
      </p:sp>
      <p:sp>
        <p:nvSpPr>
          <p:cNvPr id="3354729" name="Freeform 105"/>
          <p:cNvSpPr>
            <a:spLocks/>
          </p:cNvSpPr>
          <p:nvPr/>
        </p:nvSpPr>
        <p:spPr bwMode="auto">
          <a:xfrm>
            <a:off x="7061200" y="4543425"/>
            <a:ext cx="84138" cy="41275"/>
          </a:xfrm>
          <a:custGeom>
            <a:avLst/>
            <a:gdLst/>
            <a:ahLst/>
            <a:cxnLst>
              <a:cxn ang="0">
                <a:pos x="0" y="0"/>
              </a:cxn>
              <a:cxn ang="0">
                <a:pos x="0" y="0"/>
              </a:cxn>
              <a:cxn ang="0">
                <a:pos x="1" y="3"/>
              </a:cxn>
              <a:cxn ang="0">
                <a:pos x="2" y="3"/>
              </a:cxn>
              <a:cxn ang="0">
                <a:pos x="2" y="3"/>
              </a:cxn>
              <a:cxn ang="0">
                <a:pos x="3" y="1"/>
              </a:cxn>
              <a:cxn ang="0">
                <a:pos x="4" y="2"/>
              </a:cxn>
              <a:cxn ang="0">
                <a:pos x="4" y="0"/>
              </a:cxn>
              <a:cxn ang="0">
                <a:pos x="5" y="2"/>
              </a:cxn>
              <a:cxn ang="0">
                <a:pos x="6" y="6"/>
              </a:cxn>
              <a:cxn ang="0">
                <a:pos x="6" y="5"/>
              </a:cxn>
              <a:cxn ang="0">
                <a:pos x="7" y="6"/>
              </a:cxn>
              <a:cxn ang="0">
                <a:pos x="7" y="6"/>
              </a:cxn>
              <a:cxn ang="0">
                <a:pos x="8" y="5"/>
              </a:cxn>
              <a:cxn ang="0">
                <a:pos x="9" y="5"/>
              </a:cxn>
              <a:cxn ang="0">
                <a:pos x="9" y="5"/>
              </a:cxn>
              <a:cxn ang="0">
                <a:pos x="10" y="4"/>
              </a:cxn>
              <a:cxn ang="0">
                <a:pos x="11" y="5"/>
              </a:cxn>
            </a:cxnLst>
            <a:rect l="0" t="0" r="r" b="b"/>
            <a:pathLst>
              <a:path w="11" h="6">
                <a:moveTo>
                  <a:pt x="0" y="0"/>
                </a:moveTo>
                <a:lnTo>
                  <a:pt x="0" y="0"/>
                </a:lnTo>
                <a:lnTo>
                  <a:pt x="1" y="3"/>
                </a:lnTo>
                <a:lnTo>
                  <a:pt x="2" y="3"/>
                </a:lnTo>
                <a:lnTo>
                  <a:pt x="2" y="3"/>
                </a:lnTo>
                <a:lnTo>
                  <a:pt x="3" y="1"/>
                </a:lnTo>
                <a:lnTo>
                  <a:pt x="4" y="2"/>
                </a:lnTo>
                <a:lnTo>
                  <a:pt x="4" y="0"/>
                </a:lnTo>
                <a:lnTo>
                  <a:pt x="5" y="2"/>
                </a:lnTo>
                <a:lnTo>
                  <a:pt x="6" y="6"/>
                </a:lnTo>
                <a:lnTo>
                  <a:pt x="6" y="5"/>
                </a:lnTo>
                <a:lnTo>
                  <a:pt x="7" y="6"/>
                </a:lnTo>
                <a:lnTo>
                  <a:pt x="7" y="6"/>
                </a:lnTo>
                <a:lnTo>
                  <a:pt x="8" y="5"/>
                </a:lnTo>
                <a:lnTo>
                  <a:pt x="9" y="5"/>
                </a:lnTo>
                <a:lnTo>
                  <a:pt x="9" y="5"/>
                </a:lnTo>
                <a:lnTo>
                  <a:pt x="10" y="4"/>
                </a:lnTo>
                <a:lnTo>
                  <a:pt x="11" y="5"/>
                </a:lnTo>
              </a:path>
            </a:pathLst>
          </a:custGeom>
          <a:noFill/>
          <a:ln w="0">
            <a:solidFill>
              <a:srgbClr val="FFFF00"/>
            </a:solidFill>
            <a:prstDash val="solid"/>
            <a:round/>
            <a:headEnd/>
            <a:tailEnd/>
          </a:ln>
        </p:spPr>
        <p:txBody>
          <a:bodyPr/>
          <a:lstStyle/>
          <a:p>
            <a:endParaRPr lang="en-US" sz="2000"/>
          </a:p>
        </p:txBody>
      </p:sp>
      <p:sp>
        <p:nvSpPr>
          <p:cNvPr id="3354730" name="Text Box 106"/>
          <p:cNvSpPr txBox="1">
            <a:spLocks noChangeArrowheads="1"/>
          </p:cNvSpPr>
          <p:nvPr/>
        </p:nvSpPr>
        <p:spPr bwMode="auto">
          <a:xfrm>
            <a:off x="288925" y="339725"/>
            <a:ext cx="2159000" cy="955675"/>
          </a:xfrm>
          <a:prstGeom prst="rect">
            <a:avLst/>
          </a:prstGeom>
          <a:noFill/>
          <a:ln w="9525" algn="ctr">
            <a:solidFill>
              <a:schemeClr val="bg1"/>
            </a:solidFill>
            <a:miter lim="800000"/>
            <a:headEnd/>
            <a:tailEnd/>
          </a:ln>
          <a:effectLst/>
        </p:spPr>
        <p:txBody>
          <a:bodyPr wrap="none" lIns="92075" tIns="46038" rIns="92075" bIns="46038">
            <a:spAutoFit/>
          </a:bodyPr>
          <a:lstStyle/>
          <a:p>
            <a:r>
              <a:rPr lang="en-US" sz="2800">
                <a:solidFill>
                  <a:srgbClr val="FFFFFF"/>
                </a:solidFill>
                <a:effectLst>
                  <a:outerShdw blurRad="38100" dist="38100" dir="2700000" algn="tl">
                    <a:srgbClr val="000000"/>
                  </a:outerShdw>
                </a:effectLst>
              </a:rPr>
              <a:t>DA Neuron</a:t>
            </a:r>
          </a:p>
          <a:p>
            <a:r>
              <a:rPr lang="en-US" sz="2800">
                <a:solidFill>
                  <a:srgbClr val="FFFFFF"/>
                </a:solidFill>
                <a:effectLst>
                  <a:outerShdw blurRad="38100" dist="38100" dir="2700000" algn="tl">
                    <a:srgbClr val="000000"/>
                  </a:outerShdw>
                </a:effectLst>
              </a:rPr>
              <a:t>Firing Pattern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19138" name="Picture 2"/>
          <p:cNvPicPr>
            <a:picLocks noChangeAspect="1" noChangeArrowheads="1"/>
          </p:cNvPicPr>
          <p:nvPr/>
        </p:nvPicPr>
        <p:blipFill>
          <a:blip r:embed="rId3" cstate="print"/>
          <a:srcRect/>
          <a:stretch>
            <a:fillRect/>
          </a:stretch>
        </p:blipFill>
        <p:spPr bwMode="auto">
          <a:xfrm>
            <a:off x="4191000" y="1828800"/>
            <a:ext cx="1277938" cy="1143000"/>
          </a:xfrm>
          <a:prstGeom prst="rect">
            <a:avLst/>
          </a:prstGeom>
          <a:noFill/>
          <a:ln w="9525">
            <a:noFill/>
            <a:miter lim="800000"/>
            <a:headEnd/>
            <a:tailEnd/>
          </a:ln>
          <a:effectLst/>
        </p:spPr>
      </p:pic>
      <p:pic>
        <p:nvPicPr>
          <p:cNvPr id="3419139" name="Picture 3"/>
          <p:cNvPicPr>
            <a:picLocks noChangeAspect="1" noChangeArrowheads="1"/>
          </p:cNvPicPr>
          <p:nvPr/>
        </p:nvPicPr>
        <p:blipFill>
          <a:blip r:embed="rId3" cstate="print"/>
          <a:srcRect/>
          <a:stretch>
            <a:fillRect/>
          </a:stretch>
        </p:blipFill>
        <p:spPr bwMode="auto">
          <a:xfrm>
            <a:off x="5562600" y="3733800"/>
            <a:ext cx="1277938" cy="1143000"/>
          </a:xfrm>
          <a:prstGeom prst="rect">
            <a:avLst/>
          </a:prstGeom>
          <a:noFill/>
          <a:ln w="9525">
            <a:noFill/>
            <a:miter lim="800000"/>
            <a:headEnd/>
            <a:tailEnd/>
          </a:ln>
          <a:effectLst/>
        </p:spPr>
      </p:pic>
      <p:pic>
        <p:nvPicPr>
          <p:cNvPr id="3419140" name="Picture 4"/>
          <p:cNvPicPr>
            <a:picLocks noChangeAspect="1" noChangeArrowheads="1"/>
          </p:cNvPicPr>
          <p:nvPr/>
        </p:nvPicPr>
        <p:blipFill>
          <a:blip r:embed="rId3" cstate="print"/>
          <a:srcRect/>
          <a:stretch>
            <a:fillRect/>
          </a:stretch>
        </p:blipFill>
        <p:spPr bwMode="auto">
          <a:xfrm>
            <a:off x="2743200" y="3048000"/>
            <a:ext cx="1277938" cy="1143000"/>
          </a:xfrm>
          <a:prstGeom prst="rect">
            <a:avLst/>
          </a:prstGeom>
          <a:noFill/>
          <a:ln w="9525">
            <a:noFill/>
            <a:miter lim="800000"/>
            <a:headEnd/>
            <a:tailEnd/>
          </a:ln>
          <a:effectLst/>
        </p:spPr>
      </p:pic>
      <p:sp>
        <p:nvSpPr>
          <p:cNvPr id="3419141" name="Text Box 5"/>
          <p:cNvSpPr txBox="1">
            <a:spLocks noChangeArrowheads="1"/>
          </p:cNvSpPr>
          <p:nvPr/>
        </p:nvSpPr>
        <p:spPr bwMode="auto">
          <a:xfrm>
            <a:off x="5257800" y="1066800"/>
            <a:ext cx="3181350" cy="641350"/>
          </a:xfrm>
          <a:prstGeom prst="rect">
            <a:avLst/>
          </a:prstGeom>
          <a:noFill/>
          <a:ln w="9525">
            <a:noFill/>
            <a:miter lim="800000"/>
            <a:headEnd/>
            <a:tailEnd/>
          </a:ln>
          <a:effectLst/>
        </p:spPr>
        <p:txBody>
          <a:bodyPr>
            <a:spAutoFit/>
          </a:bodyPr>
          <a:lstStyle/>
          <a:p>
            <a:pPr algn="ctr" eaLnBrk="1" hangingPunct="1"/>
            <a:r>
              <a:rPr lang="en-US" sz="1800" b="1">
                <a:solidFill>
                  <a:srgbClr val="FFFF00"/>
                </a:solidFill>
                <a:effectLst/>
              </a:rPr>
              <a:t>“silent” DA neuron inhibited by GABAergic input from VP</a:t>
            </a:r>
          </a:p>
        </p:txBody>
      </p:sp>
      <p:sp>
        <p:nvSpPr>
          <p:cNvPr id="3419142" name="Line 6"/>
          <p:cNvSpPr>
            <a:spLocks noChangeShapeType="1"/>
          </p:cNvSpPr>
          <p:nvPr/>
        </p:nvSpPr>
        <p:spPr bwMode="auto">
          <a:xfrm flipH="1">
            <a:off x="6318250" y="1895475"/>
            <a:ext cx="0" cy="279400"/>
          </a:xfrm>
          <a:prstGeom prst="line">
            <a:avLst/>
          </a:prstGeom>
          <a:noFill/>
          <a:ln w="38100">
            <a:solidFill>
              <a:schemeClr val="accent1"/>
            </a:solidFill>
            <a:round/>
            <a:headEnd/>
            <a:tailEnd type="triangle" w="med" len="med"/>
          </a:ln>
          <a:effectLst/>
        </p:spPr>
        <p:txBody>
          <a:bodyPr/>
          <a:lstStyle/>
          <a:p>
            <a:endParaRPr lang="en-US" sz="2000"/>
          </a:p>
        </p:txBody>
      </p:sp>
      <p:sp>
        <p:nvSpPr>
          <p:cNvPr id="3419143" name="Text Box 7"/>
          <p:cNvSpPr txBox="1">
            <a:spLocks noChangeArrowheads="1"/>
          </p:cNvSpPr>
          <p:nvPr/>
        </p:nvSpPr>
        <p:spPr bwMode="auto">
          <a:xfrm>
            <a:off x="2438400" y="1616075"/>
            <a:ext cx="2019300" cy="1127125"/>
          </a:xfrm>
          <a:prstGeom prst="rect">
            <a:avLst/>
          </a:prstGeom>
          <a:noFill/>
          <a:ln w="9525">
            <a:noFill/>
            <a:miter lim="800000"/>
            <a:headEnd/>
            <a:tailEnd/>
          </a:ln>
          <a:effectLst/>
        </p:spPr>
        <p:txBody>
          <a:bodyPr>
            <a:spAutoFit/>
          </a:bodyPr>
          <a:lstStyle/>
          <a:p>
            <a:pPr algn="ctr" eaLnBrk="1" hangingPunct="1">
              <a:lnSpc>
                <a:spcPct val="85000"/>
              </a:lnSpc>
            </a:pPr>
            <a:r>
              <a:rPr lang="en-US" sz="2000" b="1">
                <a:solidFill>
                  <a:srgbClr val="FFFF00"/>
                </a:solidFill>
                <a:effectLst/>
              </a:rPr>
              <a:t>Spontaneously active DA neuron</a:t>
            </a:r>
          </a:p>
          <a:p>
            <a:pPr algn="ctr" eaLnBrk="1" hangingPunct="1">
              <a:lnSpc>
                <a:spcPct val="85000"/>
              </a:lnSpc>
            </a:pPr>
            <a:r>
              <a:rPr lang="en-US" sz="2000" b="1">
                <a:solidFill>
                  <a:srgbClr val="FFFF00"/>
                </a:solidFill>
                <a:effectLst/>
              </a:rPr>
              <a:t>(disinhibited)</a:t>
            </a:r>
          </a:p>
        </p:txBody>
      </p:sp>
      <p:sp>
        <p:nvSpPr>
          <p:cNvPr id="3419144" name="Line 8"/>
          <p:cNvSpPr>
            <a:spLocks noChangeShapeType="1"/>
          </p:cNvSpPr>
          <p:nvPr/>
        </p:nvSpPr>
        <p:spPr bwMode="auto">
          <a:xfrm>
            <a:off x="4276725" y="1920875"/>
            <a:ext cx="406400" cy="228600"/>
          </a:xfrm>
          <a:prstGeom prst="line">
            <a:avLst/>
          </a:prstGeom>
          <a:noFill/>
          <a:ln w="57150">
            <a:solidFill>
              <a:schemeClr val="accent1"/>
            </a:solidFill>
            <a:round/>
            <a:headEnd/>
            <a:tailEnd type="triangle" w="med" len="med"/>
          </a:ln>
          <a:effectLst/>
        </p:spPr>
        <p:txBody>
          <a:bodyPr/>
          <a:lstStyle/>
          <a:p>
            <a:endParaRPr lang="en-US" sz="2000"/>
          </a:p>
        </p:txBody>
      </p:sp>
      <p:pic>
        <p:nvPicPr>
          <p:cNvPr id="3419145" name="Picture 9"/>
          <p:cNvPicPr>
            <a:picLocks noChangeAspect="1" noChangeArrowheads="1"/>
          </p:cNvPicPr>
          <p:nvPr/>
        </p:nvPicPr>
        <p:blipFill>
          <a:blip r:embed="rId3" cstate="print"/>
          <a:srcRect/>
          <a:stretch>
            <a:fillRect/>
          </a:stretch>
        </p:blipFill>
        <p:spPr bwMode="auto">
          <a:xfrm>
            <a:off x="4343400" y="5181600"/>
            <a:ext cx="1277938" cy="1143000"/>
          </a:xfrm>
          <a:prstGeom prst="rect">
            <a:avLst/>
          </a:prstGeom>
          <a:noFill/>
          <a:ln w="9525">
            <a:noFill/>
            <a:miter lim="800000"/>
            <a:headEnd/>
            <a:tailEnd/>
          </a:ln>
          <a:effectLst/>
        </p:spPr>
      </p:pic>
      <p:pic>
        <p:nvPicPr>
          <p:cNvPr id="3419146" name="Picture 10"/>
          <p:cNvPicPr>
            <a:picLocks noChangeAspect="1" noChangeArrowheads="1"/>
          </p:cNvPicPr>
          <p:nvPr/>
        </p:nvPicPr>
        <p:blipFill>
          <a:blip r:embed="rId4" cstate="print"/>
          <a:srcRect/>
          <a:stretch>
            <a:fillRect/>
          </a:stretch>
        </p:blipFill>
        <p:spPr bwMode="auto">
          <a:xfrm>
            <a:off x="4800600" y="2800350"/>
            <a:ext cx="1066800" cy="920750"/>
          </a:xfrm>
          <a:prstGeom prst="rect">
            <a:avLst/>
          </a:prstGeom>
          <a:noFill/>
          <a:ln w="9525">
            <a:noFill/>
            <a:miter lim="800000"/>
            <a:headEnd/>
            <a:tailEnd/>
          </a:ln>
          <a:effectLst/>
        </p:spPr>
      </p:pic>
      <p:pic>
        <p:nvPicPr>
          <p:cNvPr id="3419147" name="Picture 11"/>
          <p:cNvPicPr>
            <a:picLocks noChangeAspect="1" noChangeArrowheads="1"/>
          </p:cNvPicPr>
          <p:nvPr/>
        </p:nvPicPr>
        <p:blipFill>
          <a:blip r:embed="rId4" cstate="print"/>
          <a:srcRect/>
          <a:stretch>
            <a:fillRect/>
          </a:stretch>
        </p:blipFill>
        <p:spPr bwMode="auto">
          <a:xfrm>
            <a:off x="5943600" y="4943475"/>
            <a:ext cx="1143000" cy="987425"/>
          </a:xfrm>
          <a:prstGeom prst="rect">
            <a:avLst/>
          </a:prstGeom>
          <a:noFill/>
          <a:ln w="9525">
            <a:noFill/>
            <a:miter lim="800000"/>
            <a:headEnd/>
            <a:tailEnd/>
          </a:ln>
          <a:effectLst/>
        </p:spPr>
      </p:pic>
      <p:pic>
        <p:nvPicPr>
          <p:cNvPr id="3419148" name="Picture 12"/>
          <p:cNvPicPr>
            <a:picLocks noChangeAspect="1" noChangeArrowheads="1"/>
          </p:cNvPicPr>
          <p:nvPr/>
        </p:nvPicPr>
        <p:blipFill>
          <a:blip r:embed="rId4" cstate="print"/>
          <a:srcRect/>
          <a:stretch>
            <a:fillRect/>
          </a:stretch>
        </p:blipFill>
        <p:spPr bwMode="auto">
          <a:xfrm>
            <a:off x="5715000" y="1981200"/>
            <a:ext cx="1143000" cy="987425"/>
          </a:xfrm>
          <a:prstGeom prst="rect">
            <a:avLst/>
          </a:prstGeom>
          <a:noFill/>
          <a:ln w="9525">
            <a:noFill/>
            <a:miter lim="800000"/>
            <a:headEnd/>
            <a:tailEnd/>
          </a:ln>
          <a:effectLst/>
        </p:spPr>
      </p:pic>
      <p:grpSp>
        <p:nvGrpSpPr>
          <p:cNvPr id="2" name="Group 13"/>
          <p:cNvGrpSpPr>
            <a:grpSpLocks/>
          </p:cNvGrpSpPr>
          <p:nvPr/>
        </p:nvGrpSpPr>
        <p:grpSpPr bwMode="auto">
          <a:xfrm>
            <a:off x="3733800" y="2493963"/>
            <a:ext cx="5334000" cy="2992437"/>
            <a:chOff x="2304" y="1427"/>
            <a:chExt cx="3360" cy="1885"/>
          </a:xfrm>
        </p:grpSpPr>
        <p:sp>
          <p:nvSpPr>
            <p:cNvPr id="3419150" name="Line 14"/>
            <p:cNvSpPr>
              <a:spLocks noChangeShapeType="1"/>
            </p:cNvSpPr>
            <p:nvPr/>
          </p:nvSpPr>
          <p:spPr bwMode="auto">
            <a:xfrm rot="10800000" flipV="1">
              <a:off x="3888" y="2121"/>
              <a:ext cx="87" cy="279"/>
            </a:xfrm>
            <a:prstGeom prst="line">
              <a:avLst/>
            </a:prstGeom>
            <a:noFill/>
            <a:ln w="28575">
              <a:solidFill>
                <a:schemeClr val="accent1"/>
              </a:solidFill>
              <a:round/>
              <a:headEnd/>
              <a:tailEnd type="oval" w="med" len="sm"/>
            </a:ln>
            <a:effectLst/>
          </p:spPr>
          <p:txBody>
            <a:bodyPr/>
            <a:lstStyle/>
            <a:p>
              <a:endParaRPr lang="en-US" sz="2000"/>
            </a:p>
          </p:txBody>
        </p:sp>
        <p:grpSp>
          <p:nvGrpSpPr>
            <p:cNvPr id="3" name="Group 15"/>
            <p:cNvGrpSpPr>
              <a:grpSpLocks/>
            </p:cNvGrpSpPr>
            <p:nvPr/>
          </p:nvGrpSpPr>
          <p:grpSpPr bwMode="auto">
            <a:xfrm>
              <a:off x="2304" y="1427"/>
              <a:ext cx="3360" cy="1885"/>
              <a:chOff x="2304" y="1427"/>
              <a:chExt cx="3360" cy="1885"/>
            </a:xfrm>
          </p:grpSpPr>
          <p:sp>
            <p:nvSpPr>
              <p:cNvPr id="3419152" name="Oval 16"/>
              <p:cNvSpPr>
                <a:spLocks noChangeArrowheads="1"/>
              </p:cNvSpPr>
              <p:nvPr/>
            </p:nvSpPr>
            <p:spPr bwMode="auto">
              <a:xfrm>
                <a:off x="4704" y="1968"/>
                <a:ext cx="960" cy="480"/>
              </a:xfrm>
              <a:prstGeom prst="ellipse">
                <a:avLst/>
              </a:prstGeom>
              <a:solidFill>
                <a:srgbClr val="66FFFF"/>
              </a:solidFill>
              <a:ln w="9525">
                <a:solidFill>
                  <a:schemeClr val="bg2"/>
                </a:solidFill>
                <a:round/>
                <a:headEnd/>
                <a:tailEnd/>
              </a:ln>
              <a:effectLst/>
            </p:spPr>
            <p:txBody>
              <a:bodyPr wrap="none" anchor="ctr"/>
              <a:lstStyle/>
              <a:p>
                <a:pPr algn="ctr" eaLnBrk="1" hangingPunct="1"/>
                <a:r>
                  <a:rPr lang="en-US" sz="1400">
                    <a:solidFill>
                      <a:srgbClr val="808080"/>
                    </a:solidFill>
                    <a:effectLst/>
                    <a:latin typeface="Arial" charset="0"/>
                  </a:rPr>
                  <a:t>PPTg </a:t>
                </a:r>
              </a:p>
              <a:p>
                <a:pPr algn="ctr" eaLnBrk="1" hangingPunct="1"/>
                <a:r>
                  <a:rPr lang="en-US" sz="1400">
                    <a:solidFill>
                      <a:srgbClr val="808080"/>
                    </a:solidFill>
                    <a:effectLst/>
                    <a:latin typeface="Arial" charset="0"/>
                  </a:rPr>
                  <a:t>(Glutamate)</a:t>
                </a:r>
              </a:p>
            </p:txBody>
          </p:sp>
          <p:sp>
            <p:nvSpPr>
              <p:cNvPr id="3419153" name="Line 17"/>
              <p:cNvSpPr>
                <a:spLocks noChangeShapeType="1"/>
              </p:cNvSpPr>
              <p:nvPr/>
            </p:nvSpPr>
            <p:spPr bwMode="auto">
              <a:xfrm rot="10800000">
                <a:off x="3235" y="1427"/>
                <a:ext cx="1277" cy="752"/>
              </a:xfrm>
              <a:prstGeom prst="line">
                <a:avLst/>
              </a:prstGeom>
              <a:noFill/>
              <a:ln w="28575">
                <a:solidFill>
                  <a:schemeClr val="accent1"/>
                </a:solidFill>
                <a:round/>
                <a:headEnd/>
                <a:tailEnd type="oval" w="med" len="sm"/>
              </a:ln>
              <a:effectLst/>
            </p:spPr>
            <p:txBody>
              <a:bodyPr/>
              <a:lstStyle/>
              <a:p>
                <a:endParaRPr lang="en-US" sz="2000"/>
              </a:p>
            </p:txBody>
          </p:sp>
          <p:sp>
            <p:nvSpPr>
              <p:cNvPr id="3419154" name="Line 18"/>
              <p:cNvSpPr>
                <a:spLocks noChangeShapeType="1"/>
              </p:cNvSpPr>
              <p:nvPr/>
            </p:nvSpPr>
            <p:spPr bwMode="auto">
              <a:xfrm rot="10800000">
                <a:off x="2304" y="2016"/>
                <a:ext cx="2404" cy="181"/>
              </a:xfrm>
              <a:prstGeom prst="line">
                <a:avLst/>
              </a:prstGeom>
              <a:noFill/>
              <a:ln w="28575">
                <a:solidFill>
                  <a:schemeClr val="accent1"/>
                </a:solidFill>
                <a:round/>
                <a:headEnd/>
                <a:tailEnd type="oval" w="med" len="sm"/>
              </a:ln>
              <a:effectLst/>
            </p:spPr>
            <p:txBody>
              <a:bodyPr/>
              <a:lstStyle/>
              <a:p>
                <a:endParaRPr lang="en-US" sz="2000"/>
              </a:p>
            </p:txBody>
          </p:sp>
          <p:sp>
            <p:nvSpPr>
              <p:cNvPr id="3419155" name="Line 19"/>
              <p:cNvSpPr>
                <a:spLocks noChangeShapeType="1"/>
              </p:cNvSpPr>
              <p:nvPr/>
            </p:nvSpPr>
            <p:spPr bwMode="auto">
              <a:xfrm rot="10800000">
                <a:off x="3907" y="1475"/>
                <a:ext cx="52" cy="407"/>
              </a:xfrm>
              <a:prstGeom prst="line">
                <a:avLst/>
              </a:prstGeom>
              <a:noFill/>
              <a:ln w="28575">
                <a:solidFill>
                  <a:schemeClr val="accent1"/>
                </a:solidFill>
                <a:round/>
                <a:headEnd/>
                <a:tailEnd type="oval" w="med" len="sm"/>
              </a:ln>
              <a:effectLst/>
            </p:spPr>
            <p:txBody>
              <a:bodyPr/>
              <a:lstStyle/>
              <a:p>
                <a:endParaRPr lang="en-US" sz="2000"/>
              </a:p>
            </p:txBody>
          </p:sp>
          <p:sp>
            <p:nvSpPr>
              <p:cNvPr id="3419156" name="Line 20"/>
              <p:cNvSpPr>
                <a:spLocks noChangeShapeType="1"/>
              </p:cNvSpPr>
              <p:nvPr/>
            </p:nvSpPr>
            <p:spPr bwMode="auto">
              <a:xfrm rot="10800000" flipV="1">
                <a:off x="4128" y="2175"/>
                <a:ext cx="366" cy="945"/>
              </a:xfrm>
              <a:prstGeom prst="line">
                <a:avLst/>
              </a:prstGeom>
              <a:noFill/>
              <a:ln w="28575">
                <a:solidFill>
                  <a:schemeClr val="accent1"/>
                </a:solidFill>
                <a:round/>
                <a:headEnd/>
                <a:tailEnd type="oval" w="med" len="sm"/>
              </a:ln>
              <a:effectLst/>
            </p:spPr>
            <p:txBody>
              <a:bodyPr/>
              <a:lstStyle/>
              <a:p>
                <a:endParaRPr lang="en-US" sz="2000"/>
              </a:p>
            </p:txBody>
          </p:sp>
          <p:sp>
            <p:nvSpPr>
              <p:cNvPr id="3419157" name="Line 21"/>
              <p:cNvSpPr>
                <a:spLocks noChangeShapeType="1"/>
              </p:cNvSpPr>
              <p:nvPr/>
            </p:nvSpPr>
            <p:spPr bwMode="auto">
              <a:xfrm rot="10800000" flipV="1">
                <a:off x="3120" y="2832"/>
                <a:ext cx="1104" cy="0"/>
              </a:xfrm>
              <a:prstGeom prst="line">
                <a:avLst/>
              </a:prstGeom>
              <a:noFill/>
              <a:ln w="28575">
                <a:solidFill>
                  <a:schemeClr val="accent1"/>
                </a:solidFill>
                <a:round/>
                <a:headEnd/>
                <a:tailEnd type="oval" w="med" len="sm"/>
              </a:ln>
              <a:effectLst/>
            </p:spPr>
            <p:txBody>
              <a:bodyPr/>
              <a:lstStyle/>
              <a:p>
                <a:endParaRPr lang="en-US" sz="2000"/>
              </a:p>
            </p:txBody>
          </p:sp>
          <p:sp>
            <p:nvSpPr>
              <p:cNvPr id="3419158" name="Line 22"/>
              <p:cNvSpPr>
                <a:spLocks noChangeShapeType="1"/>
              </p:cNvSpPr>
              <p:nvPr/>
            </p:nvSpPr>
            <p:spPr bwMode="auto">
              <a:xfrm rot="10800000" flipV="1">
                <a:off x="3168" y="2832"/>
                <a:ext cx="231" cy="480"/>
              </a:xfrm>
              <a:prstGeom prst="line">
                <a:avLst/>
              </a:prstGeom>
              <a:noFill/>
              <a:ln w="28575">
                <a:solidFill>
                  <a:schemeClr val="accent1"/>
                </a:solidFill>
                <a:round/>
                <a:headEnd/>
                <a:tailEnd type="oval" w="med" len="sm"/>
              </a:ln>
              <a:effectLst/>
            </p:spPr>
            <p:txBody>
              <a:bodyPr/>
              <a:lstStyle/>
              <a:p>
                <a:endParaRPr lang="en-US" sz="2000"/>
              </a:p>
            </p:txBody>
          </p:sp>
          <p:sp>
            <p:nvSpPr>
              <p:cNvPr id="3419159" name="Line 23"/>
              <p:cNvSpPr>
                <a:spLocks noChangeShapeType="1"/>
              </p:cNvSpPr>
              <p:nvPr/>
            </p:nvSpPr>
            <p:spPr bwMode="auto">
              <a:xfrm rot="-10800000">
                <a:off x="3408" y="1920"/>
                <a:ext cx="576" cy="240"/>
              </a:xfrm>
              <a:prstGeom prst="line">
                <a:avLst/>
              </a:prstGeom>
              <a:noFill/>
              <a:ln w="28575">
                <a:solidFill>
                  <a:schemeClr val="accent1"/>
                </a:solidFill>
                <a:round/>
                <a:headEnd/>
                <a:tailEnd type="oval" w="med" len="sm"/>
              </a:ln>
              <a:effectLst/>
            </p:spPr>
            <p:txBody>
              <a:bodyPr/>
              <a:lstStyle/>
              <a:p>
                <a:endParaRPr lang="en-US" sz="2000"/>
              </a:p>
            </p:txBody>
          </p:sp>
        </p:grpSp>
      </p:grpSp>
      <p:pic>
        <p:nvPicPr>
          <p:cNvPr id="3419160" name="Picture 24"/>
          <p:cNvPicPr>
            <a:picLocks noChangeAspect="1" noChangeArrowheads="1"/>
          </p:cNvPicPr>
          <p:nvPr/>
        </p:nvPicPr>
        <p:blipFill>
          <a:blip r:embed="rId4" cstate="print"/>
          <a:srcRect/>
          <a:stretch>
            <a:fillRect/>
          </a:stretch>
        </p:blipFill>
        <p:spPr bwMode="auto">
          <a:xfrm>
            <a:off x="4038600" y="4343400"/>
            <a:ext cx="1143000" cy="987425"/>
          </a:xfrm>
          <a:prstGeom prst="rect">
            <a:avLst/>
          </a:prstGeom>
          <a:noFill/>
          <a:ln w="9525">
            <a:noFill/>
            <a:miter lim="800000"/>
            <a:headEnd/>
            <a:tailEnd/>
          </a:ln>
          <a:effectLst/>
        </p:spPr>
      </p:pic>
      <p:sp>
        <p:nvSpPr>
          <p:cNvPr id="3419161" name="Text Box 25"/>
          <p:cNvSpPr txBox="1">
            <a:spLocks noChangeArrowheads="1"/>
          </p:cNvSpPr>
          <p:nvPr/>
        </p:nvSpPr>
        <p:spPr bwMode="auto">
          <a:xfrm>
            <a:off x="1371600" y="6338888"/>
            <a:ext cx="7270750" cy="366712"/>
          </a:xfrm>
          <a:prstGeom prst="rect">
            <a:avLst/>
          </a:prstGeom>
          <a:noFill/>
          <a:ln w="9525">
            <a:noFill/>
            <a:miter lim="800000"/>
            <a:headEnd/>
            <a:tailEnd/>
          </a:ln>
          <a:effectLst/>
        </p:spPr>
        <p:txBody>
          <a:bodyPr wrap="none">
            <a:spAutoFit/>
          </a:bodyPr>
          <a:lstStyle/>
          <a:p>
            <a:pPr eaLnBrk="1" hangingPunct="1"/>
            <a:r>
              <a:rPr lang="en-US" sz="1800" b="1">
                <a:solidFill>
                  <a:srgbClr val="FFFF00"/>
                </a:solidFill>
                <a:effectLst/>
                <a:latin typeface="Arial" charset="0"/>
              </a:rPr>
              <a:t>NMDA only affects depolarized, spontaneously firing DA neurons</a:t>
            </a:r>
          </a:p>
        </p:txBody>
      </p:sp>
      <p:sp>
        <p:nvSpPr>
          <p:cNvPr id="3419162" name="Text Box 26"/>
          <p:cNvSpPr txBox="1">
            <a:spLocks noChangeArrowheads="1"/>
          </p:cNvSpPr>
          <p:nvPr/>
        </p:nvSpPr>
        <p:spPr bwMode="auto">
          <a:xfrm>
            <a:off x="82550" y="76200"/>
            <a:ext cx="4260850" cy="1066800"/>
          </a:xfrm>
          <a:prstGeom prst="rect">
            <a:avLst/>
          </a:prstGeom>
          <a:gradFill rotWithShape="1">
            <a:gsLst>
              <a:gs pos="0">
                <a:srgbClr val="0C01A1"/>
              </a:gs>
              <a:gs pos="50000">
                <a:srgbClr val="FFFF00"/>
              </a:gs>
              <a:gs pos="100000">
                <a:srgbClr val="0C01A1"/>
              </a:gs>
            </a:gsLst>
            <a:lin ang="5400000" scaled="1"/>
          </a:gradFill>
          <a:ln w="9525" algn="ctr">
            <a:noFill/>
            <a:miter lim="800000"/>
            <a:headEnd/>
            <a:tailEnd/>
          </a:ln>
          <a:effectLst/>
        </p:spPr>
        <p:txBody>
          <a:bodyPr wrap="none" lIns="92075" tIns="46038" rIns="92075" bIns="46038">
            <a:spAutoFit/>
          </a:bodyPr>
          <a:lstStyle/>
          <a:p>
            <a:pPr algn="ctr"/>
            <a:r>
              <a:rPr lang="en-US">
                <a:solidFill>
                  <a:srgbClr val="000000"/>
                </a:solidFill>
                <a:effectLst/>
              </a:rPr>
              <a:t>Regulation of Phasic DA</a:t>
            </a:r>
          </a:p>
          <a:p>
            <a:pPr algn="ctr"/>
            <a:r>
              <a:rPr lang="en-US">
                <a:solidFill>
                  <a:srgbClr val="000000"/>
                </a:solidFill>
                <a:effectLst/>
              </a:rPr>
              <a:t>Neuron Activity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500"/>
                                  </p:stCondLst>
                                  <p:childTnLst>
                                    <p:animScale>
                                      <p:cBhvr>
                                        <p:cTn id="6" dur="1000" fill="hold"/>
                                        <p:tgtEl>
                                          <p:spTgt spid="3419140"/>
                                        </p:tgtEl>
                                      </p:cBhvr>
                                      <p:by x="110000" y="110000"/>
                                    </p:animScale>
                                  </p:childTnLst>
                                </p:cTn>
                              </p:par>
                              <p:par>
                                <p:cTn id="7" presetID="6" presetClass="emph" presetSubtype="0" repeatCount="indefinite" autoRev="1" fill="hold" nodeType="withEffect">
                                  <p:stCondLst>
                                    <p:cond delay="0"/>
                                  </p:stCondLst>
                                  <p:childTnLst>
                                    <p:animScale>
                                      <p:cBhvr>
                                        <p:cTn id="8" dur="1000" fill="hold"/>
                                        <p:tgtEl>
                                          <p:spTgt spid="3419145"/>
                                        </p:tgtEl>
                                      </p:cBhvr>
                                      <p:by x="110000" y="110000"/>
                                    </p:animScale>
                                  </p:childTnLst>
                                </p:cTn>
                              </p:par>
                              <p:par>
                                <p:cTn id="9" presetID="6" presetClass="emph" presetSubtype="0" repeatCount="indefinite" autoRev="1" fill="hold" nodeType="withEffect">
                                  <p:stCondLst>
                                    <p:cond delay="500"/>
                                  </p:stCondLst>
                                  <p:childTnLst>
                                    <p:animScale>
                                      <p:cBhvr>
                                        <p:cTn id="10" dur="1000" fill="hold"/>
                                        <p:tgtEl>
                                          <p:spTgt spid="3419139"/>
                                        </p:tgtEl>
                                      </p:cBhvr>
                                      <p:by x="110000" y="110000"/>
                                    </p:animScale>
                                  </p:childTnLst>
                                </p:cTn>
                              </p:par>
                              <p:par>
                                <p:cTn id="11" presetID="6" presetClass="emph" presetSubtype="0" repeatCount="indefinite" autoRev="1" fill="hold" nodeType="withEffect">
                                  <p:stCondLst>
                                    <p:cond delay="0"/>
                                  </p:stCondLst>
                                  <p:childTnLst>
                                    <p:animScale>
                                      <p:cBhvr>
                                        <p:cTn id="12" dur="1000" fill="hold"/>
                                        <p:tgtEl>
                                          <p:spTgt spid="3419138"/>
                                        </p:tgtEl>
                                      </p:cBhvr>
                                      <p:by x="110000" y="110000"/>
                                    </p:animScale>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right)">
                                      <p:cBhvr>
                                        <p:cTn id="17" dur="500"/>
                                        <p:tgtEl>
                                          <p:spTgt spid="2"/>
                                        </p:tgtEl>
                                      </p:cBhvr>
                                    </p:animEffect>
                                  </p:childTnLst>
                                </p:cTn>
                              </p:par>
                              <p:par>
                                <p:cTn id="18" presetID="6" presetClass="emph" presetSubtype="0" repeatCount="indefinite" fill="hold" nodeType="withEffect">
                                  <p:stCondLst>
                                    <p:cond delay="0"/>
                                  </p:stCondLst>
                                  <p:childTnLst>
                                    <p:animScale>
                                      <p:cBhvr>
                                        <p:cTn id="19" dur="500" fill="hold"/>
                                        <p:tgtEl>
                                          <p:spTgt spid="3419145"/>
                                        </p:tgtEl>
                                      </p:cBhvr>
                                      <p:by x="110000" y="110000"/>
                                    </p:animScale>
                                  </p:childTnLst>
                                </p:cTn>
                              </p:par>
                              <p:par>
                                <p:cTn id="20" presetID="6" presetClass="emph" presetSubtype="0" repeatCount="indefinite" fill="hold" nodeType="withEffect">
                                  <p:stCondLst>
                                    <p:cond delay="0"/>
                                  </p:stCondLst>
                                  <p:childTnLst>
                                    <p:animScale>
                                      <p:cBhvr>
                                        <p:cTn id="21" dur="500" fill="hold"/>
                                        <p:tgtEl>
                                          <p:spTgt spid="3419139"/>
                                        </p:tgtEl>
                                      </p:cBhvr>
                                      <p:by x="110000" y="110000"/>
                                    </p:animScale>
                                  </p:childTnLst>
                                </p:cTn>
                              </p:par>
                              <p:par>
                                <p:cTn id="22" presetID="6" presetClass="emph" presetSubtype="0" repeatCount="indefinite" fill="hold" nodeType="withEffect">
                                  <p:stCondLst>
                                    <p:cond delay="0"/>
                                  </p:stCondLst>
                                  <p:childTnLst>
                                    <p:animScale>
                                      <p:cBhvr>
                                        <p:cTn id="23" dur="500" fill="hold"/>
                                        <p:tgtEl>
                                          <p:spTgt spid="3419138"/>
                                        </p:tgtEl>
                                      </p:cBhvr>
                                      <p:by x="110000" y="110000"/>
                                    </p:animScale>
                                  </p:childTnLst>
                                </p:cTn>
                              </p:par>
                              <p:par>
                                <p:cTn id="24" presetID="6" presetClass="emph" presetSubtype="0" repeatCount="indefinite" fill="hold" nodeType="withEffect">
                                  <p:stCondLst>
                                    <p:cond delay="0"/>
                                  </p:stCondLst>
                                  <p:childTnLst>
                                    <p:animScale>
                                      <p:cBhvr>
                                        <p:cTn id="25" dur="500" fill="hold"/>
                                        <p:tgtEl>
                                          <p:spTgt spid="341914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40000"/>
                <a:invGamma/>
              </a:srgbClr>
            </a:gs>
            <a:gs pos="100000">
              <a:srgbClr val="000099"/>
            </a:gs>
          </a:gsLst>
          <a:lin ang="5400000" scaled="1"/>
        </a:gradFill>
        <a:effectLst/>
      </p:bgPr>
    </p:bg>
    <p:spTree>
      <p:nvGrpSpPr>
        <p:cNvPr id="1" name=""/>
        <p:cNvGrpSpPr/>
        <p:nvPr/>
      </p:nvGrpSpPr>
      <p:grpSpPr>
        <a:xfrm>
          <a:off x="0" y="0"/>
          <a:ext cx="0" cy="0"/>
          <a:chOff x="0" y="0"/>
          <a:chExt cx="0" cy="0"/>
        </a:xfrm>
      </p:grpSpPr>
      <p:pic>
        <p:nvPicPr>
          <p:cNvPr id="4534274" name="Picture 2"/>
          <p:cNvPicPr>
            <a:picLocks noChangeAspect="1" noChangeArrowheads="1"/>
          </p:cNvPicPr>
          <p:nvPr/>
        </p:nvPicPr>
        <p:blipFill>
          <a:blip r:embed="rId3" cstate="print"/>
          <a:srcRect/>
          <a:stretch>
            <a:fillRect/>
          </a:stretch>
        </p:blipFill>
        <p:spPr bwMode="auto">
          <a:xfrm>
            <a:off x="4114800" y="1676400"/>
            <a:ext cx="1277938" cy="1143000"/>
          </a:xfrm>
          <a:prstGeom prst="rect">
            <a:avLst/>
          </a:prstGeom>
          <a:noFill/>
          <a:ln w="9525">
            <a:noFill/>
            <a:miter lim="800000"/>
            <a:headEnd/>
            <a:tailEnd/>
          </a:ln>
          <a:effectLst/>
        </p:spPr>
      </p:pic>
      <p:pic>
        <p:nvPicPr>
          <p:cNvPr id="4534275" name="Picture 3"/>
          <p:cNvPicPr>
            <a:picLocks noChangeAspect="1" noChangeArrowheads="1"/>
          </p:cNvPicPr>
          <p:nvPr/>
        </p:nvPicPr>
        <p:blipFill>
          <a:blip r:embed="rId3" cstate="print"/>
          <a:srcRect/>
          <a:stretch>
            <a:fillRect/>
          </a:stretch>
        </p:blipFill>
        <p:spPr bwMode="auto">
          <a:xfrm>
            <a:off x="5486400" y="3581400"/>
            <a:ext cx="1277938" cy="1143000"/>
          </a:xfrm>
          <a:prstGeom prst="rect">
            <a:avLst/>
          </a:prstGeom>
          <a:noFill/>
          <a:ln w="9525">
            <a:noFill/>
            <a:miter lim="800000"/>
            <a:headEnd/>
            <a:tailEnd/>
          </a:ln>
          <a:effectLst/>
        </p:spPr>
      </p:pic>
      <p:pic>
        <p:nvPicPr>
          <p:cNvPr id="4534276" name="Picture 4"/>
          <p:cNvPicPr>
            <a:picLocks noChangeAspect="1" noChangeArrowheads="1"/>
          </p:cNvPicPr>
          <p:nvPr/>
        </p:nvPicPr>
        <p:blipFill>
          <a:blip r:embed="rId3" cstate="print"/>
          <a:srcRect/>
          <a:stretch>
            <a:fillRect/>
          </a:stretch>
        </p:blipFill>
        <p:spPr bwMode="auto">
          <a:xfrm>
            <a:off x="2667000" y="2895600"/>
            <a:ext cx="1277938" cy="1143000"/>
          </a:xfrm>
          <a:prstGeom prst="rect">
            <a:avLst/>
          </a:prstGeom>
          <a:noFill/>
          <a:ln w="9525">
            <a:noFill/>
            <a:miter lim="800000"/>
            <a:headEnd/>
            <a:tailEnd/>
          </a:ln>
          <a:effectLst/>
        </p:spPr>
      </p:pic>
      <p:sp>
        <p:nvSpPr>
          <p:cNvPr id="4534277" name="Line 5"/>
          <p:cNvSpPr>
            <a:spLocks noChangeShapeType="1"/>
          </p:cNvSpPr>
          <p:nvPr/>
        </p:nvSpPr>
        <p:spPr bwMode="auto">
          <a:xfrm flipV="1">
            <a:off x="2687638" y="3581400"/>
            <a:ext cx="436562" cy="239713"/>
          </a:xfrm>
          <a:prstGeom prst="line">
            <a:avLst/>
          </a:prstGeom>
          <a:noFill/>
          <a:ln w="28575">
            <a:solidFill>
              <a:schemeClr val="tx1"/>
            </a:solidFill>
            <a:round/>
            <a:headEnd/>
            <a:tailEnd type="oval" w="med" len="sm"/>
          </a:ln>
          <a:effectLst/>
        </p:spPr>
        <p:txBody>
          <a:bodyPr/>
          <a:lstStyle/>
          <a:p>
            <a:endParaRPr lang="en-US" sz="2000"/>
          </a:p>
        </p:txBody>
      </p:sp>
      <p:sp>
        <p:nvSpPr>
          <p:cNvPr id="4534278" name="Line 6"/>
          <p:cNvSpPr>
            <a:spLocks noChangeShapeType="1"/>
          </p:cNvSpPr>
          <p:nvPr/>
        </p:nvSpPr>
        <p:spPr bwMode="auto">
          <a:xfrm>
            <a:off x="1835150" y="3729038"/>
            <a:ext cx="3041650" cy="1681162"/>
          </a:xfrm>
          <a:prstGeom prst="line">
            <a:avLst/>
          </a:prstGeom>
          <a:noFill/>
          <a:ln w="28575">
            <a:solidFill>
              <a:schemeClr val="tx1"/>
            </a:solidFill>
            <a:round/>
            <a:headEnd/>
            <a:tailEnd type="oval" w="med" len="sm"/>
          </a:ln>
          <a:effectLst/>
        </p:spPr>
        <p:txBody>
          <a:bodyPr/>
          <a:lstStyle/>
          <a:p>
            <a:endParaRPr lang="en-US" sz="2000"/>
          </a:p>
        </p:txBody>
      </p:sp>
      <p:sp>
        <p:nvSpPr>
          <p:cNvPr id="4534279" name="Line 7"/>
          <p:cNvSpPr>
            <a:spLocks noChangeShapeType="1"/>
          </p:cNvSpPr>
          <p:nvPr/>
        </p:nvSpPr>
        <p:spPr bwMode="auto">
          <a:xfrm>
            <a:off x="1524000" y="3702050"/>
            <a:ext cx="4243388" cy="460375"/>
          </a:xfrm>
          <a:prstGeom prst="line">
            <a:avLst/>
          </a:prstGeom>
          <a:noFill/>
          <a:ln w="28575">
            <a:solidFill>
              <a:schemeClr val="tx1"/>
            </a:solidFill>
            <a:round/>
            <a:headEnd/>
            <a:tailEnd type="oval" w="med" len="sm"/>
          </a:ln>
          <a:effectLst/>
        </p:spPr>
        <p:txBody>
          <a:bodyPr/>
          <a:lstStyle/>
          <a:p>
            <a:endParaRPr lang="en-US" sz="2000"/>
          </a:p>
        </p:txBody>
      </p:sp>
      <p:sp>
        <p:nvSpPr>
          <p:cNvPr id="4534280" name="Line 8"/>
          <p:cNvSpPr>
            <a:spLocks noChangeShapeType="1"/>
          </p:cNvSpPr>
          <p:nvPr/>
        </p:nvSpPr>
        <p:spPr bwMode="auto">
          <a:xfrm flipV="1">
            <a:off x="1865313" y="2362200"/>
            <a:ext cx="2578100" cy="1374775"/>
          </a:xfrm>
          <a:prstGeom prst="line">
            <a:avLst/>
          </a:prstGeom>
          <a:noFill/>
          <a:ln w="28575">
            <a:solidFill>
              <a:schemeClr val="tx1"/>
            </a:solidFill>
            <a:round/>
            <a:headEnd/>
            <a:tailEnd type="oval" w="med" len="sm"/>
          </a:ln>
          <a:effectLst/>
        </p:spPr>
        <p:txBody>
          <a:bodyPr/>
          <a:lstStyle/>
          <a:p>
            <a:endParaRPr lang="en-US" sz="2000"/>
          </a:p>
        </p:txBody>
      </p:sp>
      <p:sp>
        <p:nvSpPr>
          <p:cNvPr id="4534281" name="Oval 9"/>
          <p:cNvSpPr>
            <a:spLocks noChangeArrowheads="1"/>
          </p:cNvSpPr>
          <p:nvPr/>
        </p:nvSpPr>
        <p:spPr bwMode="auto">
          <a:xfrm>
            <a:off x="0" y="3200400"/>
            <a:ext cx="1905000" cy="1066800"/>
          </a:xfrm>
          <a:prstGeom prst="ellipse">
            <a:avLst/>
          </a:prstGeom>
          <a:solidFill>
            <a:srgbClr val="66FFFF"/>
          </a:solidFill>
          <a:ln w="9525">
            <a:solidFill>
              <a:schemeClr val="bg2"/>
            </a:solidFill>
            <a:round/>
            <a:headEnd/>
            <a:tailEnd/>
          </a:ln>
          <a:effectLst/>
        </p:spPr>
        <p:txBody>
          <a:bodyPr wrap="none" anchor="ctr"/>
          <a:lstStyle/>
          <a:p>
            <a:pPr algn="ctr" eaLnBrk="1" hangingPunct="1"/>
            <a:r>
              <a:rPr lang="en-US" sz="1400">
                <a:solidFill>
                  <a:srgbClr val="5C1F00"/>
                </a:solidFill>
                <a:effectLst/>
                <a:latin typeface="Arial" charset="0"/>
              </a:rPr>
              <a:t>Hippocampus </a:t>
            </a:r>
          </a:p>
          <a:p>
            <a:pPr algn="ctr" eaLnBrk="1" hangingPunct="1"/>
            <a:r>
              <a:rPr lang="en-US" sz="1400">
                <a:solidFill>
                  <a:srgbClr val="5C1F00"/>
                </a:solidFill>
                <a:effectLst/>
                <a:latin typeface="Arial" charset="0"/>
              </a:rPr>
              <a:t>Subiculum </a:t>
            </a:r>
          </a:p>
          <a:p>
            <a:pPr algn="ctr" eaLnBrk="1" hangingPunct="1"/>
            <a:r>
              <a:rPr lang="en-US" sz="1400">
                <a:solidFill>
                  <a:srgbClr val="5C1F00"/>
                </a:solidFill>
                <a:effectLst/>
                <a:latin typeface="Arial" charset="0"/>
              </a:rPr>
              <a:t>(indirect via Nac-VP)</a:t>
            </a:r>
          </a:p>
        </p:txBody>
      </p:sp>
      <p:sp>
        <p:nvSpPr>
          <p:cNvPr id="4534282" name="Text Box 10"/>
          <p:cNvSpPr txBox="1">
            <a:spLocks noChangeArrowheads="1"/>
          </p:cNvSpPr>
          <p:nvPr/>
        </p:nvSpPr>
        <p:spPr bwMode="auto">
          <a:xfrm>
            <a:off x="5181600" y="914400"/>
            <a:ext cx="3181350" cy="641350"/>
          </a:xfrm>
          <a:prstGeom prst="rect">
            <a:avLst/>
          </a:prstGeom>
          <a:noFill/>
          <a:ln w="9525">
            <a:noFill/>
            <a:miter lim="800000"/>
            <a:headEnd/>
            <a:tailEnd/>
          </a:ln>
          <a:effectLst/>
        </p:spPr>
        <p:txBody>
          <a:bodyPr>
            <a:spAutoFit/>
          </a:bodyPr>
          <a:lstStyle/>
          <a:p>
            <a:pPr algn="ctr" eaLnBrk="1" hangingPunct="1"/>
            <a:r>
              <a:rPr lang="en-US" sz="1800" b="1">
                <a:solidFill>
                  <a:srgbClr val="FFFFFF"/>
                </a:solidFill>
                <a:effectLst/>
              </a:rPr>
              <a:t>“silent” DA neuron inhibited by GABAergic input from VP</a:t>
            </a:r>
          </a:p>
        </p:txBody>
      </p:sp>
      <p:sp>
        <p:nvSpPr>
          <p:cNvPr id="4534283" name="Line 11"/>
          <p:cNvSpPr>
            <a:spLocks noChangeShapeType="1"/>
          </p:cNvSpPr>
          <p:nvPr/>
        </p:nvSpPr>
        <p:spPr bwMode="auto">
          <a:xfrm flipH="1">
            <a:off x="6242050" y="1743075"/>
            <a:ext cx="0" cy="279400"/>
          </a:xfrm>
          <a:prstGeom prst="line">
            <a:avLst/>
          </a:prstGeom>
          <a:noFill/>
          <a:ln w="38100">
            <a:solidFill>
              <a:schemeClr val="tx1"/>
            </a:solidFill>
            <a:round/>
            <a:headEnd/>
            <a:tailEnd type="triangle" w="med" len="med"/>
          </a:ln>
          <a:effectLst/>
        </p:spPr>
        <p:txBody>
          <a:bodyPr/>
          <a:lstStyle/>
          <a:p>
            <a:endParaRPr lang="en-US" sz="2000"/>
          </a:p>
        </p:txBody>
      </p:sp>
      <p:sp>
        <p:nvSpPr>
          <p:cNvPr id="4534284" name="Text Box 12"/>
          <p:cNvSpPr txBox="1">
            <a:spLocks noChangeArrowheads="1"/>
          </p:cNvSpPr>
          <p:nvPr/>
        </p:nvSpPr>
        <p:spPr bwMode="auto">
          <a:xfrm>
            <a:off x="2362200" y="762000"/>
            <a:ext cx="2019300" cy="1127125"/>
          </a:xfrm>
          <a:prstGeom prst="rect">
            <a:avLst/>
          </a:prstGeom>
          <a:noFill/>
          <a:ln w="9525">
            <a:noFill/>
            <a:miter lim="800000"/>
            <a:headEnd/>
            <a:tailEnd/>
          </a:ln>
          <a:effectLst/>
        </p:spPr>
        <p:txBody>
          <a:bodyPr>
            <a:spAutoFit/>
          </a:bodyPr>
          <a:lstStyle/>
          <a:p>
            <a:pPr algn="ctr" eaLnBrk="1" hangingPunct="1">
              <a:lnSpc>
                <a:spcPct val="85000"/>
              </a:lnSpc>
            </a:pPr>
            <a:r>
              <a:rPr lang="en-US" sz="2000" b="1">
                <a:solidFill>
                  <a:srgbClr val="FFFF00"/>
                </a:solidFill>
                <a:effectLst/>
              </a:rPr>
              <a:t>Spontaneously active DA neuron</a:t>
            </a:r>
          </a:p>
          <a:p>
            <a:pPr algn="ctr" eaLnBrk="1" hangingPunct="1">
              <a:lnSpc>
                <a:spcPct val="85000"/>
              </a:lnSpc>
            </a:pPr>
            <a:r>
              <a:rPr lang="en-US" sz="2000" b="1">
                <a:solidFill>
                  <a:srgbClr val="FFFF00"/>
                </a:solidFill>
                <a:effectLst/>
              </a:rPr>
              <a:t>(disinhibited)</a:t>
            </a:r>
          </a:p>
        </p:txBody>
      </p:sp>
      <p:sp>
        <p:nvSpPr>
          <p:cNvPr id="4534285" name="Line 13"/>
          <p:cNvSpPr>
            <a:spLocks noChangeShapeType="1"/>
          </p:cNvSpPr>
          <p:nvPr/>
        </p:nvSpPr>
        <p:spPr bwMode="auto">
          <a:xfrm>
            <a:off x="4200525" y="1768475"/>
            <a:ext cx="406400" cy="228600"/>
          </a:xfrm>
          <a:prstGeom prst="line">
            <a:avLst/>
          </a:prstGeom>
          <a:noFill/>
          <a:ln w="57150">
            <a:solidFill>
              <a:schemeClr val="tx1"/>
            </a:solidFill>
            <a:round/>
            <a:headEnd/>
            <a:tailEnd type="triangle" w="med" len="med"/>
          </a:ln>
          <a:effectLst/>
        </p:spPr>
        <p:txBody>
          <a:bodyPr/>
          <a:lstStyle/>
          <a:p>
            <a:endParaRPr lang="en-US" sz="2000"/>
          </a:p>
        </p:txBody>
      </p:sp>
      <p:pic>
        <p:nvPicPr>
          <p:cNvPr id="4534286" name="Picture 14"/>
          <p:cNvPicPr>
            <a:picLocks noChangeAspect="1" noChangeArrowheads="1"/>
          </p:cNvPicPr>
          <p:nvPr/>
        </p:nvPicPr>
        <p:blipFill>
          <a:blip r:embed="rId3" cstate="print"/>
          <a:srcRect/>
          <a:stretch>
            <a:fillRect/>
          </a:stretch>
        </p:blipFill>
        <p:spPr bwMode="auto">
          <a:xfrm>
            <a:off x="4267200" y="5029200"/>
            <a:ext cx="1277938" cy="1143000"/>
          </a:xfrm>
          <a:prstGeom prst="rect">
            <a:avLst/>
          </a:prstGeom>
          <a:noFill/>
          <a:ln w="9525">
            <a:noFill/>
            <a:miter lim="800000"/>
            <a:headEnd/>
            <a:tailEnd/>
          </a:ln>
          <a:effectLst/>
        </p:spPr>
      </p:pic>
      <p:pic>
        <p:nvPicPr>
          <p:cNvPr id="4534287" name="Picture 15"/>
          <p:cNvPicPr>
            <a:picLocks noChangeAspect="1" noChangeArrowheads="1"/>
          </p:cNvPicPr>
          <p:nvPr/>
        </p:nvPicPr>
        <p:blipFill>
          <a:blip r:embed="rId4" cstate="print"/>
          <a:srcRect/>
          <a:stretch>
            <a:fillRect/>
          </a:stretch>
        </p:blipFill>
        <p:spPr bwMode="auto">
          <a:xfrm>
            <a:off x="4724400" y="2647950"/>
            <a:ext cx="1066800" cy="920750"/>
          </a:xfrm>
          <a:prstGeom prst="rect">
            <a:avLst/>
          </a:prstGeom>
          <a:noFill/>
          <a:ln w="9525">
            <a:noFill/>
            <a:miter lim="800000"/>
            <a:headEnd/>
            <a:tailEnd/>
          </a:ln>
          <a:effectLst/>
        </p:spPr>
      </p:pic>
      <p:pic>
        <p:nvPicPr>
          <p:cNvPr id="4534288" name="Picture 16"/>
          <p:cNvPicPr>
            <a:picLocks noChangeAspect="1" noChangeArrowheads="1"/>
          </p:cNvPicPr>
          <p:nvPr/>
        </p:nvPicPr>
        <p:blipFill>
          <a:blip r:embed="rId4" cstate="print"/>
          <a:srcRect/>
          <a:stretch>
            <a:fillRect/>
          </a:stretch>
        </p:blipFill>
        <p:spPr bwMode="auto">
          <a:xfrm>
            <a:off x="5867400" y="4791075"/>
            <a:ext cx="1143000" cy="987425"/>
          </a:xfrm>
          <a:prstGeom prst="rect">
            <a:avLst/>
          </a:prstGeom>
          <a:noFill/>
          <a:ln w="9525">
            <a:noFill/>
            <a:miter lim="800000"/>
            <a:headEnd/>
            <a:tailEnd/>
          </a:ln>
          <a:effectLst/>
        </p:spPr>
      </p:pic>
      <p:pic>
        <p:nvPicPr>
          <p:cNvPr id="4534289" name="Picture 17"/>
          <p:cNvPicPr>
            <a:picLocks noChangeAspect="1" noChangeArrowheads="1"/>
          </p:cNvPicPr>
          <p:nvPr/>
        </p:nvPicPr>
        <p:blipFill>
          <a:blip r:embed="rId4" cstate="print"/>
          <a:srcRect/>
          <a:stretch>
            <a:fillRect/>
          </a:stretch>
        </p:blipFill>
        <p:spPr bwMode="auto">
          <a:xfrm>
            <a:off x="5638800" y="1828800"/>
            <a:ext cx="1143000" cy="987425"/>
          </a:xfrm>
          <a:prstGeom prst="rect">
            <a:avLst/>
          </a:prstGeom>
          <a:noFill/>
          <a:ln w="9525">
            <a:noFill/>
            <a:miter lim="800000"/>
            <a:headEnd/>
            <a:tailEnd/>
          </a:ln>
          <a:effectLst/>
        </p:spPr>
      </p:pic>
      <p:grpSp>
        <p:nvGrpSpPr>
          <p:cNvPr id="2" name="Group 18"/>
          <p:cNvGrpSpPr>
            <a:grpSpLocks/>
          </p:cNvGrpSpPr>
          <p:nvPr/>
        </p:nvGrpSpPr>
        <p:grpSpPr bwMode="auto">
          <a:xfrm>
            <a:off x="3657600" y="2341563"/>
            <a:ext cx="5334000" cy="2992437"/>
            <a:chOff x="2304" y="1427"/>
            <a:chExt cx="3360" cy="1885"/>
          </a:xfrm>
        </p:grpSpPr>
        <p:sp>
          <p:nvSpPr>
            <p:cNvPr id="4534291" name="Line 19"/>
            <p:cNvSpPr>
              <a:spLocks noChangeShapeType="1"/>
            </p:cNvSpPr>
            <p:nvPr/>
          </p:nvSpPr>
          <p:spPr bwMode="auto">
            <a:xfrm rot="10800000" flipV="1">
              <a:off x="3888" y="2121"/>
              <a:ext cx="87" cy="279"/>
            </a:xfrm>
            <a:prstGeom prst="line">
              <a:avLst/>
            </a:prstGeom>
            <a:noFill/>
            <a:ln w="28575">
              <a:solidFill>
                <a:schemeClr val="accent1"/>
              </a:solidFill>
              <a:round/>
              <a:headEnd/>
              <a:tailEnd type="oval" w="med" len="sm"/>
            </a:ln>
            <a:effectLst/>
          </p:spPr>
          <p:txBody>
            <a:bodyPr/>
            <a:lstStyle/>
            <a:p>
              <a:endParaRPr lang="en-US" sz="2000"/>
            </a:p>
          </p:txBody>
        </p:sp>
        <p:grpSp>
          <p:nvGrpSpPr>
            <p:cNvPr id="3" name="Group 20"/>
            <p:cNvGrpSpPr>
              <a:grpSpLocks/>
            </p:cNvGrpSpPr>
            <p:nvPr/>
          </p:nvGrpSpPr>
          <p:grpSpPr bwMode="auto">
            <a:xfrm>
              <a:off x="2304" y="1427"/>
              <a:ext cx="3360" cy="1885"/>
              <a:chOff x="2304" y="1427"/>
              <a:chExt cx="3360" cy="1885"/>
            </a:xfrm>
          </p:grpSpPr>
          <p:sp>
            <p:nvSpPr>
              <p:cNvPr id="4534293" name="Oval 21"/>
              <p:cNvSpPr>
                <a:spLocks noChangeArrowheads="1"/>
              </p:cNvSpPr>
              <p:nvPr/>
            </p:nvSpPr>
            <p:spPr bwMode="auto">
              <a:xfrm>
                <a:off x="4704" y="1968"/>
                <a:ext cx="960" cy="480"/>
              </a:xfrm>
              <a:prstGeom prst="ellipse">
                <a:avLst/>
              </a:prstGeom>
              <a:solidFill>
                <a:srgbClr val="66FFFF"/>
              </a:solidFill>
              <a:ln w="9525">
                <a:solidFill>
                  <a:schemeClr val="bg2"/>
                </a:solidFill>
                <a:round/>
                <a:headEnd/>
                <a:tailEnd/>
              </a:ln>
              <a:effectLst/>
            </p:spPr>
            <p:txBody>
              <a:bodyPr wrap="none" anchor="ctr"/>
              <a:lstStyle/>
              <a:p>
                <a:pPr algn="ctr" eaLnBrk="1" hangingPunct="1"/>
                <a:r>
                  <a:rPr lang="en-US" sz="1400">
                    <a:solidFill>
                      <a:srgbClr val="5C1F00"/>
                    </a:solidFill>
                    <a:effectLst/>
                    <a:latin typeface="Arial" charset="0"/>
                  </a:rPr>
                  <a:t>PPTg </a:t>
                </a:r>
              </a:p>
              <a:p>
                <a:pPr algn="ctr" eaLnBrk="1" hangingPunct="1"/>
                <a:r>
                  <a:rPr lang="en-US" sz="1400">
                    <a:solidFill>
                      <a:srgbClr val="5C1F00"/>
                    </a:solidFill>
                    <a:effectLst/>
                    <a:latin typeface="Arial" charset="0"/>
                  </a:rPr>
                  <a:t>(Glutamate)</a:t>
                </a:r>
              </a:p>
            </p:txBody>
          </p:sp>
          <p:sp>
            <p:nvSpPr>
              <p:cNvPr id="4534294" name="Line 22"/>
              <p:cNvSpPr>
                <a:spLocks noChangeShapeType="1"/>
              </p:cNvSpPr>
              <p:nvPr/>
            </p:nvSpPr>
            <p:spPr bwMode="auto">
              <a:xfrm rot="10800000">
                <a:off x="3235" y="1427"/>
                <a:ext cx="1277" cy="752"/>
              </a:xfrm>
              <a:prstGeom prst="line">
                <a:avLst/>
              </a:prstGeom>
              <a:noFill/>
              <a:ln w="28575">
                <a:solidFill>
                  <a:schemeClr val="accent1"/>
                </a:solidFill>
                <a:round/>
                <a:headEnd/>
                <a:tailEnd type="oval" w="med" len="sm"/>
              </a:ln>
              <a:effectLst/>
            </p:spPr>
            <p:txBody>
              <a:bodyPr/>
              <a:lstStyle/>
              <a:p>
                <a:endParaRPr lang="en-US" sz="2000"/>
              </a:p>
            </p:txBody>
          </p:sp>
          <p:sp>
            <p:nvSpPr>
              <p:cNvPr id="4534295" name="Line 23"/>
              <p:cNvSpPr>
                <a:spLocks noChangeShapeType="1"/>
              </p:cNvSpPr>
              <p:nvPr/>
            </p:nvSpPr>
            <p:spPr bwMode="auto">
              <a:xfrm rot="10800000">
                <a:off x="2304" y="2016"/>
                <a:ext cx="2404" cy="181"/>
              </a:xfrm>
              <a:prstGeom prst="line">
                <a:avLst/>
              </a:prstGeom>
              <a:noFill/>
              <a:ln w="28575">
                <a:solidFill>
                  <a:schemeClr val="accent1"/>
                </a:solidFill>
                <a:round/>
                <a:headEnd/>
                <a:tailEnd type="oval" w="med" len="sm"/>
              </a:ln>
              <a:effectLst/>
            </p:spPr>
            <p:txBody>
              <a:bodyPr/>
              <a:lstStyle/>
              <a:p>
                <a:endParaRPr lang="en-US" sz="2000"/>
              </a:p>
            </p:txBody>
          </p:sp>
          <p:sp>
            <p:nvSpPr>
              <p:cNvPr id="4534296" name="Line 24"/>
              <p:cNvSpPr>
                <a:spLocks noChangeShapeType="1"/>
              </p:cNvSpPr>
              <p:nvPr/>
            </p:nvSpPr>
            <p:spPr bwMode="auto">
              <a:xfrm rot="10800000">
                <a:off x="3907" y="1475"/>
                <a:ext cx="52" cy="407"/>
              </a:xfrm>
              <a:prstGeom prst="line">
                <a:avLst/>
              </a:prstGeom>
              <a:noFill/>
              <a:ln w="28575">
                <a:solidFill>
                  <a:schemeClr val="accent1"/>
                </a:solidFill>
                <a:round/>
                <a:headEnd/>
                <a:tailEnd type="oval" w="med" len="sm"/>
              </a:ln>
              <a:effectLst/>
            </p:spPr>
            <p:txBody>
              <a:bodyPr/>
              <a:lstStyle/>
              <a:p>
                <a:endParaRPr lang="en-US" sz="2000"/>
              </a:p>
            </p:txBody>
          </p:sp>
          <p:sp>
            <p:nvSpPr>
              <p:cNvPr id="4534297" name="Line 25"/>
              <p:cNvSpPr>
                <a:spLocks noChangeShapeType="1"/>
              </p:cNvSpPr>
              <p:nvPr/>
            </p:nvSpPr>
            <p:spPr bwMode="auto">
              <a:xfrm rot="10800000" flipV="1">
                <a:off x="4128" y="2175"/>
                <a:ext cx="366" cy="945"/>
              </a:xfrm>
              <a:prstGeom prst="line">
                <a:avLst/>
              </a:prstGeom>
              <a:noFill/>
              <a:ln w="28575">
                <a:solidFill>
                  <a:schemeClr val="accent1"/>
                </a:solidFill>
                <a:round/>
                <a:headEnd/>
                <a:tailEnd type="oval" w="med" len="sm"/>
              </a:ln>
              <a:effectLst/>
            </p:spPr>
            <p:txBody>
              <a:bodyPr/>
              <a:lstStyle/>
              <a:p>
                <a:endParaRPr lang="en-US" sz="2000"/>
              </a:p>
            </p:txBody>
          </p:sp>
          <p:sp>
            <p:nvSpPr>
              <p:cNvPr id="4534298" name="Line 26"/>
              <p:cNvSpPr>
                <a:spLocks noChangeShapeType="1"/>
              </p:cNvSpPr>
              <p:nvPr/>
            </p:nvSpPr>
            <p:spPr bwMode="auto">
              <a:xfrm rot="10800000" flipV="1">
                <a:off x="3120" y="2832"/>
                <a:ext cx="1104" cy="0"/>
              </a:xfrm>
              <a:prstGeom prst="line">
                <a:avLst/>
              </a:prstGeom>
              <a:noFill/>
              <a:ln w="28575">
                <a:solidFill>
                  <a:schemeClr val="accent1"/>
                </a:solidFill>
                <a:round/>
                <a:headEnd/>
                <a:tailEnd type="oval" w="med" len="sm"/>
              </a:ln>
              <a:effectLst/>
            </p:spPr>
            <p:txBody>
              <a:bodyPr/>
              <a:lstStyle/>
              <a:p>
                <a:endParaRPr lang="en-US" sz="2000"/>
              </a:p>
            </p:txBody>
          </p:sp>
          <p:sp>
            <p:nvSpPr>
              <p:cNvPr id="4534299" name="Line 27"/>
              <p:cNvSpPr>
                <a:spLocks noChangeShapeType="1"/>
              </p:cNvSpPr>
              <p:nvPr/>
            </p:nvSpPr>
            <p:spPr bwMode="auto">
              <a:xfrm rot="10800000" flipV="1">
                <a:off x="3168" y="2832"/>
                <a:ext cx="231" cy="480"/>
              </a:xfrm>
              <a:prstGeom prst="line">
                <a:avLst/>
              </a:prstGeom>
              <a:noFill/>
              <a:ln w="28575">
                <a:solidFill>
                  <a:schemeClr val="accent1"/>
                </a:solidFill>
                <a:round/>
                <a:headEnd/>
                <a:tailEnd type="oval" w="med" len="sm"/>
              </a:ln>
              <a:effectLst/>
            </p:spPr>
            <p:txBody>
              <a:bodyPr/>
              <a:lstStyle/>
              <a:p>
                <a:endParaRPr lang="en-US" sz="2000"/>
              </a:p>
            </p:txBody>
          </p:sp>
          <p:sp>
            <p:nvSpPr>
              <p:cNvPr id="4534300" name="Line 28"/>
              <p:cNvSpPr>
                <a:spLocks noChangeShapeType="1"/>
              </p:cNvSpPr>
              <p:nvPr/>
            </p:nvSpPr>
            <p:spPr bwMode="auto">
              <a:xfrm rot="-10800000">
                <a:off x="3408" y="1920"/>
                <a:ext cx="576" cy="240"/>
              </a:xfrm>
              <a:prstGeom prst="line">
                <a:avLst/>
              </a:prstGeom>
              <a:noFill/>
              <a:ln w="28575">
                <a:solidFill>
                  <a:schemeClr val="accent1"/>
                </a:solidFill>
                <a:round/>
                <a:headEnd/>
                <a:tailEnd type="oval" w="med" len="sm"/>
              </a:ln>
              <a:effectLst/>
            </p:spPr>
            <p:txBody>
              <a:bodyPr/>
              <a:lstStyle/>
              <a:p>
                <a:endParaRPr lang="en-US" sz="2000"/>
              </a:p>
            </p:txBody>
          </p:sp>
        </p:grpSp>
      </p:grpSp>
      <p:pic>
        <p:nvPicPr>
          <p:cNvPr id="4534301" name="Picture 29"/>
          <p:cNvPicPr>
            <a:picLocks noChangeAspect="1" noChangeArrowheads="1"/>
          </p:cNvPicPr>
          <p:nvPr/>
        </p:nvPicPr>
        <p:blipFill>
          <a:blip r:embed="rId3" cstate="print"/>
          <a:srcRect/>
          <a:stretch>
            <a:fillRect/>
          </a:stretch>
        </p:blipFill>
        <p:spPr bwMode="auto">
          <a:xfrm>
            <a:off x="2590800" y="5105400"/>
            <a:ext cx="1277938" cy="1143000"/>
          </a:xfrm>
          <a:prstGeom prst="rect">
            <a:avLst/>
          </a:prstGeom>
          <a:noFill/>
          <a:ln w="9525">
            <a:noFill/>
            <a:miter lim="800000"/>
            <a:headEnd/>
            <a:tailEnd/>
          </a:ln>
          <a:effectLst/>
        </p:spPr>
      </p:pic>
      <p:pic>
        <p:nvPicPr>
          <p:cNvPr id="4534302" name="Picture 30"/>
          <p:cNvPicPr>
            <a:picLocks noChangeAspect="1" noChangeArrowheads="1"/>
          </p:cNvPicPr>
          <p:nvPr/>
        </p:nvPicPr>
        <p:blipFill>
          <a:blip r:embed="rId3" cstate="print"/>
          <a:srcRect/>
          <a:stretch>
            <a:fillRect/>
          </a:stretch>
        </p:blipFill>
        <p:spPr bwMode="auto">
          <a:xfrm>
            <a:off x="1676400" y="2133600"/>
            <a:ext cx="1277938" cy="1143000"/>
          </a:xfrm>
          <a:prstGeom prst="rect">
            <a:avLst/>
          </a:prstGeom>
          <a:noFill/>
          <a:ln w="9525">
            <a:noFill/>
            <a:miter lim="800000"/>
            <a:headEnd/>
            <a:tailEnd/>
          </a:ln>
          <a:effectLst/>
        </p:spPr>
      </p:pic>
      <p:pic>
        <p:nvPicPr>
          <p:cNvPr id="4534303" name="Picture 31"/>
          <p:cNvPicPr>
            <a:picLocks noChangeAspect="1" noChangeArrowheads="1"/>
          </p:cNvPicPr>
          <p:nvPr/>
        </p:nvPicPr>
        <p:blipFill>
          <a:blip r:embed="rId3" cstate="print"/>
          <a:srcRect/>
          <a:stretch>
            <a:fillRect/>
          </a:stretch>
        </p:blipFill>
        <p:spPr bwMode="auto">
          <a:xfrm>
            <a:off x="1600200" y="4343400"/>
            <a:ext cx="1277938" cy="1143000"/>
          </a:xfrm>
          <a:prstGeom prst="rect">
            <a:avLst/>
          </a:prstGeom>
          <a:noFill/>
          <a:ln w="9525">
            <a:noFill/>
            <a:miter lim="800000"/>
            <a:headEnd/>
            <a:tailEnd/>
          </a:ln>
          <a:effectLst/>
        </p:spPr>
      </p:pic>
      <p:pic>
        <p:nvPicPr>
          <p:cNvPr id="4534304" name="Picture 32"/>
          <p:cNvPicPr>
            <a:picLocks noChangeAspect="1" noChangeArrowheads="1"/>
          </p:cNvPicPr>
          <p:nvPr/>
        </p:nvPicPr>
        <p:blipFill>
          <a:blip r:embed="rId4" cstate="print"/>
          <a:srcRect/>
          <a:stretch>
            <a:fillRect/>
          </a:stretch>
        </p:blipFill>
        <p:spPr bwMode="auto">
          <a:xfrm>
            <a:off x="3962400" y="4191000"/>
            <a:ext cx="1143000" cy="987425"/>
          </a:xfrm>
          <a:prstGeom prst="rect">
            <a:avLst/>
          </a:prstGeom>
          <a:noFill/>
          <a:ln w="9525">
            <a:noFill/>
            <a:miter lim="800000"/>
            <a:headEnd/>
            <a:tailEnd/>
          </a:ln>
          <a:effectLst/>
        </p:spPr>
      </p:pic>
      <p:sp>
        <p:nvSpPr>
          <p:cNvPr id="4534305" name="Line 33"/>
          <p:cNvSpPr>
            <a:spLocks noChangeShapeType="1"/>
          </p:cNvSpPr>
          <p:nvPr/>
        </p:nvSpPr>
        <p:spPr bwMode="auto">
          <a:xfrm flipH="1">
            <a:off x="2209800" y="3962400"/>
            <a:ext cx="76200" cy="685800"/>
          </a:xfrm>
          <a:prstGeom prst="line">
            <a:avLst/>
          </a:prstGeom>
          <a:noFill/>
          <a:ln w="28575">
            <a:solidFill>
              <a:schemeClr val="tx1"/>
            </a:solidFill>
            <a:round/>
            <a:headEnd/>
            <a:tailEnd type="oval" w="med" len="sm"/>
          </a:ln>
          <a:effectLst/>
        </p:spPr>
        <p:txBody>
          <a:bodyPr/>
          <a:lstStyle/>
          <a:p>
            <a:endParaRPr lang="en-US" sz="2000"/>
          </a:p>
        </p:txBody>
      </p:sp>
      <p:sp>
        <p:nvSpPr>
          <p:cNvPr id="4534306" name="Line 34"/>
          <p:cNvSpPr>
            <a:spLocks noChangeShapeType="1"/>
          </p:cNvSpPr>
          <p:nvPr/>
        </p:nvSpPr>
        <p:spPr bwMode="auto">
          <a:xfrm>
            <a:off x="3200400" y="4495800"/>
            <a:ext cx="0" cy="914400"/>
          </a:xfrm>
          <a:prstGeom prst="line">
            <a:avLst/>
          </a:prstGeom>
          <a:noFill/>
          <a:ln w="28575">
            <a:solidFill>
              <a:schemeClr val="tx1"/>
            </a:solidFill>
            <a:round/>
            <a:headEnd/>
            <a:tailEnd type="oval" w="med" len="sm"/>
          </a:ln>
          <a:effectLst/>
        </p:spPr>
        <p:txBody>
          <a:bodyPr/>
          <a:lstStyle/>
          <a:p>
            <a:endParaRPr lang="en-US" sz="2000"/>
          </a:p>
        </p:txBody>
      </p:sp>
      <p:sp>
        <p:nvSpPr>
          <p:cNvPr id="4534307" name="Line 35"/>
          <p:cNvSpPr>
            <a:spLocks noChangeShapeType="1"/>
          </p:cNvSpPr>
          <p:nvPr/>
        </p:nvSpPr>
        <p:spPr bwMode="auto">
          <a:xfrm flipH="1" flipV="1">
            <a:off x="2286000" y="2743200"/>
            <a:ext cx="0" cy="762000"/>
          </a:xfrm>
          <a:prstGeom prst="line">
            <a:avLst/>
          </a:prstGeom>
          <a:noFill/>
          <a:ln w="28575">
            <a:solidFill>
              <a:schemeClr val="tx1"/>
            </a:solidFill>
            <a:round/>
            <a:headEnd/>
            <a:tailEnd type="oval" w="med" len="sm"/>
          </a:ln>
          <a:effectLst/>
        </p:spPr>
        <p:txBody>
          <a:bodyPr/>
          <a:lstStyle/>
          <a:p>
            <a:endParaRPr lang="en-US" sz="2000"/>
          </a:p>
        </p:txBody>
      </p:sp>
      <p:sp>
        <p:nvSpPr>
          <p:cNvPr id="4534308" name="Text Box 36"/>
          <p:cNvSpPr txBox="1">
            <a:spLocks noChangeArrowheads="1"/>
          </p:cNvSpPr>
          <p:nvPr/>
        </p:nvSpPr>
        <p:spPr bwMode="auto">
          <a:xfrm>
            <a:off x="6243638" y="304800"/>
            <a:ext cx="1452562" cy="508000"/>
          </a:xfrm>
          <a:prstGeom prst="rect">
            <a:avLst/>
          </a:prstGeom>
          <a:solidFill>
            <a:srgbClr val="0000FF"/>
          </a:solidFill>
          <a:ln w="50800">
            <a:solidFill>
              <a:srgbClr val="CC3300"/>
            </a:solidFill>
            <a:miter lim="800000"/>
            <a:headEnd/>
            <a:tailEnd/>
          </a:ln>
          <a:effectLst/>
        </p:spPr>
        <p:txBody>
          <a:bodyPr wrap="none">
            <a:spAutoFit/>
          </a:bodyPr>
          <a:lstStyle/>
          <a:p>
            <a:pPr eaLnBrk="1" hangingPunct="1"/>
            <a:r>
              <a:rPr lang="en-US" sz="2400" b="1">
                <a:solidFill>
                  <a:srgbClr val="FFFFFF"/>
                </a:solidFill>
                <a:effectLst/>
                <a:latin typeface="Arial" charset="0"/>
              </a:rPr>
              <a:t>“Signal”</a:t>
            </a:r>
          </a:p>
        </p:txBody>
      </p:sp>
      <p:sp>
        <p:nvSpPr>
          <p:cNvPr id="4534309" name="Text Box 37"/>
          <p:cNvSpPr txBox="1">
            <a:spLocks noChangeArrowheads="1"/>
          </p:cNvSpPr>
          <p:nvPr/>
        </p:nvSpPr>
        <p:spPr bwMode="auto">
          <a:xfrm>
            <a:off x="1143000" y="304800"/>
            <a:ext cx="1216025" cy="508000"/>
          </a:xfrm>
          <a:prstGeom prst="rect">
            <a:avLst/>
          </a:prstGeom>
          <a:solidFill>
            <a:srgbClr val="0000FF"/>
          </a:solidFill>
          <a:ln w="50800">
            <a:solidFill>
              <a:srgbClr val="CC3300"/>
            </a:solidFill>
            <a:miter lim="800000"/>
            <a:headEnd/>
            <a:tailEnd/>
          </a:ln>
          <a:effectLst/>
        </p:spPr>
        <p:txBody>
          <a:bodyPr wrap="none">
            <a:spAutoFit/>
          </a:bodyPr>
          <a:lstStyle/>
          <a:p>
            <a:pPr eaLnBrk="1" hangingPunct="1"/>
            <a:r>
              <a:rPr lang="en-US" sz="2400" b="1">
                <a:solidFill>
                  <a:srgbClr val="FFFFFF"/>
                </a:solidFill>
                <a:effectLst/>
                <a:latin typeface="Arial" charset="0"/>
              </a:rPr>
              <a:t>“Gain”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autoRev="1" fill="hold" nodeType="withEffect">
                                  <p:stCondLst>
                                    <p:cond delay="0"/>
                                  </p:stCondLst>
                                  <p:childTnLst>
                                    <p:animScale>
                                      <p:cBhvr>
                                        <p:cTn id="6" dur="1000" fill="hold"/>
                                        <p:tgtEl>
                                          <p:spTgt spid="4534302"/>
                                        </p:tgtEl>
                                      </p:cBhvr>
                                      <p:by x="110000" y="110000"/>
                                    </p:animScale>
                                  </p:childTnLst>
                                </p:cTn>
                              </p:par>
                              <p:par>
                                <p:cTn id="7" presetID="6" presetClass="emph" presetSubtype="0" repeatCount="indefinite" autoRev="1" fill="hold" nodeType="withEffect">
                                  <p:stCondLst>
                                    <p:cond delay="0"/>
                                  </p:stCondLst>
                                  <p:childTnLst>
                                    <p:animScale>
                                      <p:cBhvr>
                                        <p:cTn id="8" dur="1000" fill="hold"/>
                                        <p:tgtEl>
                                          <p:spTgt spid="4534303"/>
                                        </p:tgtEl>
                                      </p:cBhvr>
                                      <p:by x="110000" y="110000"/>
                                    </p:animScale>
                                  </p:childTnLst>
                                </p:cTn>
                              </p:par>
                              <p:par>
                                <p:cTn id="9" presetID="6" presetClass="emph" presetSubtype="0" repeatCount="indefinite" autoRev="1" fill="hold" nodeType="withEffect">
                                  <p:stCondLst>
                                    <p:cond delay="500"/>
                                  </p:stCondLst>
                                  <p:childTnLst>
                                    <p:animScale>
                                      <p:cBhvr>
                                        <p:cTn id="10" dur="1000" fill="hold"/>
                                        <p:tgtEl>
                                          <p:spTgt spid="4534276"/>
                                        </p:tgtEl>
                                      </p:cBhvr>
                                      <p:by x="110000" y="110000"/>
                                    </p:animScale>
                                  </p:childTnLst>
                                </p:cTn>
                              </p:par>
                              <p:par>
                                <p:cTn id="11" presetID="6" presetClass="emph" presetSubtype="0" repeatCount="indefinite" autoRev="1" fill="hold" nodeType="withEffect">
                                  <p:stCondLst>
                                    <p:cond delay="500"/>
                                  </p:stCondLst>
                                  <p:childTnLst>
                                    <p:animScale>
                                      <p:cBhvr>
                                        <p:cTn id="12" dur="1000" fill="hold"/>
                                        <p:tgtEl>
                                          <p:spTgt spid="4534301"/>
                                        </p:tgtEl>
                                      </p:cBhvr>
                                      <p:by x="110000" y="110000"/>
                                    </p:animScale>
                                  </p:childTnLst>
                                </p:cTn>
                              </p:par>
                              <p:par>
                                <p:cTn id="13" presetID="6" presetClass="emph" presetSubtype="0" repeatCount="indefinite" autoRev="1" fill="hold" nodeType="withEffect">
                                  <p:stCondLst>
                                    <p:cond delay="0"/>
                                  </p:stCondLst>
                                  <p:childTnLst>
                                    <p:animScale>
                                      <p:cBhvr>
                                        <p:cTn id="14" dur="1000" fill="hold"/>
                                        <p:tgtEl>
                                          <p:spTgt spid="4534286"/>
                                        </p:tgtEl>
                                      </p:cBhvr>
                                      <p:by x="110000" y="110000"/>
                                    </p:animScale>
                                  </p:childTnLst>
                                </p:cTn>
                              </p:par>
                              <p:par>
                                <p:cTn id="15" presetID="6" presetClass="emph" presetSubtype="0" repeatCount="indefinite" autoRev="1" fill="hold" nodeType="withEffect">
                                  <p:stCondLst>
                                    <p:cond delay="500"/>
                                  </p:stCondLst>
                                  <p:childTnLst>
                                    <p:animScale>
                                      <p:cBhvr>
                                        <p:cTn id="16" dur="1000" fill="hold"/>
                                        <p:tgtEl>
                                          <p:spTgt spid="4534275"/>
                                        </p:tgtEl>
                                      </p:cBhvr>
                                      <p:by x="110000" y="110000"/>
                                    </p:animScale>
                                  </p:childTnLst>
                                </p:cTn>
                              </p:par>
                              <p:par>
                                <p:cTn id="17" presetID="6" presetClass="emph" presetSubtype="0" repeatCount="indefinite" autoRev="1" fill="hold" nodeType="withEffect">
                                  <p:stCondLst>
                                    <p:cond delay="0"/>
                                  </p:stCondLst>
                                  <p:childTnLst>
                                    <p:animScale>
                                      <p:cBhvr>
                                        <p:cTn id="18" dur="1000" fill="hold"/>
                                        <p:tgtEl>
                                          <p:spTgt spid="4534274"/>
                                        </p:tgtEl>
                                      </p:cBhvr>
                                      <p:by x="110000" y="110000"/>
                                    </p:animScale>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par>
                                <p:cTn id="24" presetID="6" presetClass="emph" presetSubtype="0" repeatCount="indefinite" fill="hold" nodeType="withEffect">
                                  <p:stCondLst>
                                    <p:cond delay="0"/>
                                  </p:stCondLst>
                                  <p:childTnLst>
                                    <p:animScale>
                                      <p:cBhvr>
                                        <p:cTn id="25" dur="500" fill="hold"/>
                                        <p:tgtEl>
                                          <p:spTgt spid="4534286"/>
                                        </p:tgtEl>
                                      </p:cBhvr>
                                      <p:by x="110000" y="110000"/>
                                    </p:animScale>
                                  </p:childTnLst>
                                </p:cTn>
                              </p:par>
                              <p:par>
                                <p:cTn id="26" presetID="6" presetClass="emph" presetSubtype="0" repeatCount="indefinite" fill="hold" nodeType="withEffect">
                                  <p:stCondLst>
                                    <p:cond delay="0"/>
                                  </p:stCondLst>
                                  <p:childTnLst>
                                    <p:animScale>
                                      <p:cBhvr>
                                        <p:cTn id="27" dur="500" fill="hold"/>
                                        <p:tgtEl>
                                          <p:spTgt spid="4534275"/>
                                        </p:tgtEl>
                                      </p:cBhvr>
                                      <p:by x="110000" y="110000"/>
                                    </p:animScale>
                                  </p:childTnLst>
                                </p:cTn>
                              </p:par>
                              <p:par>
                                <p:cTn id="28" presetID="6" presetClass="emph" presetSubtype="0" repeatCount="indefinite" fill="hold" nodeType="withEffect">
                                  <p:stCondLst>
                                    <p:cond delay="0"/>
                                  </p:stCondLst>
                                  <p:childTnLst>
                                    <p:animScale>
                                      <p:cBhvr>
                                        <p:cTn id="29" dur="500" fill="hold"/>
                                        <p:tgtEl>
                                          <p:spTgt spid="4534274"/>
                                        </p:tgtEl>
                                      </p:cBhvr>
                                      <p:by x="110000" y="110000"/>
                                    </p:animScale>
                                  </p:childTnLst>
                                </p:cTn>
                              </p:par>
                              <p:par>
                                <p:cTn id="30" presetID="6" presetClass="emph" presetSubtype="0" repeatCount="indefinite" fill="hold" nodeType="withEffect">
                                  <p:stCondLst>
                                    <p:cond delay="0"/>
                                  </p:stCondLst>
                                  <p:childTnLst>
                                    <p:animScale>
                                      <p:cBhvr>
                                        <p:cTn id="31" dur="500" fill="hold"/>
                                        <p:tgtEl>
                                          <p:spTgt spid="4534276"/>
                                        </p:tgtEl>
                                      </p:cBhvr>
                                      <p:by x="110000" y="110000"/>
                                    </p:animScale>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4534308"/>
                                        </p:tgtEl>
                                        <p:attrNameLst>
                                          <p:attrName>style.visibility</p:attrName>
                                        </p:attrNameLst>
                                      </p:cBhvr>
                                      <p:to>
                                        <p:strVal val="visible"/>
                                      </p:to>
                                    </p:set>
                                    <p:animEffect transition="in" filter="checkerboard(across)">
                                      <p:cBhvr>
                                        <p:cTn id="36" dur="500"/>
                                        <p:tgtEl>
                                          <p:spTgt spid="4534308"/>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4534309"/>
                                        </p:tgtEl>
                                        <p:attrNameLst>
                                          <p:attrName>style.visibility</p:attrName>
                                        </p:attrNameLst>
                                      </p:cBhvr>
                                      <p:to>
                                        <p:strVal val="visible"/>
                                      </p:to>
                                    </p:set>
                                    <p:animEffect transition="in" filter="checkerboard(across)">
                                      <p:cBhvr>
                                        <p:cTn id="41" dur="500"/>
                                        <p:tgtEl>
                                          <p:spTgt spid="4534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4308" grpId="0" animBg="1"/>
      <p:bldP spid="45343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0"/>
                <a:invGamma/>
              </a:srgbClr>
            </a:gs>
            <a:gs pos="100000">
              <a:srgbClr val="000099"/>
            </a:gs>
          </a:gsLst>
          <a:lin ang="5400000" scaled="1"/>
        </a:gradFill>
        <a:effectLst/>
      </p:bgPr>
    </p:bg>
    <p:spTree>
      <p:nvGrpSpPr>
        <p:cNvPr id="1" name=""/>
        <p:cNvGrpSpPr/>
        <p:nvPr/>
      </p:nvGrpSpPr>
      <p:grpSpPr>
        <a:xfrm>
          <a:off x="0" y="0"/>
          <a:ext cx="0" cy="0"/>
          <a:chOff x="0" y="0"/>
          <a:chExt cx="0" cy="0"/>
        </a:xfrm>
      </p:grpSpPr>
      <p:pic>
        <p:nvPicPr>
          <p:cNvPr id="4820994" name="Picture 2"/>
          <p:cNvPicPr>
            <a:picLocks noChangeAspect="1" noChangeArrowheads="1"/>
          </p:cNvPicPr>
          <p:nvPr/>
        </p:nvPicPr>
        <p:blipFill>
          <a:blip r:embed="rId3" cstate="print"/>
          <a:srcRect/>
          <a:stretch>
            <a:fillRect/>
          </a:stretch>
        </p:blipFill>
        <p:spPr bwMode="auto">
          <a:xfrm>
            <a:off x="2608263" y="477838"/>
            <a:ext cx="1277937" cy="1143000"/>
          </a:xfrm>
          <a:prstGeom prst="rect">
            <a:avLst/>
          </a:prstGeom>
          <a:noFill/>
          <a:ln w="9525">
            <a:noFill/>
            <a:miter lim="800000"/>
            <a:headEnd/>
            <a:tailEnd/>
          </a:ln>
          <a:effectLst/>
        </p:spPr>
      </p:pic>
      <p:pic>
        <p:nvPicPr>
          <p:cNvPr id="4820995" name="Picture 3"/>
          <p:cNvPicPr>
            <a:picLocks noChangeAspect="1" noChangeArrowheads="1"/>
          </p:cNvPicPr>
          <p:nvPr/>
        </p:nvPicPr>
        <p:blipFill>
          <a:blip r:embed="rId3" cstate="print"/>
          <a:srcRect/>
          <a:stretch>
            <a:fillRect/>
          </a:stretch>
        </p:blipFill>
        <p:spPr bwMode="auto">
          <a:xfrm>
            <a:off x="3446463" y="1247775"/>
            <a:ext cx="1277937" cy="1143000"/>
          </a:xfrm>
          <a:prstGeom prst="rect">
            <a:avLst/>
          </a:prstGeom>
          <a:noFill/>
          <a:ln w="9525">
            <a:noFill/>
            <a:miter lim="800000"/>
            <a:headEnd/>
            <a:tailEnd/>
          </a:ln>
          <a:effectLst/>
        </p:spPr>
      </p:pic>
      <p:pic>
        <p:nvPicPr>
          <p:cNvPr id="4820996" name="Picture 4"/>
          <p:cNvPicPr>
            <a:picLocks noChangeAspect="1" noChangeArrowheads="1"/>
          </p:cNvPicPr>
          <p:nvPr/>
        </p:nvPicPr>
        <p:blipFill>
          <a:blip r:embed="rId3" cstate="print"/>
          <a:srcRect/>
          <a:stretch>
            <a:fillRect/>
          </a:stretch>
        </p:blipFill>
        <p:spPr bwMode="auto">
          <a:xfrm>
            <a:off x="2667000" y="2667000"/>
            <a:ext cx="1277938" cy="1143000"/>
          </a:xfrm>
          <a:prstGeom prst="rect">
            <a:avLst/>
          </a:prstGeom>
          <a:noFill/>
          <a:ln w="9525">
            <a:noFill/>
            <a:miter lim="800000"/>
            <a:headEnd/>
            <a:tailEnd/>
          </a:ln>
          <a:effectLst/>
        </p:spPr>
      </p:pic>
      <p:pic>
        <p:nvPicPr>
          <p:cNvPr id="4820997" name="Picture 5"/>
          <p:cNvPicPr>
            <a:picLocks noChangeAspect="1" noChangeArrowheads="1"/>
          </p:cNvPicPr>
          <p:nvPr/>
        </p:nvPicPr>
        <p:blipFill>
          <a:blip r:embed="rId3" cstate="print"/>
          <a:srcRect/>
          <a:stretch>
            <a:fillRect/>
          </a:stretch>
        </p:blipFill>
        <p:spPr bwMode="auto">
          <a:xfrm>
            <a:off x="3522663" y="3124200"/>
            <a:ext cx="1277937" cy="1143000"/>
          </a:xfrm>
          <a:prstGeom prst="rect">
            <a:avLst/>
          </a:prstGeom>
          <a:noFill/>
          <a:ln w="9525">
            <a:noFill/>
            <a:miter lim="800000"/>
            <a:headEnd/>
            <a:tailEnd/>
          </a:ln>
          <a:effectLst/>
        </p:spPr>
      </p:pic>
      <p:pic>
        <p:nvPicPr>
          <p:cNvPr id="4820998" name="Picture 6"/>
          <p:cNvPicPr>
            <a:picLocks noChangeAspect="1" noChangeArrowheads="1"/>
          </p:cNvPicPr>
          <p:nvPr/>
        </p:nvPicPr>
        <p:blipFill>
          <a:blip r:embed="rId4" cstate="print"/>
          <a:srcRect/>
          <a:stretch>
            <a:fillRect/>
          </a:stretch>
        </p:blipFill>
        <p:spPr bwMode="auto">
          <a:xfrm>
            <a:off x="2820988" y="2139950"/>
            <a:ext cx="779462" cy="673100"/>
          </a:xfrm>
          <a:prstGeom prst="rect">
            <a:avLst/>
          </a:prstGeom>
          <a:noFill/>
          <a:ln w="9525">
            <a:noFill/>
            <a:miter lim="800000"/>
            <a:headEnd/>
            <a:tailEnd/>
          </a:ln>
          <a:effectLst/>
        </p:spPr>
      </p:pic>
      <p:pic>
        <p:nvPicPr>
          <p:cNvPr id="4820999" name="Picture 7"/>
          <p:cNvPicPr>
            <a:picLocks noChangeAspect="1" noChangeArrowheads="1"/>
          </p:cNvPicPr>
          <p:nvPr/>
        </p:nvPicPr>
        <p:blipFill>
          <a:blip r:embed="rId4" cstate="print"/>
          <a:srcRect/>
          <a:stretch>
            <a:fillRect/>
          </a:stretch>
        </p:blipFill>
        <p:spPr bwMode="auto">
          <a:xfrm>
            <a:off x="2841625" y="3594100"/>
            <a:ext cx="779463" cy="673100"/>
          </a:xfrm>
          <a:prstGeom prst="rect">
            <a:avLst/>
          </a:prstGeom>
          <a:noFill/>
          <a:ln w="9525">
            <a:noFill/>
            <a:miter lim="800000"/>
            <a:headEnd/>
            <a:tailEnd/>
          </a:ln>
          <a:effectLst/>
        </p:spPr>
      </p:pic>
      <p:pic>
        <p:nvPicPr>
          <p:cNvPr id="4821000" name="Picture 8"/>
          <p:cNvPicPr>
            <a:picLocks noChangeAspect="1" noChangeArrowheads="1"/>
          </p:cNvPicPr>
          <p:nvPr/>
        </p:nvPicPr>
        <p:blipFill>
          <a:blip r:embed="rId4" cstate="print"/>
          <a:srcRect/>
          <a:stretch>
            <a:fillRect/>
          </a:stretch>
        </p:blipFill>
        <p:spPr bwMode="auto">
          <a:xfrm>
            <a:off x="3768725" y="350838"/>
            <a:ext cx="779463" cy="673100"/>
          </a:xfrm>
          <a:prstGeom prst="rect">
            <a:avLst/>
          </a:prstGeom>
          <a:noFill/>
          <a:ln w="9525">
            <a:noFill/>
            <a:miter lim="800000"/>
            <a:headEnd/>
            <a:tailEnd/>
          </a:ln>
          <a:effectLst/>
        </p:spPr>
      </p:pic>
      <p:pic>
        <p:nvPicPr>
          <p:cNvPr id="4821001" name="Picture 9"/>
          <p:cNvPicPr>
            <a:picLocks noChangeAspect="1" noChangeArrowheads="1"/>
          </p:cNvPicPr>
          <p:nvPr/>
        </p:nvPicPr>
        <p:blipFill>
          <a:blip r:embed="rId4" cstate="print"/>
          <a:srcRect/>
          <a:stretch>
            <a:fillRect/>
          </a:stretch>
        </p:blipFill>
        <p:spPr bwMode="auto">
          <a:xfrm>
            <a:off x="3656013" y="2438400"/>
            <a:ext cx="779462" cy="673100"/>
          </a:xfrm>
          <a:prstGeom prst="rect">
            <a:avLst/>
          </a:prstGeom>
          <a:noFill/>
          <a:ln w="9525">
            <a:noFill/>
            <a:miter lim="800000"/>
            <a:headEnd/>
            <a:tailEnd/>
          </a:ln>
          <a:effectLst/>
        </p:spPr>
      </p:pic>
      <p:pic>
        <p:nvPicPr>
          <p:cNvPr id="4821002" name="Picture 10"/>
          <p:cNvPicPr>
            <a:picLocks noChangeAspect="1" noChangeArrowheads="1"/>
          </p:cNvPicPr>
          <p:nvPr/>
        </p:nvPicPr>
        <p:blipFill>
          <a:blip r:embed="rId4" cstate="print"/>
          <a:srcRect/>
          <a:stretch>
            <a:fillRect/>
          </a:stretch>
        </p:blipFill>
        <p:spPr bwMode="auto">
          <a:xfrm>
            <a:off x="3581400" y="3746500"/>
            <a:ext cx="779463" cy="673100"/>
          </a:xfrm>
          <a:prstGeom prst="rect">
            <a:avLst/>
          </a:prstGeom>
          <a:noFill/>
          <a:ln w="9525">
            <a:noFill/>
            <a:miter lim="800000"/>
            <a:headEnd/>
            <a:tailEnd/>
          </a:ln>
          <a:effectLst/>
        </p:spPr>
      </p:pic>
      <p:pic>
        <p:nvPicPr>
          <p:cNvPr id="4821003" name="Picture 11"/>
          <p:cNvPicPr>
            <a:picLocks noChangeAspect="1" noChangeArrowheads="1"/>
          </p:cNvPicPr>
          <p:nvPr/>
        </p:nvPicPr>
        <p:blipFill>
          <a:blip r:embed="rId4" cstate="print"/>
          <a:srcRect/>
          <a:stretch>
            <a:fillRect/>
          </a:stretch>
        </p:blipFill>
        <p:spPr bwMode="auto">
          <a:xfrm>
            <a:off x="2743200" y="1536700"/>
            <a:ext cx="779463" cy="673100"/>
          </a:xfrm>
          <a:prstGeom prst="rect">
            <a:avLst/>
          </a:prstGeom>
          <a:noFill/>
          <a:ln w="9525">
            <a:noFill/>
            <a:miter lim="800000"/>
            <a:headEnd/>
            <a:tailEnd/>
          </a:ln>
          <a:effectLst/>
        </p:spPr>
      </p:pic>
      <p:sp>
        <p:nvSpPr>
          <p:cNvPr id="4821004" name="Text Box 12"/>
          <p:cNvSpPr txBox="1">
            <a:spLocks noChangeArrowheads="1"/>
          </p:cNvSpPr>
          <p:nvPr/>
        </p:nvSpPr>
        <p:spPr bwMode="auto">
          <a:xfrm>
            <a:off x="304800" y="228600"/>
            <a:ext cx="2146300" cy="396875"/>
          </a:xfrm>
          <a:prstGeom prst="rect">
            <a:avLst/>
          </a:prstGeom>
          <a:noFill/>
          <a:ln w="9525">
            <a:noFill/>
            <a:miter lim="800000"/>
            <a:headEnd/>
            <a:tailEnd/>
          </a:ln>
          <a:effectLst/>
        </p:spPr>
        <p:txBody>
          <a:bodyPr wrap="none">
            <a:spAutoFit/>
          </a:bodyPr>
          <a:lstStyle/>
          <a:p>
            <a:pPr eaLnBrk="1" hangingPunct="1"/>
            <a:r>
              <a:rPr lang="en-US" sz="2000" b="1">
                <a:solidFill>
                  <a:srgbClr val="FFFFFF"/>
                </a:solidFill>
                <a:effectLst/>
                <a:latin typeface="Arial" charset="0"/>
              </a:rPr>
              <a:t>Benign Context:</a:t>
            </a:r>
          </a:p>
        </p:txBody>
      </p:sp>
      <p:pic>
        <p:nvPicPr>
          <p:cNvPr id="4821005" name="Picture 13"/>
          <p:cNvPicPr>
            <a:picLocks noChangeAspect="1" noChangeArrowheads="1"/>
          </p:cNvPicPr>
          <p:nvPr/>
        </p:nvPicPr>
        <p:blipFill>
          <a:blip r:embed="rId4" cstate="print"/>
          <a:srcRect/>
          <a:stretch>
            <a:fillRect/>
          </a:stretch>
        </p:blipFill>
        <p:spPr bwMode="auto">
          <a:xfrm>
            <a:off x="2514600" y="2743200"/>
            <a:ext cx="779463" cy="673100"/>
          </a:xfrm>
          <a:prstGeom prst="rect">
            <a:avLst/>
          </a:prstGeom>
          <a:noFill/>
          <a:ln w="9525">
            <a:noFill/>
            <a:miter lim="800000"/>
            <a:headEnd/>
            <a:tailEnd/>
          </a:ln>
          <a:effectLst/>
        </p:spPr>
      </p:pic>
      <p:pic>
        <p:nvPicPr>
          <p:cNvPr id="4821006" name="Picture 14"/>
          <p:cNvPicPr>
            <a:picLocks noChangeAspect="1" noChangeArrowheads="1"/>
          </p:cNvPicPr>
          <p:nvPr/>
        </p:nvPicPr>
        <p:blipFill>
          <a:blip r:embed="rId3" cstate="print"/>
          <a:srcRect/>
          <a:stretch>
            <a:fillRect/>
          </a:stretch>
        </p:blipFill>
        <p:spPr bwMode="auto">
          <a:xfrm>
            <a:off x="4437063" y="630238"/>
            <a:ext cx="1277937" cy="1143000"/>
          </a:xfrm>
          <a:prstGeom prst="rect">
            <a:avLst/>
          </a:prstGeom>
          <a:noFill/>
          <a:ln w="9525">
            <a:noFill/>
            <a:miter lim="800000"/>
            <a:headEnd/>
            <a:tailEnd/>
          </a:ln>
          <a:effectLst/>
        </p:spPr>
      </p:pic>
      <p:pic>
        <p:nvPicPr>
          <p:cNvPr id="4821007" name="Picture 15"/>
          <p:cNvPicPr>
            <a:picLocks noChangeAspect="1" noChangeArrowheads="1"/>
          </p:cNvPicPr>
          <p:nvPr/>
        </p:nvPicPr>
        <p:blipFill>
          <a:blip r:embed="rId3" cstate="print"/>
          <a:srcRect/>
          <a:stretch>
            <a:fillRect/>
          </a:stretch>
        </p:blipFill>
        <p:spPr bwMode="auto">
          <a:xfrm>
            <a:off x="5275263" y="1400175"/>
            <a:ext cx="1277937" cy="1143000"/>
          </a:xfrm>
          <a:prstGeom prst="rect">
            <a:avLst/>
          </a:prstGeom>
          <a:noFill/>
          <a:ln w="9525">
            <a:noFill/>
            <a:miter lim="800000"/>
            <a:headEnd/>
            <a:tailEnd/>
          </a:ln>
          <a:effectLst/>
        </p:spPr>
      </p:pic>
      <p:pic>
        <p:nvPicPr>
          <p:cNvPr id="4821008" name="Picture 16"/>
          <p:cNvPicPr>
            <a:picLocks noChangeAspect="1" noChangeArrowheads="1"/>
          </p:cNvPicPr>
          <p:nvPr/>
        </p:nvPicPr>
        <p:blipFill>
          <a:blip r:embed="rId3" cstate="print"/>
          <a:srcRect/>
          <a:stretch>
            <a:fillRect/>
          </a:stretch>
        </p:blipFill>
        <p:spPr bwMode="auto">
          <a:xfrm>
            <a:off x="4495800" y="2819400"/>
            <a:ext cx="1277938" cy="1143000"/>
          </a:xfrm>
          <a:prstGeom prst="rect">
            <a:avLst/>
          </a:prstGeom>
          <a:noFill/>
          <a:ln w="9525">
            <a:noFill/>
            <a:miter lim="800000"/>
            <a:headEnd/>
            <a:tailEnd/>
          </a:ln>
          <a:effectLst/>
        </p:spPr>
      </p:pic>
      <p:pic>
        <p:nvPicPr>
          <p:cNvPr id="4821009" name="Picture 17"/>
          <p:cNvPicPr>
            <a:picLocks noChangeAspect="1" noChangeArrowheads="1"/>
          </p:cNvPicPr>
          <p:nvPr/>
        </p:nvPicPr>
        <p:blipFill>
          <a:blip r:embed="rId3" cstate="print"/>
          <a:srcRect/>
          <a:stretch>
            <a:fillRect/>
          </a:stretch>
        </p:blipFill>
        <p:spPr bwMode="auto">
          <a:xfrm>
            <a:off x="5351463" y="3276600"/>
            <a:ext cx="1277937" cy="1143000"/>
          </a:xfrm>
          <a:prstGeom prst="rect">
            <a:avLst/>
          </a:prstGeom>
          <a:noFill/>
          <a:ln w="9525">
            <a:noFill/>
            <a:miter lim="800000"/>
            <a:headEnd/>
            <a:tailEnd/>
          </a:ln>
          <a:effectLst/>
        </p:spPr>
      </p:pic>
      <p:pic>
        <p:nvPicPr>
          <p:cNvPr id="4821010" name="Picture 18"/>
          <p:cNvPicPr>
            <a:picLocks noChangeAspect="1" noChangeArrowheads="1"/>
          </p:cNvPicPr>
          <p:nvPr/>
        </p:nvPicPr>
        <p:blipFill>
          <a:blip r:embed="rId4" cstate="print"/>
          <a:srcRect/>
          <a:stretch>
            <a:fillRect/>
          </a:stretch>
        </p:blipFill>
        <p:spPr bwMode="auto">
          <a:xfrm>
            <a:off x="4649788" y="2292350"/>
            <a:ext cx="779462" cy="673100"/>
          </a:xfrm>
          <a:prstGeom prst="rect">
            <a:avLst/>
          </a:prstGeom>
          <a:noFill/>
          <a:ln w="9525">
            <a:noFill/>
            <a:miter lim="800000"/>
            <a:headEnd/>
            <a:tailEnd/>
          </a:ln>
          <a:effectLst/>
        </p:spPr>
      </p:pic>
      <p:pic>
        <p:nvPicPr>
          <p:cNvPr id="4821011" name="Picture 19"/>
          <p:cNvPicPr>
            <a:picLocks noChangeAspect="1" noChangeArrowheads="1"/>
          </p:cNvPicPr>
          <p:nvPr/>
        </p:nvPicPr>
        <p:blipFill>
          <a:blip r:embed="rId4" cstate="print"/>
          <a:srcRect/>
          <a:stretch>
            <a:fillRect/>
          </a:stretch>
        </p:blipFill>
        <p:spPr bwMode="auto">
          <a:xfrm>
            <a:off x="4670425" y="3746500"/>
            <a:ext cx="779463" cy="673100"/>
          </a:xfrm>
          <a:prstGeom prst="rect">
            <a:avLst/>
          </a:prstGeom>
          <a:noFill/>
          <a:ln w="9525">
            <a:noFill/>
            <a:miter lim="800000"/>
            <a:headEnd/>
            <a:tailEnd/>
          </a:ln>
          <a:effectLst/>
        </p:spPr>
      </p:pic>
      <p:pic>
        <p:nvPicPr>
          <p:cNvPr id="4821012" name="Picture 20"/>
          <p:cNvPicPr>
            <a:picLocks noChangeAspect="1" noChangeArrowheads="1"/>
          </p:cNvPicPr>
          <p:nvPr/>
        </p:nvPicPr>
        <p:blipFill>
          <a:blip r:embed="rId4" cstate="print"/>
          <a:srcRect/>
          <a:stretch>
            <a:fillRect/>
          </a:stretch>
        </p:blipFill>
        <p:spPr bwMode="auto">
          <a:xfrm>
            <a:off x="5597525" y="503238"/>
            <a:ext cx="779463" cy="673100"/>
          </a:xfrm>
          <a:prstGeom prst="rect">
            <a:avLst/>
          </a:prstGeom>
          <a:noFill/>
          <a:ln w="9525">
            <a:noFill/>
            <a:miter lim="800000"/>
            <a:headEnd/>
            <a:tailEnd/>
          </a:ln>
          <a:effectLst/>
        </p:spPr>
      </p:pic>
      <p:pic>
        <p:nvPicPr>
          <p:cNvPr id="4821013" name="Picture 21"/>
          <p:cNvPicPr>
            <a:picLocks noChangeAspect="1" noChangeArrowheads="1"/>
          </p:cNvPicPr>
          <p:nvPr/>
        </p:nvPicPr>
        <p:blipFill>
          <a:blip r:embed="rId4" cstate="print"/>
          <a:srcRect/>
          <a:stretch>
            <a:fillRect/>
          </a:stretch>
        </p:blipFill>
        <p:spPr bwMode="auto">
          <a:xfrm>
            <a:off x="5484813" y="2590800"/>
            <a:ext cx="779462" cy="673100"/>
          </a:xfrm>
          <a:prstGeom prst="rect">
            <a:avLst/>
          </a:prstGeom>
          <a:noFill/>
          <a:ln w="9525">
            <a:noFill/>
            <a:miter lim="800000"/>
            <a:headEnd/>
            <a:tailEnd/>
          </a:ln>
          <a:effectLst/>
        </p:spPr>
      </p:pic>
      <p:pic>
        <p:nvPicPr>
          <p:cNvPr id="4821014" name="Picture 22"/>
          <p:cNvPicPr>
            <a:picLocks noChangeAspect="1" noChangeArrowheads="1"/>
          </p:cNvPicPr>
          <p:nvPr/>
        </p:nvPicPr>
        <p:blipFill>
          <a:blip r:embed="rId4" cstate="print"/>
          <a:srcRect/>
          <a:stretch>
            <a:fillRect/>
          </a:stretch>
        </p:blipFill>
        <p:spPr bwMode="auto">
          <a:xfrm>
            <a:off x="5410200" y="3898900"/>
            <a:ext cx="779463" cy="673100"/>
          </a:xfrm>
          <a:prstGeom prst="rect">
            <a:avLst/>
          </a:prstGeom>
          <a:noFill/>
          <a:ln w="9525">
            <a:noFill/>
            <a:miter lim="800000"/>
            <a:headEnd/>
            <a:tailEnd/>
          </a:ln>
          <a:effectLst/>
        </p:spPr>
      </p:pic>
      <p:pic>
        <p:nvPicPr>
          <p:cNvPr id="4821015" name="Picture 23"/>
          <p:cNvPicPr>
            <a:picLocks noChangeAspect="1" noChangeArrowheads="1"/>
          </p:cNvPicPr>
          <p:nvPr/>
        </p:nvPicPr>
        <p:blipFill>
          <a:blip r:embed="rId4" cstate="print"/>
          <a:srcRect/>
          <a:stretch>
            <a:fillRect/>
          </a:stretch>
        </p:blipFill>
        <p:spPr bwMode="auto">
          <a:xfrm>
            <a:off x="4572000" y="1689100"/>
            <a:ext cx="779463" cy="673100"/>
          </a:xfrm>
          <a:prstGeom prst="rect">
            <a:avLst/>
          </a:prstGeom>
          <a:noFill/>
          <a:ln w="9525">
            <a:noFill/>
            <a:miter lim="800000"/>
            <a:headEnd/>
            <a:tailEnd/>
          </a:ln>
          <a:effectLst/>
        </p:spPr>
      </p:pic>
      <p:pic>
        <p:nvPicPr>
          <p:cNvPr id="4821016" name="Picture 24"/>
          <p:cNvPicPr>
            <a:picLocks noChangeAspect="1" noChangeArrowheads="1"/>
          </p:cNvPicPr>
          <p:nvPr/>
        </p:nvPicPr>
        <p:blipFill>
          <a:blip r:embed="rId4" cstate="print"/>
          <a:srcRect/>
          <a:stretch>
            <a:fillRect/>
          </a:stretch>
        </p:blipFill>
        <p:spPr bwMode="auto">
          <a:xfrm>
            <a:off x="4343400" y="2895600"/>
            <a:ext cx="779463" cy="673100"/>
          </a:xfrm>
          <a:prstGeom prst="rect">
            <a:avLst/>
          </a:prstGeom>
          <a:noFill/>
          <a:ln w="9525">
            <a:noFill/>
            <a:miter lim="800000"/>
            <a:headEnd/>
            <a:tailEnd/>
          </a:ln>
          <a:effectLst/>
        </p:spPr>
      </p:pic>
      <p:sp>
        <p:nvSpPr>
          <p:cNvPr id="4821017" name="Rectangle 25"/>
          <p:cNvSpPr>
            <a:spLocks noChangeArrowheads="1"/>
          </p:cNvSpPr>
          <p:nvPr/>
        </p:nvSpPr>
        <p:spPr bwMode="auto">
          <a:xfrm flipH="1">
            <a:off x="5410200" y="4929188"/>
            <a:ext cx="1828800" cy="990600"/>
          </a:xfrm>
          <a:prstGeom prst="rect">
            <a:avLst/>
          </a:prstGeom>
          <a:noFill/>
          <a:ln w="50800">
            <a:solidFill>
              <a:schemeClr val="tx1"/>
            </a:solidFill>
            <a:miter lim="800000"/>
            <a:headEnd/>
            <a:tailEnd/>
          </a:ln>
          <a:effectLst/>
        </p:spPr>
        <p:txBody>
          <a:bodyPr wrap="none" anchor="ctr"/>
          <a:lstStyle/>
          <a:p>
            <a:endParaRPr lang="en-US" sz="2000"/>
          </a:p>
        </p:txBody>
      </p:sp>
      <p:sp>
        <p:nvSpPr>
          <p:cNvPr id="4821018" name="AutoShape 26"/>
          <p:cNvSpPr>
            <a:spLocks noChangeArrowheads="1"/>
          </p:cNvSpPr>
          <p:nvPr/>
        </p:nvSpPr>
        <p:spPr bwMode="auto">
          <a:xfrm flipH="1">
            <a:off x="5410200" y="5157788"/>
            <a:ext cx="1828800" cy="15240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66"/>
          </a:solidFill>
          <a:ln w="9525">
            <a:solidFill>
              <a:schemeClr val="tx1"/>
            </a:solidFill>
            <a:miter lim="800000"/>
            <a:headEnd/>
            <a:tailEnd/>
          </a:ln>
          <a:effectLst/>
        </p:spPr>
        <p:txBody>
          <a:bodyPr wrap="none" anchor="ctr"/>
          <a:lstStyle/>
          <a:p>
            <a:endParaRPr lang="en-US" sz="2000"/>
          </a:p>
        </p:txBody>
      </p:sp>
      <p:sp>
        <p:nvSpPr>
          <p:cNvPr id="4821019" name="Text Box 27"/>
          <p:cNvSpPr txBox="1">
            <a:spLocks noChangeArrowheads="1"/>
          </p:cNvSpPr>
          <p:nvPr/>
        </p:nvSpPr>
        <p:spPr bwMode="auto">
          <a:xfrm flipH="1">
            <a:off x="3721100" y="5138738"/>
            <a:ext cx="184150" cy="366712"/>
          </a:xfrm>
          <a:prstGeom prst="rect">
            <a:avLst/>
          </a:prstGeom>
          <a:noFill/>
          <a:ln w="9525">
            <a:noFill/>
            <a:miter lim="800000"/>
            <a:headEnd/>
            <a:tailEnd/>
          </a:ln>
          <a:effectLst/>
        </p:spPr>
        <p:txBody>
          <a:bodyPr wrap="none">
            <a:spAutoFit/>
          </a:bodyPr>
          <a:lstStyle/>
          <a:p>
            <a:pPr eaLnBrk="1" hangingPunct="1"/>
            <a:endParaRPr lang="en-US" sz="1800">
              <a:solidFill>
                <a:srgbClr val="FFFFFF"/>
              </a:solidFill>
              <a:effectLst/>
              <a:latin typeface="Arial" charset="0"/>
            </a:endParaRPr>
          </a:p>
        </p:txBody>
      </p:sp>
      <p:grpSp>
        <p:nvGrpSpPr>
          <p:cNvPr id="2" name="Group 28"/>
          <p:cNvGrpSpPr>
            <a:grpSpLocks/>
          </p:cNvGrpSpPr>
          <p:nvPr/>
        </p:nvGrpSpPr>
        <p:grpSpPr bwMode="auto">
          <a:xfrm>
            <a:off x="7235825" y="5526088"/>
            <a:ext cx="1616075" cy="546100"/>
            <a:chOff x="4558" y="3481"/>
            <a:chExt cx="1018" cy="344"/>
          </a:xfrm>
        </p:grpSpPr>
        <p:sp>
          <p:nvSpPr>
            <p:cNvPr id="4821021" name="AutoShape 29"/>
            <p:cNvSpPr>
              <a:spLocks noChangeArrowheads="1"/>
            </p:cNvSpPr>
            <p:nvPr/>
          </p:nvSpPr>
          <p:spPr bwMode="auto">
            <a:xfrm rot="12178363" flipH="1" flipV="1">
              <a:off x="4558" y="3481"/>
              <a:ext cx="722" cy="200"/>
            </a:xfrm>
            <a:prstGeom prst="rightArrow">
              <a:avLst>
                <a:gd name="adj1" fmla="val 50000"/>
                <a:gd name="adj2" fmla="val 90250"/>
              </a:avLst>
            </a:prstGeom>
            <a:solidFill>
              <a:srgbClr val="FF00FF"/>
            </a:solidFill>
            <a:ln w="25400">
              <a:solidFill>
                <a:srgbClr val="FF00FF"/>
              </a:solidFill>
              <a:miter lim="800000"/>
              <a:headEnd/>
              <a:tailEnd/>
            </a:ln>
            <a:effectLst/>
          </p:spPr>
          <p:txBody>
            <a:bodyPr wrap="none" anchor="ctr"/>
            <a:lstStyle/>
            <a:p>
              <a:endParaRPr lang="en-US" sz="2000"/>
            </a:p>
          </p:txBody>
        </p:sp>
        <p:sp>
          <p:nvSpPr>
            <p:cNvPr id="4821022" name="Text Box 30"/>
            <p:cNvSpPr txBox="1">
              <a:spLocks noChangeArrowheads="1"/>
            </p:cNvSpPr>
            <p:nvPr/>
          </p:nvSpPr>
          <p:spPr bwMode="auto">
            <a:xfrm flipH="1">
              <a:off x="5298" y="3633"/>
              <a:ext cx="278" cy="192"/>
            </a:xfrm>
            <a:prstGeom prst="rect">
              <a:avLst/>
            </a:prstGeom>
            <a:noFill/>
            <a:ln w="9525">
              <a:noFill/>
              <a:miter lim="800000"/>
              <a:headEnd/>
              <a:tailEnd/>
            </a:ln>
            <a:effectLst/>
          </p:spPr>
          <p:txBody>
            <a:bodyPr wrap="none">
              <a:spAutoFit/>
            </a:bodyPr>
            <a:lstStyle/>
            <a:p>
              <a:pPr eaLnBrk="1" hangingPunct="1"/>
              <a:r>
                <a:rPr lang="en-US" sz="1400" b="1">
                  <a:solidFill>
                    <a:srgbClr val="FFFFFF"/>
                  </a:solidFill>
                  <a:effectLst/>
                  <a:latin typeface="Arial" charset="0"/>
                </a:rPr>
                <a:t>DA</a:t>
              </a:r>
            </a:p>
          </p:txBody>
        </p:sp>
      </p:grpSp>
      <p:grpSp>
        <p:nvGrpSpPr>
          <p:cNvPr id="3" name="Group 31"/>
          <p:cNvGrpSpPr>
            <a:grpSpLocks/>
          </p:cNvGrpSpPr>
          <p:nvPr/>
        </p:nvGrpSpPr>
        <p:grpSpPr bwMode="auto">
          <a:xfrm>
            <a:off x="5791200" y="5310188"/>
            <a:ext cx="2819400" cy="1395412"/>
            <a:chOff x="3648" y="3345"/>
            <a:chExt cx="1776" cy="879"/>
          </a:xfrm>
        </p:grpSpPr>
        <p:sp>
          <p:nvSpPr>
            <p:cNvPr id="4821024" name="Line 32"/>
            <p:cNvSpPr>
              <a:spLocks noChangeShapeType="1"/>
            </p:cNvSpPr>
            <p:nvPr/>
          </p:nvSpPr>
          <p:spPr bwMode="auto">
            <a:xfrm flipH="1" flipV="1">
              <a:off x="3648" y="3345"/>
              <a:ext cx="336" cy="384"/>
            </a:xfrm>
            <a:prstGeom prst="line">
              <a:avLst/>
            </a:prstGeom>
            <a:noFill/>
            <a:ln w="50800">
              <a:solidFill>
                <a:schemeClr val="accent1"/>
              </a:solidFill>
              <a:round/>
              <a:headEnd/>
              <a:tailEnd type="stealth" w="lg" len="lg"/>
            </a:ln>
            <a:effectLst/>
          </p:spPr>
          <p:txBody>
            <a:bodyPr/>
            <a:lstStyle/>
            <a:p>
              <a:endParaRPr lang="en-US" sz="2000"/>
            </a:p>
          </p:txBody>
        </p:sp>
        <p:grpSp>
          <p:nvGrpSpPr>
            <p:cNvPr id="4" name="Group 33"/>
            <p:cNvGrpSpPr>
              <a:grpSpLocks/>
            </p:cNvGrpSpPr>
            <p:nvPr/>
          </p:nvGrpSpPr>
          <p:grpSpPr bwMode="auto">
            <a:xfrm>
              <a:off x="3984" y="3777"/>
              <a:ext cx="1440" cy="447"/>
              <a:chOff x="3984" y="3777"/>
              <a:chExt cx="1440" cy="447"/>
            </a:xfrm>
          </p:grpSpPr>
          <p:sp>
            <p:nvSpPr>
              <p:cNvPr id="4821026" name="Rectangle 34"/>
              <p:cNvSpPr>
                <a:spLocks noChangeArrowheads="1"/>
              </p:cNvSpPr>
              <p:nvPr/>
            </p:nvSpPr>
            <p:spPr bwMode="auto">
              <a:xfrm flipH="1">
                <a:off x="4224" y="3984"/>
                <a:ext cx="1200" cy="240"/>
              </a:xfrm>
              <a:prstGeom prst="rect">
                <a:avLst/>
              </a:prstGeom>
              <a:noFill/>
              <a:ln w="38100">
                <a:solidFill>
                  <a:srgbClr val="FF0000"/>
                </a:solidFill>
                <a:miter lim="800000"/>
                <a:headEnd/>
                <a:tailEnd/>
              </a:ln>
              <a:effectLst/>
            </p:spPr>
            <p:txBody>
              <a:bodyPr wrap="none" anchor="ctr"/>
              <a:lstStyle/>
              <a:p>
                <a:endParaRPr lang="en-US" sz="2000"/>
              </a:p>
            </p:txBody>
          </p:sp>
          <p:grpSp>
            <p:nvGrpSpPr>
              <p:cNvPr id="5" name="Group 35"/>
              <p:cNvGrpSpPr>
                <a:grpSpLocks/>
              </p:cNvGrpSpPr>
              <p:nvPr/>
            </p:nvGrpSpPr>
            <p:grpSpPr bwMode="auto">
              <a:xfrm>
                <a:off x="3984" y="3777"/>
                <a:ext cx="1355" cy="437"/>
                <a:chOff x="3984" y="3777"/>
                <a:chExt cx="1355" cy="437"/>
              </a:xfrm>
            </p:grpSpPr>
            <p:sp>
              <p:nvSpPr>
                <p:cNvPr id="4821028" name="Line 36"/>
                <p:cNvSpPr>
                  <a:spLocks noChangeShapeType="1"/>
                </p:cNvSpPr>
                <p:nvPr/>
              </p:nvSpPr>
              <p:spPr bwMode="auto">
                <a:xfrm flipH="1">
                  <a:off x="3984" y="4118"/>
                  <a:ext cx="240" cy="0"/>
                </a:xfrm>
                <a:prstGeom prst="line">
                  <a:avLst/>
                </a:prstGeom>
                <a:noFill/>
                <a:ln w="25400">
                  <a:solidFill>
                    <a:srgbClr val="FF0000"/>
                  </a:solidFill>
                  <a:round/>
                  <a:headEnd/>
                  <a:tailEnd/>
                </a:ln>
                <a:effectLst/>
              </p:spPr>
              <p:txBody>
                <a:bodyPr/>
                <a:lstStyle/>
                <a:p>
                  <a:endParaRPr lang="en-US" sz="2000"/>
                </a:p>
              </p:txBody>
            </p:sp>
            <p:sp>
              <p:nvSpPr>
                <p:cNvPr id="4821029" name="Line 37"/>
                <p:cNvSpPr>
                  <a:spLocks noChangeShapeType="1"/>
                </p:cNvSpPr>
                <p:nvPr/>
              </p:nvSpPr>
              <p:spPr bwMode="auto">
                <a:xfrm flipH="1" flipV="1">
                  <a:off x="3984" y="3777"/>
                  <a:ext cx="0" cy="336"/>
                </a:xfrm>
                <a:prstGeom prst="line">
                  <a:avLst/>
                </a:prstGeom>
                <a:noFill/>
                <a:ln w="25400">
                  <a:solidFill>
                    <a:srgbClr val="FF0000"/>
                  </a:solidFill>
                  <a:round/>
                  <a:headEnd/>
                  <a:tailEnd type="triangle" w="lg" len="med"/>
                </a:ln>
                <a:effectLst/>
              </p:spPr>
              <p:txBody>
                <a:bodyPr/>
                <a:lstStyle/>
                <a:p>
                  <a:endParaRPr lang="en-US" sz="2000"/>
                </a:p>
              </p:txBody>
            </p:sp>
            <p:sp>
              <p:nvSpPr>
                <p:cNvPr id="4821030" name="Text Box 38"/>
                <p:cNvSpPr txBox="1">
                  <a:spLocks noChangeArrowheads="1"/>
                </p:cNvSpPr>
                <p:nvPr/>
              </p:nvSpPr>
              <p:spPr bwMode="auto">
                <a:xfrm flipH="1">
                  <a:off x="4316" y="4022"/>
                  <a:ext cx="1023" cy="192"/>
                </a:xfrm>
                <a:prstGeom prst="rect">
                  <a:avLst/>
                </a:prstGeom>
                <a:noFill/>
                <a:ln w="9525">
                  <a:noFill/>
                  <a:miter lim="800000"/>
                  <a:headEnd/>
                  <a:tailEnd/>
                </a:ln>
                <a:effectLst/>
              </p:spPr>
              <p:txBody>
                <a:bodyPr wrap="none">
                  <a:spAutoFit/>
                </a:bodyPr>
                <a:lstStyle/>
                <a:p>
                  <a:pPr eaLnBrk="1" hangingPunct="1"/>
                  <a:r>
                    <a:rPr lang="en-US" sz="1400">
                      <a:solidFill>
                        <a:srgbClr val="FFFFFF"/>
                      </a:solidFill>
                      <a:effectLst/>
                      <a:latin typeface="Arial" charset="0"/>
                    </a:rPr>
                    <a:t>Ventral Subiculum</a:t>
                  </a:r>
                </a:p>
              </p:txBody>
            </p:sp>
          </p:grpSp>
        </p:grpSp>
      </p:grpSp>
      <p:grpSp>
        <p:nvGrpSpPr>
          <p:cNvPr id="6" name="Group 39"/>
          <p:cNvGrpSpPr>
            <a:grpSpLocks/>
          </p:cNvGrpSpPr>
          <p:nvPr/>
        </p:nvGrpSpPr>
        <p:grpSpPr bwMode="auto">
          <a:xfrm>
            <a:off x="136525" y="5005388"/>
            <a:ext cx="5273675" cy="762000"/>
            <a:chOff x="86" y="3153"/>
            <a:chExt cx="3322" cy="480"/>
          </a:xfrm>
        </p:grpSpPr>
        <p:sp>
          <p:nvSpPr>
            <p:cNvPr id="4821032" name="Rectangle 40"/>
            <p:cNvSpPr>
              <a:spLocks noChangeArrowheads="1"/>
            </p:cNvSpPr>
            <p:nvPr/>
          </p:nvSpPr>
          <p:spPr bwMode="auto">
            <a:xfrm flipH="1">
              <a:off x="1660" y="3297"/>
              <a:ext cx="1058" cy="288"/>
            </a:xfrm>
            <a:prstGeom prst="rect">
              <a:avLst/>
            </a:prstGeom>
            <a:noFill/>
            <a:ln w="9525">
              <a:noFill/>
              <a:miter lim="800000"/>
              <a:headEnd/>
              <a:tailEnd/>
            </a:ln>
            <a:effectLst/>
          </p:spPr>
          <p:txBody>
            <a:bodyPr>
              <a:spAutoFit/>
            </a:bodyPr>
            <a:lstStyle/>
            <a:p>
              <a:pPr algn="ctr" eaLnBrk="1" hangingPunct="1"/>
              <a:r>
                <a:rPr lang="en-US" sz="1200" b="1">
                  <a:solidFill>
                    <a:srgbClr val="FFFFFF"/>
                  </a:solidFill>
                  <a:effectLst/>
                  <a:latin typeface="Arial" charset="0"/>
                </a:rPr>
                <a:t>Pedunculopontine</a:t>
              </a:r>
            </a:p>
            <a:p>
              <a:pPr algn="ctr" eaLnBrk="1" hangingPunct="1"/>
              <a:r>
                <a:rPr lang="en-US" sz="1200" b="1">
                  <a:solidFill>
                    <a:srgbClr val="FFFFFF"/>
                  </a:solidFill>
                  <a:effectLst/>
                  <a:latin typeface="Arial" charset="0"/>
                </a:rPr>
                <a:t>Tegmentum</a:t>
              </a:r>
            </a:p>
          </p:txBody>
        </p:sp>
        <p:grpSp>
          <p:nvGrpSpPr>
            <p:cNvPr id="7" name="Group 41"/>
            <p:cNvGrpSpPr>
              <a:grpSpLocks/>
            </p:cNvGrpSpPr>
            <p:nvPr/>
          </p:nvGrpSpPr>
          <p:grpSpPr bwMode="auto">
            <a:xfrm>
              <a:off x="86" y="3153"/>
              <a:ext cx="3322" cy="480"/>
              <a:chOff x="86" y="3153"/>
              <a:chExt cx="3322" cy="480"/>
            </a:xfrm>
          </p:grpSpPr>
          <p:sp>
            <p:nvSpPr>
              <p:cNvPr id="4821034" name="AutoShape 42"/>
              <p:cNvSpPr>
                <a:spLocks noChangeArrowheads="1"/>
              </p:cNvSpPr>
              <p:nvPr/>
            </p:nvSpPr>
            <p:spPr bwMode="auto">
              <a:xfrm flipH="1">
                <a:off x="1680" y="3153"/>
                <a:ext cx="1008" cy="480"/>
              </a:xfrm>
              <a:prstGeom prst="flowChartPreparation">
                <a:avLst/>
              </a:prstGeom>
              <a:noFill/>
              <a:ln w="38100">
                <a:solidFill>
                  <a:srgbClr val="66FFFF"/>
                </a:solidFill>
                <a:miter lim="800000"/>
                <a:headEnd/>
                <a:tailEnd/>
              </a:ln>
              <a:effectLst/>
            </p:spPr>
            <p:txBody>
              <a:bodyPr wrap="none" anchor="ctr"/>
              <a:lstStyle/>
              <a:p>
                <a:endParaRPr lang="en-US" sz="2000"/>
              </a:p>
            </p:txBody>
          </p:sp>
          <p:sp>
            <p:nvSpPr>
              <p:cNvPr id="4821035" name="AutoShape 43"/>
              <p:cNvSpPr>
                <a:spLocks noChangeArrowheads="1"/>
              </p:cNvSpPr>
              <p:nvPr/>
            </p:nvSpPr>
            <p:spPr bwMode="auto">
              <a:xfrm rot="10800000" flipH="1">
                <a:off x="2686" y="3287"/>
                <a:ext cx="722" cy="200"/>
              </a:xfrm>
              <a:prstGeom prst="rightArrow">
                <a:avLst>
                  <a:gd name="adj1" fmla="val 50000"/>
                  <a:gd name="adj2" fmla="val 90250"/>
                </a:avLst>
              </a:prstGeom>
              <a:solidFill>
                <a:srgbClr val="00FF00"/>
              </a:solidFill>
              <a:ln w="25400">
                <a:solidFill>
                  <a:srgbClr val="00FF00"/>
                </a:solidFill>
                <a:miter lim="800000"/>
                <a:headEnd/>
                <a:tailEnd/>
              </a:ln>
              <a:effectLst/>
            </p:spPr>
            <p:txBody>
              <a:bodyPr wrap="none" anchor="ctr"/>
              <a:lstStyle/>
              <a:p>
                <a:endParaRPr lang="en-US" sz="2000"/>
              </a:p>
            </p:txBody>
          </p:sp>
          <p:sp>
            <p:nvSpPr>
              <p:cNvPr id="4821036" name="Text Box 44"/>
              <p:cNvSpPr txBox="1">
                <a:spLocks noChangeArrowheads="1"/>
              </p:cNvSpPr>
              <p:nvPr/>
            </p:nvSpPr>
            <p:spPr bwMode="auto">
              <a:xfrm>
                <a:off x="86" y="3249"/>
                <a:ext cx="1098" cy="326"/>
              </a:xfrm>
              <a:prstGeom prst="rect">
                <a:avLst/>
              </a:prstGeom>
              <a:noFill/>
              <a:ln w="9525">
                <a:noFill/>
                <a:miter lim="800000"/>
                <a:headEnd/>
                <a:tailEnd/>
              </a:ln>
              <a:effectLst/>
            </p:spPr>
            <p:txBody>
              <a:bodyPr wrap="none">
                <a:spAutoFit/>
              </a:bodyPr>
              <a:lstStyle/>
              <a:p>
                <a:pPr algn="ctr" eaLnBrk="1" hangingPunct="1"/>
                <a:r>
                  <a:rPr lang="en-US" sz="1400">
                    <a:solidFill>
                      <a:srgbClr val="FFFFFF"/>
                    </a:solidFill>
                    <a:effectLst/>
                    <a:latin typeface="Arial" charset="0"/>
                  </a:rPr>
                  <a:t>Behaviorally Salient</a:t>
                </a:r>
              </a:p>
              <a:p>
                <a:pPr algn="ctr" eaLnBrk="1" hangingPunct="1"/>
                <a:r>
                  <a:rPr lang="en-US" sz="1400">
                    <a:solidFill>
                      <a:srgbClr val="FFFFFF"/>
                    </a:solidFill>
                    <a:effectLst/>
                    <a:latin typeface="Arial" charset="0"/>
                  </a:rPr>
                  <a:t>Stimulus</a:t>
                </a:r>
              </a:p>
            </p:txBody>
          </p:sp>
          <p:sp>
            <p:nvSpPr>
              <p:cNvPr id="4821037" name="Line 45"/>
              <p:cNvSpPr>
                <a:spLocks noChangeShapeType="1"/>
              </p:cNvSpPr>
              <p:nvPr/>
            </p:nvSpPr>
            <p:spPr bwMode="auto">
              <a:xfrm>
                <a:off x="1200" y="3393"/>
                <a:ext cx="384" cy="0"/>
              </a:xfrm>
              <a:prstGeom prst="line">
                <a:avLst/>
              </a:prstGeom>
              <a:noFill/>
              <a:ln w="38100">
                <a:solidFill>
                  <a:srgbClr val="00FF00"/>
                </a:solidFill>
                <a:round/>
                <a:headEnd/>
                <a:tailEnd type="stealth" w="lg" len="med"/>
              </a:ln>
              <a:effectLst/>
            </p:spPr>
            <p:txBody>
              <a:bodyPr/>
              <a:lstStyle/>
              <a:p>
                <a:endParaRPr lang="en-US" sz="2000"/>
              </a:p>
            </p:txBody>
          </p:sp>
        </p:gr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500" fill="hold"/>
                                        <p:tgtEl>
                                          <p:spTgt spid="4820994"/>
                                        </p:tgtEl>
                                      </p:cBhvr>
                                      <p:by x="110000" y="110000"/>
                                    </p:animScale>
                                  </p:childTnLst>
                                </p:cTn>
                              </p:par>
                              <p:par>
                                <p:cTn id="7" presetID="6" presetClass="emph" presetSubtype="0" repeatCount="indefinite" fill="hold" nodeType="withEffect">
                                  <p:stCondLst>
                                    <p:cond delay="0"/>
                                  </p:stCondLst>
                                  <p:childTnLst>
                                    <p:animScale>
                                      <p:cBhvr>
                                        <p:cTn id="8" dur="500" fill="hold"/>
                                        <p:tgtEl>
                                          <p:spTgt spid="4820997"/>
                                        </p:tgtEl>
                                      </p:cBhvr>
                                      <p:by x="110000" y="110000"/>
                                    </p:animScale>
                                  </p:childTnLst>
                                </p:cTn>
                              </p:par>
                              <p:par>
                                <p:cTn id="9" presetID="6" presetClass="emph" presetSubtype="0" repeatCount="indefinite" autoRev="1" fill="hold" nodeType="withEffect">
                                  <p:stCondLst>
                                    <p:cond delay="0"/>
                                  </p:stCondLst>
                                  <p:childTnLst>
                                    <p:animScale>
                                      <p:cBhvr>
                                        <p:cTn id="10" dur="500" fill="hold"/>
                                        <p:tgtEl>
                                          <p:spTgt spid="4820995"/>
                                        </p:tgtEl>
                                      </p:cBhvr>
                                      <p:by x="110000" y="110000"/>
                                    </p:animScale>
                                  </p:childTnLst>
                                </p:cTn>
                              </p:par>
                              <p:par>
                                <p:cTn id="11" presetID="6" presetClass="emph" presetSubtype="0" repeatCount="indefinite" accel="50000" decel="50000" autoRev="1" fill="hold" nodeType="withEffect">
                                  <p:stCondLst>
                                    <p:cond delay="0"/>
                                  </p:stCondLst>
                                  <p:childTnLst>
                                    <p:animScale>
                                      <p:cBhvr>
                                        <p:cTn id="12" dur="500" fill="hold"/>
                                        <p:tgtEl>
                                          <p:spTgt spid="4820996"/>
                                        </p:tgtEl>
                                      </p:cBhvr>
                                      <p:by x="110000" y="110000"/>
                                    </p:animScale>
                                  </p:childTnLst>
                                </p:cTn>
                              </p:par>
                              <p:par>
                                <p:cTn id="13" presetID="6" presetClass="emph" presetSubtype="0" repeatCount="indefinite" fill="hold" nodeType="withEffect">
                                  <p:stCondLst>
                                    <p:cond delay="0"/>
                                  </p:stCondLst>
                                  <p:childTnLst>
                                    <p:animScale>
                                      <p:cBhvr>
                                        <p:cTn id="14" dur="500" fill="hold"/>
                                        <p:tgtEl>
                                          <p:spTgt spid="4821006"/>
                                        </p:tgtEl>
                                      </p:cBhvr>
                                      <p:by x="110000" y="110000"/>
                                    </p:animScale>
                                  </p:childTnLst>
                                </p:cTn>
                              </p:par>
                              <p:par>
                                <p:cTn id="15" presetID="6" presetClass="emph" presetSubtype="0" repeatCount="indefinite" fill="hold" nodeType="withEffect">
                                  <p:stCondLst>
                                    <p:cond delay="0"/>
                                  </p:stCondLst>
                                  <p:childTnLst>
                                    <p:animScale>
                                      <p:cBhvr>
                                        <p:cTn id="16" dur="500" fill="hold"/>
                                        <p:tgtEl>
                                          <p:spTgt spid="4821009"/>
                                        </p:tgtEl>
                                      </p:cBhvr>
                                      <p:by x="110000" y="110000"/>
                                    </p:animScale>
                                  </p:childTnLst>
                                </p:cTn>
                              </p:par>
                              <p:par>
                                <p:cTn id="17" presetID="6" presetClass="emph" presetSubtype="0" repeatCount="indefinite" autoRev="1" fill="hold" nodeType="withEffect">
                                  <p:stCondLst>
                                    <p:cond delay="0"/>
                                  </p:stCondLst>
                                  <p:childTnLst>
                                    <p:animScale>
                                      <p:cBhvr>
                                        <p:cTn id="18" dur="500" fill="hold"/>
                                        <p:tgtEl>
                                          <p:spTgt spid="4821007"/>
                                        </p:tgtEl>
                                      </p:cBhvr>
                                      <p:by x="110000" y="110000"/>
                                    </p:animScale>
                                  </p:childTnLst>
                                </p:cTn>
                              </p:par>
                              <p:par>
                                <p:cTn id="19" presetID="6" presetClass="emph" presetSubtype="0" repeatCount="indefinite" accel="50000" decel="50000" autoRev="1" fill="hold" nodeType="withEffect">
                                  <p:stCondLst>
                                    <p:cond delay="0"/>
                                  </p:stCondLst>
                                  <p:childTnLst>
                                    <p:animScale>
                                      <p:cBhvr>
                                        <p:cTn id="20" dur="500" fill="hold"/>
                                        <p:tgtEl>
                                          <p:spTgt spid="4821008"/>
                                        </p:tgtEl>
                                      </p:cBhvr>
                                      <p:by x="110000" y="11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down)">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0"/>
                <a:invGamma/>
              </a:srgbClr>
            </a:gs>
            <a:gs pos="100000">
              <a:srgbClr val="000099"/>
            </a:gs>
          </a:gsLst>
          <a:lin ang="5400000" scaled="1"/>
        </a:gradFill>
        <a:effectLst/>
      </p:bgPr>
    </p:bg>
    <p:spTree>
      <p:nvGrpSpPr>
        <p:cNvPr id="1" name=""/>
        <p:cNvGrpSpPr/>
        <p:nvPr/>
      </p:nvGrpSpPr>
      <p:grpSpPr>
        <a:xfrm>
          <a:off x="0" y="0"/>
          <a:ext cx="0" cy="0"/>
          <a:chOff x="0" y="0"/>
          <a:chExt cx="0" cy="0"/>
        </a:xfrm>
      </p:grpSpPr>
      <p:pic>
        <p:nvPicPr>
          <p:cNvPr id="4779010" name="Picture 2"/>
          <p:cNvPicPr>
            <a:picLocks noChangeAspect="1" noChangeArrowheads="1"/>
          </p:cNvPicPr>
          <p:nvPr/>
        </p:nvPicPr>
        <p:blipFill>
          <a:blip r:embed="rId3" cstate="print"/>
          <a:srcRect/>
          <a:stretch>
            <a:fillRect/>
          </a:stretch>
        </p:blipFill>
        <p:spPr bwMode="auto">
          <a:xfrm>
            <a:off x="2608263" y="477838"/>
            <a:ext cx="1277937" cy="1143000"/>
          </a:xfrm>
          <a:prstGeom prst="rect">
            <a:avLst/>
          </a:prstGeom>
          <a:noFill/>
          <a:ln w="9525">
            <a:noFill/>
            <a:miter lim="800000"/>
            <a:headEnd/>
            <a:tailEnd/>
          </a:ln>
          <a:effectLst/>
        </p:spPr>
      </p:pic>
      <p:pic>
        <p:nvPicPr>
          <p:cNvPr id="4779011" name="Picture 3"/>
          <p:cNvPicPr>
            <a:picLocks noChangeAspect="1" noChangeArrowheads="1"/>
          </p:cNvPicPr>
          <p:nvPr/>
        </p:nvPicPr>
        <p:blipFill>
          <a:blip r:embed="rId3" cstate="print"/>
          <a:srcRect/>
          <a:stretch>
            <a:fillRect/>
          </a:stretch>
        </p:blipFill>
        <p:spPr bwMode="auto">
          <a:xfrm>
            <a:off x="3446463" y="990600"/>
            <a:ext cx="1277937" cy="1143000"/>
          </a:xfrm>
          <a:prstGeom prst="rect">
            <a:avLst/>
          </a:prstGeom>
          <a:noFill/>
          <a:ln w="9525">
            <a:noFill/>
            <a:miter lim="800000"/>
            <a:headEnd/>
            <a:tailEnd/>
          </a:ln>
          <a:effectLst/>
        </p:spPr>
      </p:pic>
      <p:pic>
        <p:nvPicPr>
          <p:cNvPr id="4779012" name="Picture 4"/>
          <p:cNvPicPr>
            <a:picLocks noChangeAspect="1" noChangeArrowheads="1"/>
          </p:cNvPicPr>
          <p:nvPr/>
        </p:nvPicPr>
        <p:blipFill>
          <a:blip r:embed="rId3" cstate="print"/>
          <a:srcRect/>
          <a:stretch>
            <a:fillRect/>
          </a:stretch>
        </p:blipFill>
        <p:spPr bwMode="auto">
          <a:xfrm>
            <a:off x="2667000" y="2667000"/>
            <a:ext cx="1277938" cy="1143000"/>
          </a:xfrm>
          <a:prstGeom prst="rect">
            <a:avLst/>
          </a:prstGeom>
          <a:noFill/>
          <a:ln w="9525">
            <a:noFill/>
            <a:miter lim="800000"/>
            <a:headEnd/>
            <a:tailEnd/>
          </a:ln>
          <a:effectLst/>
        </p:spPr>
      </p:pic>
      <p:pic>
        <p:nvPicPr>
          <p:cNvPr id="4779013" name="Picture 5"/>
          <p:cNvPicPr>
            <a:picLocks noChangeAspect="1" noChangeArrowheads="1"/>
          </p:cNvPicPr>
          <p:nvPr/>
        </p:nvPicPr>
        <p:blipFill>
          <a:blip r:embed="rId3" cstate="print"/>
          <a:srcRect/>
          <a:stretch>
            <a:fillRect/>
          </a:stretch>
        </p:blipFill>
        <p:spPr bwMode="auto">
          <a:xfrm>
            <a:off x="3522663" y="3124200"/>
            <a:ext cx="1277937" cy="1143000"/>
          </a:xfrm>
          <a:prstGeom prst="rect">
            <a:avLst/>
          </a:prstGeom>
          <a:noFill/>
          <a:ln w="9525">
            <a:noFill/>
            <a:miter lim="800000"/>
            <a:headEnd/>
            <a:tailEnd/>
          </a:ln>
          <a:effectLst/>
        </p:spPr>
      </p:pic>
      <p:pic>
        <p:nvPicPr>
          <p:cNvPr id="4779014" name="Picture 6"/>
          <p:cNvPicPr>
            <a:picLocks noChangeAspect="1" noChangeArrowheads="1"/>
          </p:cNvPicPr>
          <p:nvPr/>
        </p:nvPicPr>
        <p:blipFill>
          <a:blip r:embed="rId4" cstate="print"/>
          <a:srcRect/>
          <a:stretch>
            <a:fillRect/>
          </a:stretch>
        </p:blipFill>
        <p:spPr bwMode="auto">
          <a:xfrm>
            <a:off x="2841625" y="3594100"/>
            <a:ext cx="779463" cy="673100"/>
          </a:xfrm>
          <a:prstGeom prst="rect">
            <a:avLst/>
          </a:prstGeom>
          <a:noFill/>
          <a:ln w="9525">
            <a:noFill/>
            <a:miter lim="800000"/>
            <a:headEnd/>
            <a:tailEnd/>
          </a:ln>
          <a:effectLst/>
        </p:spPr>
      </p:pic>
      <p:pic>
        <p:nvPicPr>
          <p:cNvPr id="4779015" name="Picture 7"/>
          <p:cNvPicPr>
            <a:picLocks noChangeAspect="1" noChangeArrowheads="1"/>
          </p:cNvPicPr>
          <p:nvPr/>
        </p:nvPicPr>
        <p:blipFill>
          <a:blip r:embed="rId4" cstate="print"/>
          <a:srcRect/>
          <a:stretch>
            <a:fillRect/>
          </a:stretch>
        </p:blipFill>
        <p:spPr bwMode="auto">
          <a:xfrm>
            <a:off x="3768725" y="350838"/>
            <a:ext cx="779463" cy="673100"/>
          </a:xfrm>
          <a:prstGeom prst="rect">
            <a:avLst/>
          </a:prstGeom>
          <a:noFill/>
          <a:ln w="9525">
            <a:noFill/>
            <a:miter lim="800000"/>
            <a:headEnd/>
            <a:tailEnd/>
          </a:ln>
          <a:effectLst/>
        </p:spPr>
      </p:pic>
      <p:pic>
        <p:nvPicPr>
          <p:cNvPr id="4779016" name="Picture 8"/>
          <p:cNvPicPr>
            <a:picLocks noChangeAspect="1" noChangeArrowheads="1"/>
          </p:cNvPicPr>
          <p:nvPr/>
        </p:nvPicPr>
        <p:blipFill>
          <a:blip r:embed="rId4" cstate="print"/>
          <a:srcRect/>
          <a:stretch>
            <a:fillRect/>
          </a:stretch>
        </p:blipFill>
        <p:spPr bwMode="auto">
          <a:xfrm>
            <a:off x="3581400" y="3746500"/>
            <a:ext cx="779463" cy="673100"/>
          </a:xfrm>
          <a:prstGeom prst="rect">
            <a:avLst/>
          </a:prstGeom>
          <a:noFill/>
          <a:ln w="9525">
            <a:noFill/>
            <a:miter lim="800000"/>
            <a:headEnd/>
            <a:tailEnd/>
          </a:ln>
          <a:effectLst/>
        </p:spPr>
      </p:pic>
      <p:pic>
        <p:nvPicPr>
          <p:cNvPr id="4779017" name="Picture 9"/>
          <p:cNvPicPr>
            <a:picLocks noChangeAspect="1" noChangeArrowheads="1"/>
          </p:cNvPicPr>
          <p:nvPr/>
        </p:nvPicPr>
        <p:blipFill>
          <a:blip r:embed="rId4" cstate="print"/>
          <a:srcRect/>
          <a:stretch>
            <a:fillRect/>
          </a:stretch>
        </p:blipFill>
        <p:spPr bwMode="auto">
          <a:xfrm>
            <a:off x="2743200" y="1536700"/>
            <a:ext cx="779463" cy="673100"/>
          </a:xfrm>
          <a:prstGeom prst="rect">
            <a:avLst/>
          </a:prstGeom>
          <a:noFill/>
          <a:ln w="9525">
            <a:noFill/>
            <a:miter lim="800000"/>
            <a:headEnd/>
            <a:tailEnd/>
          </a:ln>
          <a:effectLst/>
        </p:spPr>
      </p:pic>
      <p:pic>
        <p:nvPicPr>
          <p:cNvPr id="4779018" name="Picture 10"/>
          <p:cNvPicPr>
            <a:picLocks noChangeAspect="1" noChangeArrowheads="1"/>
          </p:cNvPicPr>
          <p:nvPr/>
        </p:nvPicPr>
        <p:blipFill>
          <a:blip r:embed="rId3" cstate="print"/>
          <a:srcRect/>
          <a:stretch>
            <a:fillRect/>
          </a:stretch>
        </p:blipFill>
        <p:spPr bwMode="auto">
          <a:xfrm>
            <a:off x="5427663" y="630238"/>
            <a:ext cx="1277937" cy="1143000"/>
          </a:xfrm>
          <a:prstGeom prst="rect">
            <a:avLst/>
          </a:prstGeom>
          <a:noFill/>
          <a:ln w="9525">
            <a:noFill/>
            <a:miter lim="800000"/>
            <a:headEnd/>
            <a:tailEnd/>
          </a:ln>
          <a:effectLst/>
        </p:spPr>
      </p:pic>
      <p:pic>
        <p:nvPicPr>
          <p:cNvPr id="4779019" name="Picture 11"/>
          <p:cNvPicPr>
            <a:picLocks noChangeAspect="1" noChangeArrowheads="1"/>
          </p:cNvPicPr>
          <p:nvPr/>
        </p:nvPicPr>
        <p:blipFill>
          <a:blip r:embed="rId3" cstate="print"/>
          <a:srcRect/>
          <a:stretch>
            <a:fillRect/>
          </a:stretch>
        </p:blipFill>
        <p:spPr bwMode="auto">
          <a:xfrm>
            <a:off x="5046663" y="1600200"/>
            <a:ext cx="1277937" cy="1143000"/>
          </a:xfrm>
          <a:prstGeom prst="rect">
            <a:avLst/>
          </a:prstGeom>
          <a:noFill/>
          <a:ln w="9525">
            <a:noFill/>
            <a:miter lim="800000"/>
            <a:headEnd/>
            <a:tailEnd/>
          </a:ln>
          <a:effectLst/>
        </p:spPr>
      </p:pic>
      <p:pic>
        <p:nvPicPr>
          <p:cNvPr id="4779020" name="Picture 12"/>
          <p:cNvPicPr>
            <a:picLocks noChangeAspect="1" noChangeArrowheads="1"/>
          </p:cNvPicPr>
          <p:nvPr/>
        </p:nvPicPr>
        <p:blipFill>
          <a:blip r:embed="rId3" cstate="print"/>
          <a:srcRect/>
          <a:stretch>
            <a:fillRect/>
          </a:stretch>
        </p:blipFill>
        <p:spPr bwMode="auto">
          <a:xfrm>
            <a:off x="4495800" y="2819400"/>
            <a:ext cx="1277938" cy="1143000"/>
          </a:xfrm>
          <a:prstGeom prst="rect">
            <a:avLst/>
          </a:prstGeom>
          <a:noFill/>
          <a:ln w="9525">
            <a:noFill/>
            <a:miter lim="800000"/>
            <a:headEnd/>
            <a:tailEnd/>
          </a:ln>
          <a:effectLst/>
        </p:spPr>
      </p:pic>
      <p:pic>
        <p:nvPicPr>
          <p:cNvPr id="4779021" name="Picture 13"/>
          <p:cNvPicPr>
            <a:picLocks noChangeAspect="1" noChangeArrowheads="1"/>
          </p:cNvPicPr>
          <p:nvPr/>
        </p:nvPicPr>
        <p:blipFill>
          <a:blip r:embed="rId3" cstate="print"/>
          <a:srcRect/>
          <a:stretch>
            <a:fillRect/>
          </a:stretch>
        </p:blipFill>
        <p:spPr bwMode="auto">
          <a:xfrm>
            <a:off x="5029200" y="3429000"/>
            <a:ext cx="1277938" cy="1143000"/>
          </a:xfrm>
          <a:prstGeom prst="rect">
            <a:avLst/>
          </a:prstGeom>
          <a:noFill/>
          <a:ln w="9525">
            <a:noFill/>
            <a:miter lim="800000"/>
            <a:headEnd/>
            <a:tailEnd/>
          </a:ln>
          <a:effectLst/>
        </p:spPr>
      </p:pic>
      <p:pic>
        <p:nvPicPr>
          <p:cNvPr id="4779022" name="Picture 14"/>
          <p:cNvPicPr>
            <a:picLocks noChangeAspect="1" noChangeArrowheads="1"/>
          </p:cNvPicPr>
          <p:nvPr/>
        </p:nvPicPr>
        <p:blipFill>
          <a:blip r:embed="rId4" cstate="print"/>
          <a:srcRect/>
          <a:stretch>
            <a:fillRect/>
          </a:stretch>
        </p:blipFill>
        <p:spPr bwMode="auto">
          <a:xfrm>
            <a:off x="5164138" y="2527300"/>
            <a:ext cx="779462" cy="673100"/>
          </a:xfrm>
          <a:prstGeom prst="rect">
            <a:avLst/>
          </a:prstGeom>
          <a:noFill/>
          <a:ln w="9525">
            <a:noFill/>
            <a:miter lim="800000"/>
            <a:headEnd/>
            <a:tailEnd/>
          </a:ln>
          <a:effectLst/>
        </p:spPr>
      </p:pic>
      <p:pic>
        <p:nvPicPr>
          <p:cNvPr id="4779023" name="Picture 15"/>
          <p:cNvPicPr>
            <a:picLocks noChangeAspect="1" noChangeArrowheads="1"/>
          </p:cNvPicPr>
          <p:nvPr/>
        </p:nvPicPr>
        <p:blipFill>
          <a:blip r:embed="rId4" cstate="print"/>
          <a:srcRect/>
          <a:stretch>
            <a:fillRect/>
          </a:stretch>
        </p:blipFill>
        <p:spPr bwMode="auto">
          <a:xfrm>
            <a:off x="4343400" y="2895600"/>
            <a:ext cx="779463" cy="673100"/>
          </a:xfrm>
          <a:prstGeom prst="rect">
            <a:avLst/>
          </a:prstGeom>
          <a:noFill/>
          <a:ln w="9525">
            <a:noFill/>
            <a:miter lim="800000"/>
            <a:headEnd/>
            <a:tailEnd/>
          </a:ln>
          <a:effectLst/>
        </p:spPr>
      </p:pic>
      <p:sp>
        <p:nvSpPr>
          <p:cNvPr id="4779024" name="Rectangle 16"/>
          <p:cNvSpPr>
            <a:spLocks noChangeArrowheads="1"/>
          </p:cNvSpPr>
          <p:nvPr/>
        </p:nvSpPr>
        <p:spPr bwMode="auto">
          <a:xfrm flipH="1">
            <a:off x="5473700" y="4981575"/>
            <a:ext cx="1828800" cy="990600"/>
          </a:xfrm>
          <a:prstGeom prst="rect">
            <a:avLst/>
          </a:prstGeom>
          <a:noFill/>
          <a:ln w="50800">
            <a:solidFill>
              <a:schemeClr val="tx1"/>
            </a:solidFill>
            <a:miter lim="800000"/>
            <a:headEnd/>
            <a:tailEnd/>
          </a:ln>
          <a:effectLst/>
        </p:spPr>
        <p:txBody>
          <a:bodyPr wrap="none" anchor="ctr"/>
          <a:lstStyle/>
          <a:p>
            <a:endParaRPr lang="en-US" sz="2000"/>
          </a:p>
        </p:txBody>
      </p:sp>
      <p:sp>
        <p:nvSpPr>
          <p:cNvPr id="4779025" name="AutoShape 17"/>
          <p:cNvSpPr>
            <a:spLocks noChangeArrowheads="1"/>
          </p:cNvSpPr>
          <p:nvPr/>
        </p:nvSpPr>
        <p:spPr bwMode="auto">
          <a:xfrm flipH="1">
            <a:off x="5473700" y="5210175"/>
            <a:ext cx="1828800" cy="15240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66"/>
          </a:solidFill>
          <a:ln w="9525">
            <a:solidFill>
              <a:schemeClr val="tx1"/>
            </a:solidFill>
            <a:miter lim="800000"/>
            <a:headEnd/>
            <a:tailEnd/>
          </a:ln>
          <a:effectLst/>
        </p:spPr>
        <p:txBody>
          <a:bodyPr wrap="none" anchor="ctr"/>
          <a:lstStyle/>
          <a:p>
            <a:endParaRPr lang="en-US" sz="2000"/>
          </a:p>
        </p:txBody>
      </p:sp>
      <p:grpSp>
        <p:nvGrpSpPr>
          <p:cNvPr id="2" name="Group 38"/>
          <p:cNvGrpSpPr>
            <a:grpSpLocks/>
          </p:cNvGrpSpPr>
          <p:nvPr/>
        </p:nvGrpSpPr>
        <p:grpSpPr bwMode="auto">
          <a:xfrm>
            <a:off x="6388100" y="5362575"/>
            <a:ext cx="2286000" cy="1373188"/>
            <a:chOff x="4024" y="3378"/>
            <a:chExt cx="1440" cy="865"/>
          </a:xfrm>
        </p:grpSpPr>
        <p:sp>
          <p:nvSpPr>
            <p:cNvPr id="4779026" name="Line 18"/>
            <p:cNvSpPr>
              <a:spLocks noChangeShapeType="1"/>
            </p:cNvSpPr>
            <p:nvPr/>
          </p:nvSpPr>
          <p:spPr bwMode="auto">
            <a:xfrm flipV="1">
              <a:off x="4024" y="3378"/>
              <a:ext cx="384" cy="384"/>
            </a:xfrm>
            <a:prstGeom prst="line">
              <a:avLst/>
            </a:prstGeom>
            <a:noFill/>
            <a:ln w="50800">
              <a:solidFill>
                <a:schemeClr val="accent1"/>
              </a:solidFill>
              <a:round/>
              <a:headEnd/>
              <a:tailEnd type="stealth" w="lg" len="lg"/>
            </a:ln>
            <a:effectLst/>
          </p:spPr>
          <p:txBody>
            <a:bodyPr/>
            <a:lstStyle/>
            <a:p>
              <a:endParaRPr lang="en-US" sz="2000"/>
            </a:p>
          </p:txBody>
        </p:sp>
        <p:sp>
          <p:nvSpPr>
            <p:cNvPr id="4779031" name="Rectangle 23"/>
            <p:cNvSpPr>
              <a:spLocks noChangeArrowheads="1"/>
            </p:cNvSpPr>
            <p:nvPr/>
          </p:nvSpPr>
          <p:spPr bwMode="auto">
            <a:xfrm flipH="1">
              <a:off x="4264" y="4003"/>
              <a:ext cx="1200" cy="240"/>
            </a:xfrm>
            <a:prstGeom prst="rect">
              <a:avLst/>
            </a:prstGeom>
            <a:noFill/>
            <a:ln w="38100">
              <a:solidFill>
                <a:srgbClr val="FF0000"/>
              </a:solidFill>
              <a:miter lim="800000"/>
              <a:headEnd/>
              <a:tailEnd/>
            </a:ln>
            <a:effectLst/>
          </p:spPr>
          <p:txBody>
            <a:bodyPr wrap="none" anchor="ctr"/>
            <a:lstStyle/>
            <a:p>
              <a:endParaRPr lang="en-US" sz="2000"/>
            </a:p>
          </p:txBody>
        </p:sp>
        <p:sp>
          <p:nvSpPr>
            <p:cNvPr id="4779032" name="Line 24"/>
            <p:cNvSpPr>
              <a:spLocks noChangeShapeType="1"/>
            </p:cNvSpPr>
            <p:nvPr/>
          </p:nvSpPr>
          <p:spPr bwMode="auto">
            <a:xfrm flipH="1">
              <a:off x="4024" y="4138"/>
              <a:ext cx="240" cy="0"/>
            </a:xfrm>
            <a:prstGeom prst="line">
              <a:avLst/>
            </a:prstGeom>
            <a:noFill/>
            <a:ln w="38100">
              <a:solidFill>
                <a:srgbClr val="FF0000"/>
              </a:solidFill>
              <a:round/>
              <a:headEnd/>
              <a:tailEnd/>
            </a:ln>
            <a:effectLst/>
          </p:spPr>
          <p:txBody>
            <a:bodyPr/>
            <a:lstStyle/>
            <a:p>
              <a:endParaRPr lang="en-US" sz="2000"/>
            </a:p>
          </p:txBody>
        </p:sp>
        <p:sp>
          <p:nvSpPr>
            <p:cNvPr id="4779033" name="Line 25"/>
            <p:cNvSpPr>
              <a:spLocks noChangeShapeType="1"/>
            </p:cNvSpPr>
            <p:nvPr/>
          </p:nvSpPr>
          <p:spPr bwMode="auto">
            <a:xfrm flipH="1" flipV="1">
              <a:off x="4024" y="3810"/>
              <a:ext cx="0" cy="336"/>
            </a:xfrm>
            <a:prstGeom prst="line">
              <a:avLst/>
            </a:prstGeom>
            <a:noFill/>
            <a:ln w="38100">
              <a:solidFill>
                <a:srgbClr val="FF0000"/>
              </a:solidFill>
              <a:round/>
              <a:headEnd/>
              <a:tailEnd type="triangle" w="lg" len="med"/>
            </a:ln>
            <a:effectLst/>
          </p:spPr>
          <p:txBody>
            <a:bodyPr/>
            <a:lstStyle/>
            <a:p>
              <a:endParaRPr lang="en-US" sz="2000"/>
            </a:p>
          </p:txBody>
        </p:sp>
        <p:sp>
          <p:nvSpPr>
            <p:cNvPr id="4779034" name="Text Box 26"/>
            <p:cNvSpPr txBox="1">
              <a:spLocks noChangeArrowheads="1"/>
            </p:cNvSpPr>
            <p:nvPr/>
          </p:nvSpPr>
          <p:spPr bwMode="auto">
            <a:xfrm flipH="1">
              <a:off x="4356" y="4041"/>
              <a:ext cx="1023" cy="192"/>
            </a:xfrm>
            <a:prstGeom prst="rect">
              <a:avLst/>
            </a:prstGeom>
            <a:noFill/>
            <a:ln w="9525">
              <a:noFill/>
              <a:miter lim="800000"/>
              <a:headEnd/>
              <a:tailEnd/>
            </a:ln>
            <a:effectLst/>
          </p:spPr>
          <p:txBody>
            <a:bodyPr wrap="none">
              <a:spAutoFit/>
            </a:bodyPr>
            <a:lstStyle/>
            <a:p>
              <a:pPr eaLnBrk="1" hangingPunct="1"/>
              <a:r>
                <a:rPr lang="en-US" sz="1400">
                  <a:solidFill>
                    <a:srgbClr val="FFFFFF"/>
                  </a:solidFill>
                  <a:effectLst/>
                  <a:latin typeface="Arial" charset="0"/>
                </a:rPr>
                <a:t>Ventral Subiculum</a:t>
              </a:r>
            </a:p>
          </p:txBody>
        </p:sp>
      </p:grpSp>
      <p:grpSp>
        <p:nvGrpSpPr>
          <p:cNvPr id="3" name="Group 40"/>
          <p:cNvGrpSpPr>
            <a:grpSpLocks/>
          </p:cNvGrpSpPr>
          <p:nvPr/>
        </p:nvGrpSpPr>
        <p:grpSpPr bwMode="auto">
          <a:xfrm>
            <a:off x="7299325" y="4716463"/>
            <a:ext cx="1692275" cy="735012"/>
            <a:chOff x="4598" y="2971"/>
            <a:chExt cx="1066" cy="463"/>
          </a:xfrm>
        </p:grpSpPr>
        <p:sp>
          <p:nvSpPr>
            <p:cNvPr id="4779030" name="Text Box 22"/>
            <p:cNvSpPr txBox="1">
              <a:spLocks noChangeArrowheads="1"/>
            </p:cNvSpPr>
            <p:nvPr/>
          </p:nvSpPr>
          <p:spPr bwMode="auto">
            <a:xfrm flipH="1">
              <a:off x="5270" y="2971"/>
              <a:ext cx="394" cy="288"/>
            </a:xfrm>
            <a:prstGeom prst="rect">
              <a:avLst/>
            </a:prstGeom>
            <a:noFill/>
            <a:ln w="9525">
              <a:noFill/>
              <a:miter lim="800000"/>
              <a:headEnd/>
              <a:tailEnd/>
            </a:ln>
            <a:effectLst/>
          </p:spPr>
          <p:txBody>
            <a:bodyPr wrap="none">
              <a:spAutoFit/>
            </a:bodyPr>
            <a:lstStyle/>
            <a:p>
              <a:pPr eaLnBrk="1" hangingPunct="1"/>
              <a:r>
                <a:rPr lang="en-US" sz="2400" b="1">
                  <a:solidFill>
                    <a:srgbClr val="FFFFFF"/>
                  </a:solidFill>
                  <a:effectLst/>
                  <a:latin typeface="Arial" charset="0"/>
                </a:rPr>
                <a:t>DA</a:t>
              </a:r>
            </a:p>
          </p:txBody>
        </p:sp>
        <p:sp>
          <p:nvSpPr>
            <p:cNvPr id="4779035" name="AutoShape 27"/>
            <p:cNvSpPr>
              <a:spLocks noChangeArrowheads="1"/>
            </p:cNvSpPr>
            <p:nvPr/>
          </p:nvSpPr>
          <p:spPr bwMode="auto">
            <a:xfrm rot="9421637" flipH="1">
              <a:off x="4598" y="3234"/>
              <a:ext cx="722" cy="200"/>
            </a:xfrm>
            <a:prstGeom prst="rightArrow">
              <a:avLst>
                <a:gd name="adj1" fmla="val 50000"/>
                <a:gd name="adj2" fmla="val 90250"/>
              </a:avLst>
            </a:prstGeom>
            <a:solidFill>
              <a:srgbClr val="FF00FF"/>
            </a:solidFill>
            <a:ln w="25400">
              <a:solidFill>
                <a:srgbClr val="FF00FF"/>
              </a:solidFill>
              <a:miter lim="800000"/>
              <a:headEnd/>
              <a:tailEnd/>
            </a:ln>
            <a:effectLst/>
          </p:spPr>
          <p:txBody>
            <a:bodyPr wrap="none" anchor="ctr"/>
            <a:lstStyle/>
            <a:p>
              <a:endParaRPr lang="en-US" sz="2000"/>
            </a:p>
          </p:txBody>
        </p:sp>
      </p:grpSp>
      <p:sp>
        <p:nvSpPr>
          <p:cNvPr id="4779038" name="Text Box 30"/>
          <p:cNvSpPr txBox="1">
            <a:spLocks noChangeArrowheads="1"/>
          </p:cNvSpPr>
          <p:nvPr/>
        </p:nvSpPr>
        <p:spPr bwMode="auto">
          <a:xfrm>
            <a:off x="279400" y="304800"/>
            <a:ext cx="2511425" cy="396875"/>
          </a:xfrm>
          <a:prstGeom prst="rect">
            <a:avLst/>
          </a:prstGeom>
          <a:noFill/>
          <a:ln w="9525">
            <a:noFill/>
            <a:miter lim="800000"/>
            <a:headEnd/>
            <a:tailEnd/>
          </a:ln>
          <a:effectLst/>
        </p:spPr>
        <p:txBody>
          <a:bodyPr wrap="none">
            <a:spAutoFit/>
          </a:bodyPr>
          <a:lstStyle/>
          <a:p>
            <a:pPr eaLnBrk="1" hangingPunct="1"/>
            <a:r>
              <a:rPr lang="en-US" sz="2000" b="1">
                <a:solidFill>
                  <a:srgbClr val="FFFFFF"/>
                </a:solidFill>
                <a:effectLst/>
                <a:latin typeface="Arial" charset="0"/>
              </a:rPr>
              <a:t>Activating Context:</a:t>
            </a:r>
          </a:p>
        </p:txBody>
      </p:sp>
      <p:grpSp>
        <p:nvGrpSpPr>
          <p:cNvPr id="4" name="Group 39"/>
          <p:cNvGrpSpPr>
            <a:grpSpLocks/>
          </p:cNvGrpSpPr>
          <p:nvPr/>
        </p:nvGrpSpPr>
        <p:grpSpPr bwMode="auto">
          <a:xfrm>
            <a:off x="260350" y="5057775"/>
            <a:ext cx="5213350" cy="762000"/>
            <a:chOff x="164" y="3186"/>
            <a:chExt cx="3284" cy="480"/>
          </a:xfrm>
        </p:grpSpPr>
        <p:sp>
          <p:nvSpPr>
            <p:cNvPr id="4779027" name="Text Box 19"/>
            <p:cNvSpPr txBox="1">
              <a:spLocks noChangeArrowheads="1"/>
            </p:cNvSpPr>
            <p:nvPr/>
          </p:nvSpPr>
          <p:spPr bwMode="auto">
            <a:xfrm flipH="1">
              <a:off x="2384" y="3270"/>
              <a:ext cx="116" cy="231"/>
            </a:xfrm>
            <a:prstGeom prst="rect">
              <a:avLst/>
            </a:prstGeom>
            <a:noFill/>
            <a:ln w="9525">
              <a:noFill/>
              <a:miter lim="800000"/>
              <a:headEnd/>
              <a:tailEnd/>
            </a:ln>
            <a:effectLst/>
          </p:spPr>
          <p:txBody>
            <a:bodyPr wrap="none">
              <a:spAutoFit/>
            </a:bodyPr>
            <a:lstStyle/>
            <a:p>
              <a:pPr eaLnBrk="1" hangingPunct="1"/>
              <a:endParaRPr lang="en-US" sz="1800">
                <a:solidFill>
                  <a:srgbClr val="FFFFFF"/>
                </a:solidFill>
                <a:effectLst/>
                <a:latin typeface="Arial" charset="0"/>
              </a:endParaRPr>
            </a:p>
          </p:txBody>
        </p:sp>
        <p:sp>
          <p:nvSpPr>
            <p:cNvPr id="4779028" name="AutoShape 20"/>
            <p:cNvSpPr>
              <a:spLocks noChangeArrowheads="1"/>
            </p:cNvSpPr>
            <p:nvPr/>
          </p:nvSpPr>
          <p:spPr bwMode="auto">
            <a:xfrm flipH="1">
              <a:off x="1720" y="3186"/>
              <a:ext cx="1008" cy="480"/>
            </a:xfrm>
            <a:prstGeom prst="flowChartPreparation">
              <a:avLst/>
            </a:prstGeom>
            <a:noFill/>
            <a:ln w="38100">
              <a:solidFill>
                <a:srgbClr val="66FFFF"/>
              </a:solidFill>
              <a:miter lim="800000"/>
              <a:headEnd/>
              <a:tailEnd/>
            </a:ln>
            <a:effectLst/>
          </p:spPr>
          <p:txBody>
            <a:bodyPr wrap="none" anchor="ctr"/>
            <a:lstStyle/>
            <a:p>
              <a:endParaRPr lang="en-US" sz="2000"/>
            </a:p>
          </p:txBody>
        </p:sp>
        <p:sp>
          <p:nvSpPr>
            <p:cNvPr id="4779029" name="AutoShape 21"/>
            <p:cNvSpPr>
              <a:spLocks noChangeArrowheads="1"/>
            </p:cNvSpPr>
            <p:nvPr/>
          </p:nvSpPr>
          <p:spPr bwMode="auto">
            <a:xfrm rot="10800000" flipH="1">
              <a:off x="2726" y="3320"/>
              <a:ext cx="722" cy="200"/>
            </a:xfrm>
            <a:prstGeom prst="rightArrow">
              <a:avLst>
                <a:gd name="adj1" fmla="val 50000"/>
                <a:gd name="adj2" fmla="val 90250"/>
              </a:avLst>
            </a:prstGeom>
            <a:solidFill>
              <a:srgbClr val="00FF00"/>
            </a:solidFill>
            <a:ln w="25400">
              <a:solidFill>
                <a:srgbClr val="00FF00"/>
              </a:solidFill>
              <a:miter lim="800000"/>
              <a:headEnd/>
              <a:tailEnd/>
            </a:ln>
            <a:effectLst/>
          </p:spPr>
          <p:txBody>
            <a:bodyPr wrap="none" anchor="ctr"/>
            <a:lstStyle/>
            <a:p>
              <a:endParaRPr lang="en-US" sz="2000"/>
            </a:p>
          </p:txBody>
        </p:sp>
        <p:sp>
          <p:nvSpPr>
            <p:cNvPr id="4779036" name="Text Box 28"/>
            <p:cNvSpPr txBox="1">
              <a:spLocks noChangeArrowheads="1"/>
            </p:cNvSpPr>
            <p:nvPr/>
          </p:nvSpPr>
          <p:spPr bwMode="auto">
            <a:xfrm>
              <a:off x="164" y="3269"/>
              <a:ext cx="1098" cy="326"/>
            </a:xfrm>
            <a:prstGeom prst="rect">
              <a:avLst/>
            </a:prstGeom>
            <a:noFill/>
            <a:ln w="9525">
              <a:noFill/>
              <a:miter lim="800000"/>
              <a:headEnd/>
              <a:tailEnd/>
            </a:ln>
            <a:effectLst/>
          </p:spPr>
          <p:txBody>
            <a:bodyPr wrap="none">
              <a:spAutoFit/>
            </a:bodyPr>
            <a:lstStyle/>
            <a:p>
              <a:pPr algn="ctr" eaLnBrk="1" hangingPunct="1"/>
              <a:r>
                <a:rPr lang="en-US" sz="1400">
                  <a:solidFill>
                    <a:srgbClr val="FFFFFF"/>
                  </a:solidFill>
                  <a:effectLst/>
                  <a:latin typeface="Arial" charset="0"/>
                </a:rPr>
                <a:t>Behaviorally Salient</a:t>
              </a:r>
            </a:p>
            <a:p>
              <a:pPr algn="ctr" eaLnBrk="1" hangingPunct="1"/>
              <a:r>
                <a:rPr lang="en-US" sz="1400">
                  <a:solidFill>
                    <a:srgbClr val="FFFFFF"/>
                  </a:solidFill>
                  <a:effectLst/>
                  <a:latin typeface="Arial" charset="0"/>
                </a:rPr>
                <a:t>Stimulus</a:t>
              </a:r>
            </a:p>
          </p:txBody>
        </p:sp>
        <p:sp>
          <p:nvSpPr>
            <p:cNvPr id="4779037" name="Line 29"/>
            <p:cNvSpPr>
              <a:spLocks noChangeShapeType="1"/>
            </p:cNvSpPr>
            <p:nvPr/>
          </p:nvSpPr>
          <p:spPr bwMode="auto">
            <a:xfrm>
              <a:off x="1278" y="3413"/>
              <a:ext cx="384" cy="0"/>
            </a:xfrm>
            <a:prstGeom prst="line">
              <a:avLst/>
            </a:prstGeom>
            <a:noFill/>
            <a:ln w="38100">
              <a:solidFill>
                <a:srgbClr val="00FF00"/>
              </a:solidFill>
              <a:round/>
              <a:headEnd/>
              <a:tailEnd type="stealth" w="lg" len="med"/>
            </a:ln>
            <a:effectLst/>
          </p:spPr>
          <p:txBody>
            <a:bodyPr/>
            <a:lstStyle/>
            <a:p>
              <a:endParaRPr lang="en-US" sz="2000"/>
            </a:p>
          </p:txBody>
        </p:sp>
        <p:sp>
          <p:nvSpPr>
            <p:cNvPr id="4779039" name="Rectangle 31"/>
            <p:cNvSpPr>
              <a:spLocks noChangeArrowheads="1"/>
            </p:cNvSpPr>
            <p:nvPr/>
          </p:nvSpPr>
          <p:spPr bwMode="auto">
            <a:xfrm flipH="1">
              <a:off x="1702" y="3307"/>
              <a:ext cx="1058" cy="288"/>
            </a:xfrm>
            <a:prstGeom prst="rect">
              <a:avLst/>
            </a:prstGeom>
            <a:noFill/>
            <a:ln w="9525">
              <a:noFill/>
              <a:miter lim="800000"/>
              <a:headEnd/>
              <a:tailEnd/>
            </a:ln>
            <a:effectLst/>
          </p:spPr>
          <p:txBody>
            <a:bodyPr>
              <a:spAutoFit/>
            </a:bodyPr>
            <a:lstStyle/>
            <a:p>
              <a:pPr algn="ctr" eaLnBrk="1" hangingPunct="1"/>
              <a:r>
                <a:rPr lang="en-US" sz="1200" b="1">
                  <a:solidFill>
                    <a:srgbClr val="FFFFFF"/>
                  </a:solidFill>
                  <a:effectLst/>
                  <a:latin typeface="Arial" charset="0"/>
                </a:rPr>
                <a:t>Pedunculopontine</a:t>
              </a:r>
            </a:p>
            <a:p>
              <a:pPr algn="ctr" eaLnBrk="1" hangingPunct="1"/>
              <a:r>
                <a:rPr lang="en-US" sz="1200" b="1">
                  <a:solidFill>
                    <a:srgbClr val="FFFFFF"/>
                  </a:solidFill>
                  <a:effectLst/>
                  <a:latin typeface="Arial" charset="0"/>
                </a:rPr>
                <a:t>Tegmentum</a:t>
              </a:r>
            </a:p>
          </p:txBody>
        </p:sp>
      </p:grpSp>
      <p:pic>
        <p:nvPicPr>
          <p:cNvPr id="4779040" name="Picture 32"/>
          <p:cNvPicPr>
            <a:picLocks noChangeAspect="1" noChangeArrowheads="1"/>
          </p:cNvPicPr>
          <p:nvPr/>
        </p:nvPicPr>
        <p:blipFill>
          <a:blip r:embed="rId3" cstate="print"/>
          <a:srcRect/>
          <a:stretch>
            <a:fillRect/>
          </a:stretch>
        </p:blipFill>
        <p:spPr bwMode="auto">
          <a:xfrm>
            <a:off x="2438400" y="1905000"/>
            <a:ext cx="1277938" cy="1143000"/>
          </a:xfrm>
          <a:prstGeom prst="rect">
            <a:avLst/>
          </a:prstGeom>
          <a:noFill/>
          <a:ln w="9525">
            <a:noFill/>
            <a:miter lim="800000"/>
            <a:headEnd/>
            <a:tailEnd/>
          </a:ln>
          <a:effectLst/>
        </p:spPr>
      </p:pic>
      <p:pic>
        <p:nvPicPr>
          <p:cNvPr id="4779041" name="Picture 33"/>
          <p:cNvPicPr>
            <a:picLocks noChangeAspect="1" noChangeArrowheads="1"/>
          </p:cNvPicPr>
          <p:nvPr/>
        </p:nvPicPr>
        <p:blipFill>
          <a:blip r:embed="rId3" cstate="print"/>
          <a:srcRect/>
          <a:stretch>
            <a:fillRect/>
          </a:stretch>
        </p:blipFill>
        <p:spPr bwMode="auto">
          <a:xfrm>
            <a:off x="4191000" y="3657600"/>
            <a:ext cx="1277938" cy="1143000"/>
          </a:xfrm>
          <a:prstGeom prst="rect">
            <a:avLst/>
          </a:prstGeom>
          <a:noFill/>
          <a:ln w="9525">
            <a:noFill/>
            <a:miter lim="800000"/>
            <a:headEnd/>
            <a:tailEnd/>
          </a:ln>
          <a:effectLst/>
        </p:spPr>
      </p:pic>
      <p:pic>
        <p:nvPicPr>
          <p:cNvPr id="4779042" name="Picture 34"/>
          <p:cNvPicPr>
            <a:picLocks noChangeAspect="1" noChangeArrowheads="1"/>
          </p:cNvPicPr>
          <p:nvPr/>
        </p:nvPicPr>
        <p:blipFill>
          <a:blip r:embed="rId3" cstate="print"/>
          <a:srcRect/>
          <a:stretch>
            <a:fillRect/>
          </a:stretch>
        </p:blipFill>
        <p:spPr bwMode="auto">
          <a:xfrm>
            <a:off x="4038600" y="1676400"/>
            <a:ext cx="1277938" cy="1143000"/>
          </a:xfrm>
          <a:prstGeom prst="rect">
            <a:avLst/>
          </a:prstGeom>
          <a:noFill/>
          <a:ln w="9525">
            <a:noFill/>
            <a:miter lim="800000"/>
            <a:headEnd/>
            <a:tailEnd/>
          </a:ln>
          <a:effectLst/>
        </p:spPr>
      </p:pic>
      <p:pic>
        <p:nvPicPr>
          <p:cNvPr id="4779043" name="Picture 35"/>
          <p:cNvPicPr>
            <a:picLocks noChangeAspect="1" noChangeArrowheads="1"/>
          </p:cNvPicPr>
          <p:nvPr/>
        </p:nvPicPr>
        <p:blipFill>
          <a:blip r:embed="rId3" cstate="print"/>
          <a:srcRect/>
          <a:stretch>
            <a:fillRect/>
          </a:stretch>
        </p:blipFill>
        <p:spPr bwMode="auto">
          <a:xfrm>
            <a:off x="2743200" y="3657600"/>
            <a:ext cx="1277938" cy="1143000"/>
          </a:xfrm>
          <a:prstGeom prst="rect">
            <a:avLst/>
          </a:prstGeom>
          <a:noFill/>
          <a:ln w="9525">
            <a:noFill/>
            <a:miter lim="800000"/>
            <a:headEnd/>
            <a:tailEnd/>
          </a:ln>
          <a:effectLst/>
        </p:spPr>
      </p:pic>
      <p:pic>
        <p:nvPicPr>
          <p:cNvPr id="4779044" name="Picture 36"/>
          <p:cNvPicPr>
            <a:picLocks noChangeAspect="1" noChangeArrowheads="1"/>
          </p:cNvPicPr>
          <p:nvPr/>
        </p:nvPicPr>
        <p:blipFill>
          <a:blip r:embed="rId3" cstate="print"/>
          <a:srcRect/>
          <a:stretch>
            <a:fillRect/>
          </a:stretch>
        </p:blipFill>
        <p:spPr bwMode="auto">
          <a:xfrm>
            <a:off x="3505200" y="2133600"/>
            <a:ext cx="1277938" cy="1143000"/>
          </a:xfrm>
          <a:prstGeom prst="rect">
            <a:avLst/>
          </a:prstGeom>
          <a:noFill/>
          <a:ln w="9525">
            <a:noFill/>
            <a:miter lim="800000"/>
            <a:headEnd/>
            <a:tailEnd/>
          </a:ln>
          <a:effectLst/>
        </p:spPr>
      </p:pic>
      <p:pic>
        <p:nvPicPr>
          <p:cNvPr id="4779045" name="Picture 37"/>
          <p:cNvPicPr>
            <a:picLocks noChangeAspect="1" noChangeArrowheads="1"/>
          </p:cNvPicPr>
          <p:nvPr/>
        </p:nvPicPr>
        <p:blipFill>
          <a:blip r:embed="rId3" cstate="print"/>
          <a:srcRect/>
          <a:stretch>
            <a:fillRect/>
          </a:stretch>
        </p:blipFill>
        <p:spPr bwMode="auto">
          <a:xfrm>
            <a:off x="4360863" y="457200"/>
            <a:ext cx="1277937" cy="1143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500" fill="hold"/>
                                        <p:tgtEl>
                                          <p:spTgt spid="4779010"/>
                                        </p:tgtEl>
                                      </p:cBhvr>
                                      <p:by x="110000" y="110000"/>
                                    </p:animScale>
                                  </p:childTnLst>
                                </p:cTn>
                              </p:par>
                              <p:par>
                                <p:cTn id="7" presetID="6" presetClass="emph" presetSubtype="0" repeatCount="indefinite" fill="hold" nodeType="withEffect">
                                  <p:stCondLst>
                                    <p:cond delay="0"/>
                                  </p:stCondLst>
                                  <p:childTnLst>
                                    <p:animScale>
                                      <p:cBhvr>
                                        <p:cTn id="8" dur="500" fill="hold"/>
                                        <p:tgtEl>
                                          <p:spTgt spid="4779013"/>
                                        </p:tgtEl>
                                      </p:cBhvr>
                                      <p:by x="110000" y="110000"/>
                                    </p:animScale>
                                  </p:childTnLst>
                                </p:cTn>
                              </p:par>
                              <p:par>
                                <p:cTn id="9" presetID="6" presetClass="emph" presetSubtype="0" repeatCount="indefinite" autoRev="1" fill="hold" nodeType="withEffect">
                                  <p:stCondLst>
                                    <p:cond delay="0"/>
                                  </p:stCondLst>
                                  <p:childTnLst>
                                    <p:animScale>
                                      <p:cBhvr>
                                        <p:cTn id="10" dur="500" fill="hold"/>
                                        <p:tgtEl>
                                          <p:spTgt spid="4779011"/>
                                        </p:tgtEl>
                                      </p:cBhvr>
                                      <p:by x="110000" y="110000"/>
                                    </p:animScale>
                                  </p:childTnLst>
                                </p:cTn>
                              </p:par>
                              <p:par>
                                <p:cTn id="11" presetID="6" presetClass="emph" presetSubtype="0" repeatCount="indefinite" accel="50000" decel="50000" autoRev="1" fill="hold" nodeType="withEffect">
                                  <p:stCondLst>
                                    <p:cond delay="0"/>
                                  </p:stCondLst>
                                  <p:childTnLst>
                                    <p:animScale>
                                      <p:cBhvr>
                                        <p:cTn id="12" dur="500" fill="hold"/>
                                        <p:tgtEl>
                                          <p:spTgt spid="4779012"/>
                                        </p:tgtEl>
                                      </p:cBhvr>
                                      <p:by x="110000" y="110000"/>
                                    </p:animScale>
                                  </p:childTnLst>
                                </p:cTn>
                              </p:par>
                              <p:par>
                                <p:cTn id="13" presetID="6" presetClass="emph" presetSubtype="0" repeatCount="indefinite" fill="hold" nodeType="withEffect">
                                  <p:stCondLst>
                                    <p:cond delay="0"/>
                                  </p:stCondLst>
                                  <p:childTnLst>
                                    <p:animScale>
                                      <p:cBhvr>
                                        <p:cTn id="14" dur="500" fill="hold"/>
                                        <p:tgtEl>
                                          <p:spTgt spid="4779018"/>
                                        </p:tgtEl>
                                      </p:cBhvr>
                                      <p:by x="110000" y="110000"/>
                                    </p:animScale>
                                  </p:childTnLst>
                                </p:cTn>
                              </p:par>
                              <p:par>
                                <p:cTn id="15" presetID="6" presetClass="emph" presetSubtype="0" repeatCount="indefinite" fill="hold" nodeType="withEffect">
                                  <p:stCondLst>
                                    <p:cond delay="0"/>
                                  </p:stCondLst>
                                  <p:childTnLst>
                                    <p:animScale>
                                      <p:cBhvr>
                                        <p:cTn id="16" dur="500" fill="hold"/>
                                        <p:tgtEl>
                                          <p:spTgt spid="4779021"/>
                                        </p:tgtEl>
                                      </p:cBhvr>
                                      <p:by x="110000" y="110000"/>
                                    </p:animScale>
                                  </p:childTnLst>
                                </p:cTn>
                              </p:par>
                              <p:par>
                                <p:cTn id="17" presetID="6" presetClass="emph" presetSubtype="0" repeatCount="indefinite" autoRev="1" fill="hold" nodeType="withEffect">
                                  <p:stCondLst>
                                    <p:cond delay="0"/>
                                  </p:stCondLst>
                                  <p:childTnLst>
                                    <p:animScale>
                                      <p:cBhvr>
                                        <p:cTn id="18" dur="500" fill="hold"/>
                                        <p:tgtEl>
                                          <p:spTgt spid="4779019"/>
                                        </p:tgtEl>
                                      </p:cBhvr>
                                      <p:by x="110000" y="110000"/>
                                    </p:animScale>
                                  </p:childTnLst>
                                </p:cTn>
                              </p:par>
                              <p:par>
                                <p:cTn id="19" presetID="6" presetClass="emph" presetSubtype="0" repeatCount="indefinite" accel="50000" decel="50000" autoRev="1" fill="hold" nodeType="withEffect">
                                  <p:stCondLst>
                                    <p:cond delay="0"/>
                                  </p:stCondLst>
                                  <p:childTnLst>
                                    <p:animScale>
                                      <p:cBhvr>
                                        <p:cTn id="20" dur="500" fill="hold"/>
                                        <p:tgtEl>
                                          <p:spTgt spid="4779020"/>
                                        </p:tgtEl>
                                      </p:cBhvr>
                                      <p:by x="110000" y="110000"/>
                                    </p:animScale>
                                  </p:childTnLst>
                                </p:cTn>
                              </p:par>
                              <p:par>
                                <p:cTn id="21" presetID="6" presetClass="emph" presetSubtype="0" repeatCount="indefinite" autoRev="1" fill="hold" nodeType="withEffect">
                                  <p:stCondLst>
                                    <p:cond delay="0"/>
                                  </p:stCondLst>
                                  <p:childTnLst>
                                    <p:animScale>
                                      <p:cBhvr>
                                        <p:cTn id="22" dur="500" fill="hold"/>
                                        <p:tgtEl>
                                          <p:spTgt spid="4779040"/>
                                        </p:tgtEl>
                                      </p:cBhvr>
                                      <p:by x="110000" y="110000"/>
                                    </p:animScale>
                                  </p:childTnLst>
                                </p:cTn>
                              </p:par>
                              <p:par>
                                <p:cTn id="23" presetID="6" presetClass="emph" presetSubtype="0" repeatCount="indefinite" fill="hold" nodeType="withEffect">
                                  <p:stCondLst>
                                    <p:cond delay="0"/>
                                  </p:stCondLst>
                                  <p:childTnLst>
                                    <p:animScale>
                                      <p:cBhvr>
                                        <p:cTn id="24" dur="500" fill="hold"/>
                                        <p:tgtEl>
                                          <p:spTgt spid="4779041"/>
                                        </p:tgtEl>
                                      </p:cBhvr>
                                      <p:by x="110000" y="110000"/>
                                    </p:animScale>
                                  </p:childTnLst>
                                </p:cTn>
                              </p:par>
                              <p:par>
                                <p:cTn id="25" presetID="6" presetClass="emph" presetSubtype="0" repeatCount="indefinite" autoRev="1" fill="hold" nodeType="withEffect">
                                  <p:stCondLst>
                                    <p:cond delay="0"/>
                                  </p:stCondLst>
                                  <p:childTnLst>
                                    <p:animScale>
                                      <p:cBhvr>
                                        <p:cTn id="26" dur="500" fill="hold"/>
                                        <p:tgtEl>
                                          <p:spTgt spid="4779042"/>
                                        </p:tgtEl>
                                      </p:cBhvr>
                                      <p:by x="110000" y="110000"/>
                                    </p:animScale>
                                  </p:childTnLst>
                                </p:cTn>
                              </p:par>
                              <p:par>
                                <p:cTn id="27" presetID="6" presetClass="emph" presetSubtype="0" repeatCount="indefinite" fill="hold" nodeType="withEffect">
                                  <p:stCondLst>
                                    <p:cond delay="0"/>
                                  </p:stCondLst>
                                  <p:childTnLst>
                                    <p:animScale>
                                      <p:cBhvr>
                                        <p:cTn id="28" dur="500" fill="hold"/>
                                        <p:tgtEl>
                                          <p:spTgt spid="4779043"/>
                                        </p:tgtEl>
                                      </p:cBhvr>
                                      <p:by x="110000" y="110000"/>
                                    </p:animScale>
                                  </p:childTnLst>
                                </p:cTn>
                              </p:par>
                              <p:par>
                                <p:cTn id="29" presetID="6" presetClass="emph" presetSubtype="0" repeatCount="indefinite" fill="hold" nodeType="withEffect">
                                  <p:stCondLst>
                                    <p:cond delay="0"/>
                                  </p:stCondLst>
                                  <p:childTnLst>
                                    <p:animScale>
                                      <p:cBhvr>
                                        <p:cTn id="30" dur="500" fill="hold"/>
                                        <p:tgtEl>
                                          <p:spTgt spid="4779044"/>
                                        </p:tgtEl>
                                      </p:cBhvr>
                                      <p:by x="110000" y="110000"/>
                                    </p:animScale>
                                  </p:childTnLst>
                                </p:cTn>
                              </p:par>
                              <p:par>
                                <p:cTn id="31" presetID="6" presetClass="emph" presetSubtype="0" repeatCount="indefinite" fill="hold" nodeType="withEffect">
                                  <p:stCondLst>
                                    <p:cond delay="0"/>
                                  </p:stCondLst>
                                  <p:childTnLst>
                                    <p:animScale>
                                      <p:cBhvr>
                                        <p:cTn id="32" dur="500" fill="hold"/>
                                        <p:tgtEl>
                                          <p:spTgt spid="4779045"/>
                                        </p:tgtEl>
                                      </p:cBhvr>
                                      <p:by x="110000" y="11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0"/>
                <a:invGamma/>
              </a:srgbClr>
            </a:gs>
            <a:gs pos="100000">
              <a:srgbClr val="000099"/>
            </a:gs>
          </a:gsLst>
          <a:lin ang="5400000" scaled="1"/>
        </a:gradFill>
        <a:effectLst/>
      </p:bgPr>
    </p:bg>
    <p:spTree>
      <p:nvGrpSpPr>
        <p:cNvPr id="1" name=""/>
        <p:cNvGrpSpPr/>
        <p:nvPr/>
      </p:nvGrpSpPr>
      <p:grpSpPr>
        <a:xfrm>
          <a:off x="0" y="0"/>
          <a:ext cx="0" cy="0"/>
          <a:chOff x="0" y="0"/>
          <a:chExt cx="0" cy="0"/>
        </a:xfrm>
      </p:grpSpPr>
      <p:pic>
        <p:nvPicPr>
          <p:cNvPr id="4825090" name="Picture 2"/>
          <p:cNvPicPr>
            <a:picLocks noChangeAspect="1" noChangeArrowheads="1"/>
          </p:cNvPicPr>
          <p:nvPr/>
        </p:nvPicPr>
        <p:blipFill>
          <a:blip r:embed="rId3" cstate="print"/>
          <a:srcRect/>
          <a:stretch>
            <a:fillRect/>
          </a:stretch>
        </p:blipFill>
        <p:spPr bwMode="auto">
          <a:xfrm>
            <a:off x="2608263" y="477838"/>
            <a:ext cx="1277937" cy="1143000"/>
          </a:xfrm>
          <a:prstGeom prst="rect">
            <a:avLst/>
          </a:prstGeom>
          <a:noFill/>
          <a:ln w="9525">
            <a:noFill/>
            <a:miter lim="800000"/>
            <a:headEnd/>
            <a:tailEnd/>
          </a:ln>
          <a:effectLst/>
        </p:spPr>
      </p:pic>
      <p:pic>
        <p:nvPicPr>
          <p:cNvPr id="4825091" name="Picture 3"/>
          <p:cNvPicPr>
            <a:picLocks noChangeAspect="1" noChangeArrowheads="1"/>
          </p:cNvPicPr>
          <p:nvPr/>
        </p:nvPicPr>
        <p:blipFill>
          <a:blip r:embed="rId3" cstate="print"/>
          <a:srcRect/>
          <a:stretch>
            <a:fillRect/>
          </a:stretch>
        </p:blipFill>
        <p:spPr bwMode="auto">
          <a:xfrm>
            <a:off x="3446463" y="990600"/>
            <a:ext cx="1277937" cy="1143000"/>
          </a:xfrm>
          <a:prstGeom prst="rect">
            <a:avLst/>
          </a:prstGeom>
          <a:noFill/>
          <a:ln w="9525">
            <a:noFill/>
            <a:miter lim="800000"/>
            <a:headEnd/>
            <a:tailEnd/>
          </a:ln>
          <a:effectLst/>
        </p:spPr>
      </p:pic>
      <p:pic>
        <p:nvPicPr>
          <p:cNvPr id="4825092" name="Picture 4"/>
          <p:cNvPicPr>
            <a:picLocks noChangeAspect="1" noChangeArrowheads="1"/>
          </p:cNvPicPr>
          <p:nvPr/>
        </p:nvPicPr>
        <p:blipFill>
          <a:blip r:embed="rId3" cstate="print"/>
          <a:srcRect/>
          <a:stretch>
            <a:fillRect/>
          </a:stretch>
        </p:blipFill>
        <p:spPr bwMode="auto">
          <a:xfrm>
            <a:off x="2667000" y="2667000"/>
            <a:ext cx="1277938" cy="1143000"/>
          </a:xfrm>
          <a:prstGeom prst="rect">
            <a:avLst/>
          </a:prstGeom>
          <a:noFill/>
          <a:ln w="9525">
            <a:noFill/>
            <a:miter lim="800000"/>
            <a:headEnd/>
            <a:tailEnd/>
          </a:ln>
          <a:effectLst/>
        </p:spPr>
      </p:pic>
      <p:pic>
        <p:nvPicPr>
          <p:cNvPr id="4825093" name="Picture 5"/>
          <p:cNvPicPr>
            <a:picLocks noChangeAspect="1" noChangeArrowheads="1"/>
          </p:cNvPicPr>
          <p:nvPr/>
        </p:nvPicPr>
        <p:blipFill>
          <a:blip r:embed="rId3" cstate="print"/>
          <a:srcRect/>
          <a:stretch>
            <a:fillRect/>
          </a:stretch>
        </p:blipFill>
        <p:spPr bwMode="auto">
          <a:xfrm>
            <a:off x="3522663" y="3124200"/>
            <a:ext cx="1277937" cy="1143000"/>
          </a:xfrm>
          <a:prstGeom prst="rect">
            <a:avLst/>
          </a:prstGeom>
          <a:noFill/>
          <a:ln w="9525">
            <a:noFill/>
            <a:miter lim="800000"/>
            <a:headEnd/>
            <a:tailEnd/>
          </a:ln>
          <a:effectLst/>
        </p:spPr>
      </p:pic>
      <p:pic>
        <p:nvPicPr>
          <p:cNvPr id="4825094" name="Picture 6"/>
          <p:cNvPicPr>
            <a:picLocks noChangeAspect="1" noChangeArrowheads="1"/>
          </p:cNvPicPr>
          <p:nvPr/>
        </p:nvPicPr>
        <p:blipFill>
          <a:blip r:embed="rId3" cstate="print"/>
          <a:srcRect/>
          <a:stretch>
            <a:fillRect/>
          </a:stretch>
        </p:blipFill>
        <p:spPr bwMode="auto">
          <a:xfrm>
            <a:off x="5427663" y="630238"/>
            <a:ext cx="1277937" cy="1143000"/>
          </a:xfrm>
          <a:prstGeom prst="rect">
            <a:avLst/>
          </a:prstGeom>
          <a:noFill/>
          <a:ln w="9525">
            <a:noFill/>
            <a:miter lim="800000"/>
            <a:headEnd/>
            <a:tailEnd/>
          </a:ln>
          <a:effectLst/>
        </p:spPr>
      </p:pic>
      <p:pic>
        <p:nvPicPr>
          <p:cNvPr id="4825095" name="Picture 7"/>
          <p:cNvPicPr>
            <a:picLocks noChangeAspect="1" noChangeArrowheads="1"/>
          </p:cNvPicPr>
          <p:nvPr/>
        </p:nvPicPr>
        <p:blipFill>
          <a:blip r:embed="rId3" cstate="print"/>
          <a:srcRect/>
          <a:stretch>
            <a:fillRect/>
          </a:stretch>
        </p:blipFill>
        <p:spPr bwMode="auto">
          <a:xfrm>
            <a:off x="5046663" y="1600200"/>
            <a:ext cx="1277937" cy="1143000"/>
          </a:xfrm>
          <a:prstGeom prst="rect">
            <a:avLst/>
          </a:prstGeom>
          <a:noFill/>
          <a:ln w="9525">
            <a:noFill/>
            <a:miter lim="800000"/>
            <a:headEnd/>
            <a:tailEnd/>
          </a:ln>
          <a:effectLst/>
        </p:spPr>
      </p:pic>
      <p:pic>
        <p:nvPicPr>
          <p:cNvPr id="4825096" name="Picture 8"/>
          <p:cNvPicPr>
            <a:picLocks noChangeAspect="1" noChangeArrowheads="1"/>
          </p:cNvPicPr>
          <p:nvPr/>
        </p:nvPicPr>
        <p:blipFill>
          <a:blip r:embed="rId3" cstate="print"/>
          <a:srcRect/>
          <a:stretch>
            <a:fillRect/>
          </a:stretch>
        </p:blipFill>
        <p:spPr bwMode="auto">
          <a:xfrm>
            <a:off x="4495800" y="2819400"/>
            <a:ext cx="1277938" cy="1143000"/>
          </a:xfrm>
          <a:prstGeom prst="rect">
            <a:avLst/>
          </a:prstGeom>
          <a:noFill/>
          <a:ln w="9525">
            <a:noFill/>
            <a:miter lim="800000"/>
            <a:headEnd/>
            <a:tailEnd/>
          </a:ln>
          <a:effectLst/>
        </p:spPr>
      </p:pic>
      <p:pic>
        <p:nvPicPr>
          <p:cNvPr id="4825097" name="Picture 9"/>
          <p:cNvPicPr>
            <a:picLocks noChangeAspect="1" noChangeArrowheads="1"/>
          </p:cNvPicPr>
          <p:nvPr/>
        </p:nvPicPr>
        <p:blipFill>
          <a:blip r:embed="rId3" cstate="print"/>
          <a:srcRect/>
          <a:stretch>
            <a:fillRect/>
          </a:stretch>
        </p:blipFill>
        <p:spPr bwMode="auto">
          <a:xfrm>
            <a:off x="5029200" y="3429000"/>
            <a:ext cx="1277938" cy="1143000"/>
          </a:xfrm>
          <a:prstGeom prst="rect">
            <a:avLst/>
          </a:prstGeom>
          <a:noFill/>
          <a:ln w="9525">
            <a:noFill/>
            <a:miter lim="800000"/>
            <a:headEnd/>
            <a:tailEnd/>
          </a:ln>
          <a:effectLst/>
        </p:spPr>
      </p:pic>
      <p:pic>
        <p:nvPicPr>
          <p:cNvPr id="4825098" name="Picture 10"/>
          <p:cNvPicPr>
            <a:picLocks noChangeAspect="1" noChangeArrowheads="1"/>
          </p:cNvPicPr>
          <p:nvPr/>
        </p:nvPicPr>
        <p:blipFill>
          <a:blip r:embed="rId3" cstate="print"/>
          <a:srcRect/>
          <a:stretch>
            <a:fillRect/>
          </a:stretch>
        </p:blipFill>
        <p:spPr bwMode="auto">
          <a:xfrm>
            <a:off x="2438400" y="1905000"/>
            <a:ext cx="1277938" cy="1143000"/>
          </a:xfrm>
          <a:prstGeom prst="rect">
            <a:avLst/>
          </a:prstGeom>
          <a:noFill/>
          <a:ln w="9525">
            <a:noFill/>
            <a:miter lim="800000"/>
            <a:headEnd/>
            <a:tailEnd/>
          </a:ln>
          <a:effectLst/>
        </p:spPr>
      </p:pic>
      <p:pic>
        <p:nvPicPr>
          <p:cNvPr id="4825099" name="Picture 11"/>
          <p:cNvPicPr>
            <a:picLocks noChangeAspect="1" noChangeArrowheads="1"/>
          </p:cNvPicPr>
          <p:nvPr/>
        </p:nvPicPr>
        <p:blipFill>
          <a:blip r:embed="rId3" cstate="print"/>
          <a:srcRect/>
          <a:stretch>
            <a:fillRect/>
          </a:stretch>
        </p:blipFill>
        <p:spPr bwMode="auto">
          <a:xfrm>
            <a:off x="4191000" y="3657600"/>
            <a:ext cx="1277938" cy="1143000"/>
          </a:xfrm>
          <a:prstGeom prst="rect">
            <a:avLst/>
          </a:prstGeom>
          <a:noFill/>
          <a:ln w="9525">
            <a:noFill/>
            <a:miter lim="800000"/>
            <a:headEnd/>
            <a:tailEnd/>
          </a:ln>
          <a:effectLst/>
        </p:spPr>
      </p:pic>
      <p:pic>
        <p:nvPicPr>
          <p:cNvPr id="4825100" name="Picture 12"/>
          <p:cNvPicPr>
            <a:picLocks noChangeAspect="1" noChangeArrowheads="1"/>
          </p:cNvPicPr>
          <p:nvPr/>
        </p:nvPicPr>
        <p:blipFill>
          <a:blip r:embed="rId3" cstate="print"/>
          <a:srcRect/>
          <a:stretch>
            <a:fillRect/>
          </a:stretch>
        </p:blipFill>
        <p:spPr bwMode="auto">
          <a:xfrm>
            <a:off x="4038600" y="1676400"/>
            <a:ext cx="1277938" cy="1143000"/>
          </a:xfrm>
          <a:prstGeom prst="rect">
            <a:avLst/>
          </a:prstGeom>
          <a:noFill/>
          <a:ln w="9525">
            <a:noFill/>
            <a:miter lim="800000"/>
            <a:headEnd/>
            <a:tailEnd/>
          </a:ln>
          <a:effectLst/>
        </p:spPr>
      </p:pic>
      <p:pic>
        <p:nvPicPr>
          <p:cNvPr id="4825101" name="Picture 13"/>
          <p:cNvPicPr>
            <a:picLocks noChangeAspect="1" noChangeArrowheads="1"/>
          </p:cNvPicPr>
          <p:nvPr/>
        </p:nvPicPr>
        <p:blipFill>
          <a:blip r:embed="rId3" cstate="print"/>
          <a:srcRect/>
          <a:stretch>
            <a:fillRect/>
          </a:stretch>
        </p:blipFill>
        <p:spPr bwMode="auto">
          <a:xfrm>
            <a:off x="2743200" y="3886200"/>
            <a:ext cx="1277938" cy="1143000"/>
          </a:xfrm>
          <a:prstGeom prst="rect">
            <a:avLst/>
          </a:prstGeom>
          <a:noFill/>
          <a:ln w="9525">
            <a:noFill/>
            <a:miter lim="800000"/>
            <a:headEnd/>
            <a:tailEnd/>
          </a:ln>
          <a:effectLst/>
        </p:spPr>
      </p:pic>
      <p:pic>
        <p:nvPicPr>
          <p:cNvPr id="4825102" name="Picture 14"/>
          <p:cNvPicPr>
            <a:picLocks noChangeAspect="1" noChangeArrowheads="1"/>
          </p:cNvPicPr>
          <p:nvPr/>
        </p:nvPicPr>
        <p:blipFill>
          <a:blip r:embed="rId3" cstate="print"/>
          <a:srcRect/>
          <a:stretch>
            <a:fillRect/>
          </a:stretch>
        </p:blipFill>
        <p:spPr bwMode="auto">
          <a:xfrm>
            <a:off x="3505200" y="2133600"/>
            <a:ext cx="1277938" cy="1143000"/>
          </a:xfrm>
          <a:prstGeom prst="rect">
            <a:avLst/>
          </a:prstGeom>
          <a:noFill/>
          <a:ln w="9525">
            <a:noFill/>
            <a:miter lim="800000"/>
            <a:headEnd/>
            <a:tailEnd/>
          </a:ln>
          <a:effectLst/>
        </p:spPr>
      </p:pic>
      <p:pic>
        <p:nvPicPr>
          <p:cNvPr id="4825103" name="Picture 15"/>
          <p:cNvPicPr>
            <a:picLocks noChangeAspect="1" noChangeArrowheads="1"/>
          </p:cNvPicPr>
          <p:nvPr/>
        </p:nvPicPr>
        <p:blipFill>
          <a:blip r:embed="rId3" cstate="print"/>
          <a:srcRect/>
          <a:stretch>
            <a:fillRect/>
          </a:stretch>
        </p:blipFill>
        <p:spPr bwMode="auto">
          <a:xfrm>
            <a:off x="4360863" y="457200"/>
            <a:ext cx="1277937" cy="1143000"/>
          </a:xfrm>
          <a:prstGeom prst="rect">
            <a:avLst/>
          </a:prstGeom>
          <a:noFill/>
          <a:ln w="9525">
            <a:noFill/>
            <a:miter lim="800000"/>
            <a:headEnd/>
            <a:tailEnd/>
          </a:ln>
          <a:effectLst/>
        </p:spPr>
      </p:pic>
      <p:sp>
        <p:nvSpPr>
          <p:cNvPr id="4825104" name="Rectangle 16"/>
          <p:cNvSpPr>
            <a:spLocks noChangeArrowheads="1"/>
          </p:cNvSpPr>
          <p:nvPr/>
        </p:nvSpPr>
        <p:spPr bwMode="auto">
          <a:xfrm flipH="1">
            <a:off x="5397500" y="4937125"/>
            <a:ext cx="1828800" cy="990600"/>
          </a:xfrm>
          <a:prstGeom prst="rect">
            <a:avLst/>
          </a:prstGeom>
          <a:noFill/>
          <a:ln w="50800">
            <a:solidFill>
              <a:schemeClr val="tx1"/>
            </a:solidFill>
            <a:miter lim="800000"/>
            <a:headEnd/>
            <a:tailEnd/>
          </a:ln>
          <a:effectLst/>
        </p:spPr>
        <p:txBody>
          <a:bodyPr wrap="none" anchor="ctr"/>
          <a:lstStyle/>
          <a:p>
            <a:endParaRPr lang="en-US" sz="2000"/>
          </a:p>
        </p:txBody>
      </p:sp>
      <p:sp>
        <p:nvSpPr>
          <p:cNvPr id="4825105" name="AutoShape 17"/>
          <p:cNvSpPr>
            <a:spLocks noChangeArrowheads="1"/>
          </p:cNvSpPr>
          <p:nvPr/>
        </p:nvSpPr>
        <p:spPr bwMode="auto">
          <a:xfrm flipH="1">
            <a:off x="5397500" y="5165725"/>
            <a:ext cx="1828800" cy="1524000"/>
          </a:xfrm>
          <a:custGeom>
            <a:avLst/>
            <a:gdLst>
              <a:gd name="G0" fmla="+- 5400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400"/>
              <a:gd name="G18" fmla="*/ 5400 1 2"/>
              <a:gd name="G19" fmla="+- G18 5400 0"/>
              <a:gd name="G20" fmla="cos G19 11796480"/>
              <a:gd name="G21" fmla="sin G19 11796480"/>
              <a:gd name="G22" fmla="+- G20 10800 0"/>
              <a:gd name="G23" fmla="+- G21 10800 0"/>
              <a:gd name="G24" fmla="+- 10800 0 G20"/>
              <a:gd name="G25" fmla="+- 5400 10800 0"/>
              <a:gd name="G26" fmla="?: G9 G17 G25"/>
              <a:gd name="G27" fmla="?: G9 0 21600"/>
              <a:gd name="G28" fmla="cos 10800 11796480"/>
              <a:gd name="G29" fmla="sin 10800 11796480"/>
              <a:gd name="G30" fmla="sin 5400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2700 w 21600"/>
              <a:gd name="T15" fmla="*/ 10800 h 21600"/>
              <a:gd name="T16" fmla="*/ 10800 w 21600"/>
              <a:gd name="T17" fmla="*/ 5400 h 21600"/>
              <a:gd name="T18" fmla="*/ 18900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CC66"/>
          </a:solidFill>
          <a:ln w="9525">
            <a:solidFill>
              <a:schemeClr val="tx1"/>
            </a:solidFill>
            <a:miter lim="800000"/>
            <a:headEnd/>
            <a:tailEnd/>
          </a:ln>
          <a:effectLst/>
        </p:spPr>
        <p:txBody>
          <a:bodyPr wrap="none" anchor="ctr"/>
          <a:lstStyle/>
          <a:p>
            <a:endParaRPr lang="en-US" sz="2000"/>
          </a:p>
        </p:txBody>
      </p:sp>
      <p:sp>
        <p:nvSpPr>
          <p:cNvPr id="4825106" name="Text Box 18"/>
          <p:cNvSpPr txBox="1">
            <a:spLocks noChangeArrowheads="1"/>
          </p:cNvSpPr>
          <p:nvPr/>
        </p:nvSpPr>
        <p:spPr bwMode="auto">
          <a:xfrm flipH="1">
            <a:off x="8289925" y="4572000"/>
            <a:ext cx="771525" cy="579438"/>
          </a:xfrm>
          <a:prstGeom prst="rect">
            <a:avLst/>
          </a:prstGeom>
          <a:noFill/>
          <a:ln w="9525">
            <a:noFill/>
            <a:miter lim="800000"/>
            <a:headEnd/>
            <a:tailEnd/>
          </a:ln>
          <a:effectLst/>
        </p:spPr>
        <p:txBody>
          <a:bodyPr wrap="none">
            <a:spAutoFit/>
          </a:bodyPr>
          <a:lstStyle/>
          <a:p>
            <a:pPr eaLnBrk="1" hangingPunct="1"/>
            <a:r>
              <a:rPr lang="en-US" b="1">
                <a:solidFill>
                  <a:srgbClr val="FFFFFF"/>
                </a:solidFill>
                <a:effectLst/>
                <a:latin typeface="Arial" charset="0"/>
              </a:rPr>
              <a:t>DA</a:t>
            </a:r>
          </a:p>
        </p:txBody>
      </p:sp>
      <p:grpSp>
        <p:nvGrpSpPr>
          <p:cNvPr id="2" name="Group 19"/>
          <p:cNvGrpSpPr>
            <a:grpSpLocks/>
          </p:cNvGrpSpPr>
          <p:nvPr/>
        </p:nvGrpSpPr>
        <p:grpSpPr bwMode="auto">
          <a:xfrm>
            <a:off x="6286500" y="5638800"/>
            <a:ext cx="2276475" cy="1084263"/>
            <a:chOff x="3960" y="3552"/>
            <a:chExt cx="1434" cy="683"/>
          </a:xfrm>
        </p:grpSpPr>
        <p:sp>
          <p:nvSpPr>
            <p:cNvPr id="4825108" name="Rectangle 20"/>
            <p:cNvSpPr>
              <a:spLocks noChangeArrowheads="1"/>
            </p:cNvSpPr>
            <p:nvPr/>
          </p:nvSpPr>
          <p:spPr bwMode="auto">
            <a:xfrm flipH="1">
              <a:off x="4194" y="3995"/>
              <a:ext cx="1200" cy="240"/>
            </a:xfrm>
            <a:prstGeom prst="rect">
              <a:avLst/>
            </a:prstGeom>
            <a:noFill/>
            <a:ln w="38100">
              <a:solidFill>
                <a:srgbClr val="FF0000"/>
              </a:solidFill>
              <a:miter lim="800000"/>
              <a:headEnd/>
              <a:tailEnd/>
            </a:ln>
            <a:effectLst/>
          </p:spPr>
          <p:txBody>
            <a:bodyPr wrap="none" anchor="ctr"/>
            <a:lstStyle/>
            <a:p>
              <a:endParaRPr lang="en-US" sz="2000"/>
            </a:p>
          </p:txBody>
        </p:sp>
        <p:grpSp>
          <p:nvGrpSpPr>
            <p:cNvPr id="3" name="Group 21"/>
            <p:cNvGrpSpPr>
              <a:grpSpLocks/>
            </p:cNvGrpSpPr>
            <p:nvPr/>
          </p:nvGrpSpPr>
          <p:grpSpPr bwMode="auto">
            <a:xfrm>
              <a:off x="3960" y="3552"/>
              <a:ext cx="1349" cy="650"/>
              <a:chOff x="3960" y="3552"/>
              <a:chExt cx="1349" cy="650"/>
            </a:xfrm>
          </p:grpSpPr>
          <p:sp>
            <p:nvSpPr>
              <p:cNvPr id="4825110" name="Line 22"/>
              <p:cNvSpPr>
                <a:spLocks noChangeShapeType="1"/>
              </p:cNvSpPr>
              <p:nvPr/>
            </p:nvSpPr>
            <p:spPr bwMode="auto">
              <a:xfrm flipV="1">
                <a:off x="3976" y="3552"/>
                <a:ext cx="536" cy="182"/>
              </a:xfrm>
              <a:prstGeom prst="line">
                <a:avLst/>
              </a:prstGeom>
              <a:noFill/>
              <a:ln w="50800">
                <a:solidFill>
                  <a:schemeClr val="accent1"/>
                </a:solidFill>
                <a:round/>
                <a:headEnd/>
                <a:tailEnd type="stealth" w="lg" len="lg"/>
              </a:ln>
              <a:effectLst/>
            </p:spPr>
            <p:txBody>
              <a:bodyPr/>
              <a:lstStyle/>
              <a:p>
                <a:endParaRPr lang="en-US" sz="2000"/>
              </a:p>
            </p:txBody>
          </p:sp>
          <p:sp>
            <p:nvSpPr>
              <p:cNvPr id="4825111" name="Line 23"/>
              <p:cNvSpPr>
                <a:spLocks noChangeShapeType="1"/>
              </p:cNvSpPr>
              <p:nvPr/>
            </p:nvSpPr>
            <p:spPr bwMode="auto">
              <a:xfrm flipH="1">
                <a:off x="3960" y="4118"/>
                <a:ext cx="240" cy="0"/>
              </a:xfrm>
              <a:prstGeom prst="line">
                <a:avLst/>
              </a:prstGeom>
              <a:noFill/>
              <a:ln w="63500">
                <a:solidFill>
                  <a:srgbClr val="FF0000"/>
                </a:solidFill>
                <a:round/>
                <a:headEnd/>
                <a:tailEnd/>
              </a:ln>
              <a:effectLst/>
            </p:spPr>
            <p:txBody>
              <a:bodyPr/>
              <a:lstStyle/>
              <a:p>
                <a:endParaRPr lang="en-US" sz="2000"/>
              </a:p>
            </p:txBody>
          </p:sp>
          <p:sp>
            <p:nvSpPr>
              <p:cNvPr id="4825112" name="Line 24"/>
              <p:cNvSpPr>
                <a:spLocks noChangeShapeType="1"/>
              </p:cNvSpPr>
              <p:nvPr/>
            </p:nvSpPr>
            <p:spPr bwMode="auto">
              <a:xfrm flipH="1" flipV="1">
                <a:off x="3976" y="3782"/>
                <a:ext cx="0" cy="336"/>
              </a:xfrm>
              <a:prstGeom prst="line">
                <a:avLst/>
              </a:prstGeom>
              <a:noFill/>
              <a:ln w="63500">
                <a:solidFill>
                  <a:srgbClr val="FF0000"/>
                </a:solidFill>
                <a:round/>
                <a:headEnd/>
                <a:tailEnd type="triangle" w="lg" len="med"/>
              </a:ln>
              <a:effectLst/>
            </p:spPr>
            <p:txBody>
              <a:bodyPr/>
              <a:lstStyle/>
              <a:p>
                <a:endParaRPr lang="en-US" sz="2000"/>
              </a:p>
            </p:txBody>
          </p:sp>
          <p:sp>
            <p:nvSpPr>
              <p:cNvPr id="4825113" name="Text Box 25"/>
              <p:cNvSpPr txBox="1">
                <a:spLocks noChangeArrowheads="1"/>
              </p:cNvSpPr>
              <p:nvPr/>
            </p:nvSpPr>
            <p:spPr bwMode="auto">
              <a:xfrm flipH="1">
                <a:off x="4286" y="4010"/>
                <a:ext cx="1023" cy="192"/>
              </a:xfrm>
              <a:prstGeom prst="rect">
                <a:avLst/>
              </a:prstGeom>
              <a:noFill/>
              <a:ln w="9525">
                <a:noFill/>
                <a:miter lim="800000"/>
                <a:headEnd/>
                <a:tailEnd/>
              </a:ln>
              <a:effectLst/>
            </p:spPr>
            <p:txBody>
              <a:bodyPr wrap="none">
                <a:spAutoFit/>
              </a:bodyPr>
              <a:lstStyle/>
              <a:p>
                <a:pPr eaLnBrk="1" hangingPunct="1"/>
                <a:r>
                  <a:rPr lang="en-US" sz="1400">
                    <a:solidFill>
                      <a:srgbClr val="FFFFFF"/>
                    </a:solidFill>
                    <a:effectLst/>
                    <a:latin typeface="Arial" charset="0"/>
                  </a:rPr>
                  <a:t>Ventral Subiculum</a:t>
                </a:r>
              </a:p>
            </p:txBody>
          </p:sp>
        </p:grpSp>
      </p:grpSp>
      <p:sp>
        <p:nvSpPr>
          <p:cNvPr id="4825114" name="AutoShape 26"/>
          <p:cNvSpPr>
            <a:spLocks noChangeArrowheads="1"/>
          </p:cNvSpPr>
          <p:nvPr/>
        </p:nvSpPr>
        <p:spPr bwMode="auto">
          <a:xfrm rot="9421637" flipH="1">
            <a:off x="7196138" y="4957763"/>
            <a:ext cx="1146175" cy="454025"/>
          </a:xfrm>
          <a:prstGeom prst="rightArrow">
            <a:avLst>
              <a:gd name="adj1" fmla="val 50000"/>
              <a:gd name="adj2" fmla="val 63112"/>
            </a:avLst>
          </a:prstGeom>
          <a:solidFill>
            <a:srgbClr val="FF00FF"/>
          </a:solidFill>
          <a:ln w="25400">
            <a:solidFill>
              <a:srgbClr val="FF00FF"/>
            </a:solidFill>
            <a:miter lim="800000"/>
            <a:headEnd/>
            <a:tailEnd/>
          </a:ln>
          <a:effectLst/>
        </p:spPr>
        <p:txBody>
          <a:bodyPr wrap="none" anchor="ctr"/>
          <a:lstStyle/>
          <a:p>
            <a:endParaRPr lang="en-US" sz="2000"/>
          </a:p>
        </p:txBody>
      </p:sp>
      <p:sp>
        <p:nvSpPr>
          <p:cNvPr id="4825115" name="Text Box 27"/>
          <p:cNvSpPr txBox="1">
            <a:spLocks noChangeArrowheads="1"/>
          </p:cNvSpPr>
          <p:nvPr/>
        </p:nvSpPr>
        <p:spPr bwMode="auto">
          <a:xfrm>
            <a:off x="228600" y="228600"/>
            <a:ext cx="2005013" cy="396875"/>
          </a:xfrm>
          <a:prstGeom prst="rect">
            <a:avLst/>
          </a:prstGeom>
          <a:noFill/>
          <a:ln w="9525">
            <a:noFill/>
            <a:miter lim="800000"/>
            <a:headEnd/>
            <a:tailEnd/>
          </a:ln>
          <a:effectLst/>
        </p:spPr>
        <p:txBody>
          <a:bodyPr wrap="none">
            <a:spAutoFit/>
          </a:bodyPr>
          <a:lstStyle/>
          <a:p>
            <a:pPr eaLnBrk="1" hangingPunct="1"/>
            <a:r>
              <a:rPr lang="en-US" sz="2000" b="1">
                <a:solidFill>
                  <a:srgbClr val="FFFFFF"/>
                </a:solidFill>
                <a:effectLst/>
                <a:latin typeface="Arial" charset="0"/>
              </a:rPr>
              <a:t>Schizophrenia:</a:t>
            </a:r>
          </a:p>
        </p:txBody>
      </p:sp>
      <p:grpSp>
        <p:nvGrpSpPr>
          <p:cNvPr id="4" name="Group 28"/>
          <p:cNvGrpSpPr>
            <a:grpSpLocks/>
          </p:cNvGrpSpPr>
          <p:nvPr/>
        </p:nvGrpSpPr>
        <p:grpSpPr bwMode="auto">
          <a:xfrm>
            <a:off x="98425" y="5013325"/>
            <a:ext cx="5299075" cy="762000"/>
            <a:chOff x="62" y="3158"/>
            <a:chExt cx="3338" cy="480"/>
          </a:xfrm>
        </p:grpSpPr>
        <p:sp>
          <p:nvSpPr>
            <p:cNvPr id="4825117" name="Text Box 29"/>
            <p:cNvSpPr txBox="1">
              <a:spLocks noChangeArrowheads="1"/>
            </p:cNvSpPr>
            <p:nvPr/>
          </p:nvSpPr>
          <p:spPr bwMode="auto">
            <a:xfrm flipH="1">
              <a:off x="2336" y="3242"/>
              <a:ext cx="116" cy="231"/>
            </a:xfrm>
            <a:prstGeom prst="rect">
              <a:avLst/>
            </a:prstGeom>
            <a:noFill/>
            <a:ln w="9525">
              <a:noFill/>
              <a:miter lim="800000"/>
              <a:headEnd/>
              <a:tailEnd/>
            </a:ln>
            <a:effectLst/>
          </p:spPr>
          <p:txBody>
            <a:bodyPr wrap="none">
              <a:spAutoFit/>
            </a:bodyPr>
            <a:lstStyle/>
            <a:p>
              <a:pPr eaLnBrk="1" hangingPunct="1"/>
              <a:endParaRPr lang="en-US" sz="1800">
                <a:solidFill>
                  <a:srgbClr val="FFFFFF"/>
                </a:solidFill>
                <a:effectLst/>
                <a:latin typeface="Arial" charset="0"/>
              </a:endParaRPr>
            </a:p>
          </p:txBody>
        </p:sp>
        <p:sp>
          <p:nvSpPr>
            <p:cNvPr id="4825118" name="AutoShape 30"/>
            <p:cNvSpPr>
              <a:spLocks noChangeArrowheads="1"/>
            </p:cNvSpPr>
            <p:nvPr/>
          </p:nvSpPr>
          <p:spPr bwMode="auto">
            <a:xfrm flipH="1">
              <a:off x="1672" y="3158"/>
              <a:ext cx="1008" cy="480"/>
            </a:xfrm>
            <a:prstGeom prst="flowChartPreparation">
              <a:avLst/>
            </a:prstGeom>
            <a:noFill/>
            <a:ln w="38100">
              <a:solidFill>
                <a:srgbClr val="66FFFF"/>
              </a:solidFill>
              <a:miter lim="800000"/>
              <a:headEnd/>
              <a:tailEnd/>
            </a:ln>
            <a:effectLst/>
          </p:spPr>
          <p:txBody>
            <a:bodyPr wrap="none" anchor="ctr"/>
            <a:lstStyle/>
            <a:p>
              <a:endParaRPr lang="en-US" sz="2000"/>
            </a:p>
          </p:txBody>
        </p:sp>
        <p:sp>
          <p:nvSpPr>
            <p:cNvPr id="4825119" name="AutoShape 31"/>
            <p:cNvSpPr>
              <a:spLocks noChangeArrowheads="1"/>
            </p:cNvSpPr>
            <p:nvPr/>
          </p:nvSpPr>
          <p:spPr bwMode="auto">
            <a:xfrm rot="10800000" flipH="1">
              <a:off x="2678" y="3292"/>
              <a:ext cx="722" cy="200"/>
            </a:xfrm>
            <a:prstGeom prst="rightArrow">
              <a:avLst>
                <a:gd name="adj1" fmla="val 50000"/>
                <a:gd name="adj2" fmla="val 90250"/>
              </a:avLst>
            </a:prstGeom>
            <a:solidFill>
              <a:srgbClr val="00FF00"/>
            </a:solidFill>
            <a:ln w="25400">
              <a:solidFill>
                <a:srgbClr val="00FF00"/>
              </a:solidFill>
              <a:miter lim="800000"/>
              <a:headEnd/>
              <a:tailEnd/>
            </a:ln>
            <a:effectLst/>
          </p:spPr>
          <p:txBody>
            <a:bodyPr wrap="none" anchor="ctr"/>
            <a:lstStyle/>
            <a:p>
              <a:endParaRPr lang="en-US" sz="2000"/>
            </a:p>
          </p:txBody>
        </p:sp>
        <p:sp>
          <p:nvSpPr>
            <p:cNvPr id="4825120" name="Text Box 32"/>
            <p:cNvSpPr txBox="1">
              <a:spLocks noChangeArrowheads="1"/>
            </p:cNvSpPr>
            <p:nvPr/>
          </p:nvSpPr>
          <p:spPr bwMode="auto">
            <a:xfrm>
              <a:off x="62" y="3254"/>
              <a:ext cx="1147" cy="326"/>
            </a:xfrm>
            <a:prstGeom prst="rect">
              <a:avLst/>
            </a:prstGeom>
            <a:noFill/>
            <a:ln w="9525">
              <a:noFill/>
              <a:miter lim="800000"/>
              <a:headEnd/>
              <a:tailEnd/>
            </a:ln>
            <a:effectLst/>
          </p:spPr>
          <p:txBody>
            <a:bodyPr wrap="none">
              <a:spAutoFit/>
            </a:bodyPr>
            <a:lstStyle/>
            <a:p>
              <a:pPr algn="ctr" eaLnBrk="1" hangingPunct="1"/>
              <a:r>
                <a:rPr lang="en-US" sz="1400">
                  <a:solidFill>
                    <a:srgbClr val="FFFFFF"/>
                  </a:solidFill>
                  <a:effectLst/>
                  <a:latin typeface="Arial" charset="0"/>
                </a:rPr>
                <a:t>Salient or Nonsalient</a:t>
              </a:r>
            </a:p>
            <a:p>
              <a:pPr algn="ctr" eaLnBrk="1" hangingPunct="1"/>
              <a:r>
                <a:rPr lang="en-US" sz="1400">
                  <a:solidFill>
                    <a:srgbClr val="FFFFFF"/>
                  </a:solidFill>
                  <a:effectLst/>
                  <a:latin typeface="Arial" charset="0"/>
                </a:rPr>
                <a:t>Stimulus</a:t>
              </a:r>
            </a:p>
          </p:txBody>
        </p:sp>
        <p:sp>
          <p:nvSpPr>
            <p:cNvPr id="4825121" name="Line 33"/>
            <p:cNvSpPr>
              <a:spLocks noChangeShapeType="1"/>
            </p:cNvSpPr>
            <p:nvPr/>
          </p:nvSpPr>
          <p:spPr bwMode="auto">
            <a:xfrm>
              <a:off x="1200" y="3398"/>
              <a:ext cx="384" cy="0"/>
            </a:xfrm>
            <a:prstGeom prst="line">
              <a:avLst/>
            </a:prstGeom>
            <a:noFill/>
            <a:ln w="38100">
              <a:solidFill>
                <a:srgbClr val="00FF00"/>
              </a:solidFill>
              <a:round/>
              <a:headEnd/>
              <a:tailEnd type="stealth" w="lg" len="med"/>
            </a:ln>
            <a:effectLst/>
          </p:spPr>
          <p:txBody>
            <a:bodyPr/>
            <a:lstStyle/>
            <a:p>
              <a:endParaRPr lang="en-US" sz="2000"/>
            </a:p>
          </p:txBody>
        </p:sp>
        <p:sp>
          <p:nvSpPr>
            <p:cNvPr id="4825122" name="Rectangle 34"/>
            <p:cNvSpPr>
              <a:spLocks noChangeArrowheads="1"/>
            </p:cNvSpPr>
            <p:nvPr/>
          </p:nvSpPr>
          <p:spPr bwMode="auto">
            <a:xfrm flipH="1">
              <a:off x="1660" y="3287"/>
              <a:ext cx="1058" cy="288"/>
            </a:xfrm>
            <a:prstGeom prst="rect">
              <a:avLst/>
            </a:prstGeom>
            <a:noFill/>
            <a:ln w="9525">
              <a:noFill/>
              <a:miter lim="800000"/>
              <a:headEnd/>
              <a:tailEnd/>
            </a:ln>
            <a:effectLst/>
          </p:spPr>
          <p:txBody>
            <a:bodyPr>
              <a:spAutoFit/>
            </a:bodyPr>
            <a:lstStyle/>
            <a:p>
              <a:pPr algn="ctr" eaLnBrk="1" hangingPunct="1"/>
              <a:r>
                <a:rPr lang="en-US" sz="1200" b="1">
                  <a:solidFill>
                    <a:srgbClr val="FFFFFF"/>
                  </a:solidFill>
                  <a:effectLst/>
                  <a:latin typeface="Arial" charset="0"/>
                </a:rPr>
                <a:t>Pedunculopontine</a:t>
              </a:r>
            </a:p>
            <a:p>
              <a:pPr algn="ctr" eaLnBrk="1" hangingPunct="1"/>
              <a:r>
                <a:rPr lang="en-US" sz="1200" b="1">
                  <a:solidFill>
                    <a:srgbClr val="FFFFFF"/>
                  </a:solidFill>
                  <a:effectLst/>
                  <a:latin typeface="Arial" charset="0"/>
                </a:rPr>
                <a:t>Tegmentum</a:t>
              </a:r>
            </a:p>
          </p:txBody>
        </p:sp>
      </p:grpSp>
      <p:pic>
        <p:nvPicPr>
          <p:cNvPr id="4825123" name="Picture 35"/>
          <p:cNvPicPr>
            <a:picLocks noChangeAspect="1" noChangeArrowheads="1"/>
          </p:cNvPicPr>
          <p:nvPr/>
        </p:nvPicPr>
        <p:blipFill>
          <a:blip r:embed="rId3" cstate="print"/>
          <a:srcRect/>
          <a:stretch>
            <a:fillRect/>
          </a:stretch>
        </p:blipFill>
        <p:spPr bwMode="auto">
          <a:xfrm>
            <a:off x="2667000" y="1371600"/>
            <a:ext cx="1277938" cy="1143000"/>
          </a:xfrm>
          <a:prstGeom prst="rect">
            <a:avLst/>
          </a:prstGeom>
          <a:noFill/>
          <a:ln w="9525">
            <a:noFill/>
            <a:miter lim="800000"/>
            <a:headEnd/>
            <a:tailEnd/>
          </a:ln>
          <a:effectLst/>
        </p:spPr>
      </p:pic>
      <p:pic>
        <p:nvPicPr>
          <p:cNvPr id="4825124" name="Picture 36"/>
          <p:cNvPicPr>
            <a:picLocks noChangeAspect="1" noChangeArrowheads="1"/>
          </p:cNvPicPr>
          <p:nvPr/>
        </p:nvPicPr>
        <p:blipFill>
          <a:blip r:embed="rId3" cstate="print"/>
          <a:srcRect/>
          <a:stretch>
            <a:fillRect/>
          </a:stretch>
        </p:blipFill>
        <p:spPr bwMode="auto">
          <a:xfrm>
            <a:off x="3505200" y="228600"/>
            <a:ext cx="1277938" cy="1143000"/>
          </a:xfrm>
          <a:prstGeom prst="rect">
            <a:avLst/>
          </a:prstGeom>
          <a:noFill/>
          <a:ln w="9525">
            <a:noFill/>
            <a:miter lim="800000"/>
            <a:headEnd/>
            <a:tailEnd/>
          </a:ln>
          <a:effectLst/>
        </p:spPr>
      </p:pic>
      <p:pic>
        <p:nvPicPr>
          <p:cNvPr id="4825125" name="Picture 37"/>
          <p:cNvPicPr>
            <a:picLocks noChangeAspect="1" noChangeArrowheads="1"/>
          </p:cNvPicPr>
          <p:nvPr/>
        </p:nvPicPr>
        <p:blipFill>
          <a:blip r:embed="rId3" cstate="print"/>
          <a:srcRect/>
          <a:stretch>
            <a:fillRect/>
          </a:stretch>
        </p:blipFill>
        <p:spPr bwMode="auto">
          <a:xfrm>
            <a:off x="4665663" y="2286000"/>
            <a:ext cx="1277937" cy="1143000"/>
          </a:xfrm>
          <a:prstGeom prst="rect">
            <a:avLst/>
          </a:prstGeom>
          <a:noFill/>
          <a:ln w="9525">
            <a:noFill/>
            <a:miter lim="800000"/>
            <a:headEnd/>
            <a:tailEnd/>
          </a:ln>
          <a:effectLst/>
        </p:spPr>
      </p:pic>
      <p:pic>
        <p:nvPicPr>
          <p:cNvPr id="4825126" name="Picture 38"/>
          <p:cNvPicPr>
            <a:picLocks noChangeAspect="1" noChangeArrowheads="1"/>
          </p:cNvPicPr>
          <p:nvPr/>
        </p:nvPicPr>
        <p:blipFill>
          <a:blip r:embed="rId3" cstate="print"/>
          <a:srcRect/>
          <a:stretch>
            <a:fillRect/>
          </a:stretch>
        </p:blipFill>
        <p:spPr bwMode="auto">
          <a:xfrm>
            <a:off x="3217863" y="2819400"/>
            <a:ext cx="1277937" cy="1143000"/>
          </a:xfrm>
          <a:prstGeom prst="rect">
            <a:avLst/>
          </a:prstGeom>
          <a:noFill/>
          <a:ln w="9525">
            <a:noFill/>
            <a:miter lim="800000"/>
            <a:headEnd/>
            <a:tailEnd/>
          </a:ln>
          <a:effectLst/>
        </p:spPr>
      </p:pic>
      <p:pic>
        <p:nvPicPr>
          <p:cNvPr id="4825127" name="Picture 39"/>
          <p:cNvPicPr>
            <a:picLocks noChangeAspect="1" noChangeArrowheads="1"/>
          </p:cNvPicPr>
          <p:nvPr/>
        </p:nvPicPr>
        <p:blipFill>
          <a:blip r:embed="rId3" cstate="print"/>
          <a:srcRect/>
          <a:stretch>
            <a:fillRect/>
          </a:stretch>
        </p:blipFill>
        <p:spPr bwMode="auto">
          <a:xfrm>
            <a:off x="2514600" y="3352800"/>
            <a:ext cx="1277938" cy="1143000"/>
          </a:xfrm>
          <a:prstGeom prst="rect">
            <a:avLst/>
          </a:prstGeom>
          <a:noFill/>
          <a:ln w="9525">
            <a:noFill/>
            <a:miter lim="800000"/>
            <a:headEnd/>
            <a:tailEnd/>
          </a:ln>
          <a:effectLst/>
        </p:spPr>
      </p:pic>
      <p:pic>
        <p:nvPicPr>
          <p:cNvPr id="4825128" name="Picture 40"/>
          <p:cNvPicPr>
            <a:picLocks noChangeAspect="1" noChangeArrowheads="1"/>
          </p:cNvPicPr>
          <p:nvPr/>
        </p:nvPicPr>
        <p:blipFill>
          <a:blip r:embed="rId3" cstate="print"/>
          <a:srcRect/>
          <a:stretch>
            <a:fillRect/>
          </a:stretch>
        </p:blipFill>
        <p:spPr bwMode="auto">
          <a:xfrm>
            <a:off x="3810000" y="3886200"/>
            <a:ext cx="1277938" cy="1143000"/>
          </a:xfrm>
          <a:prstGeom prst="rect">
            <a:avLst/>
          </a:prstGeom>
          <a:noFill/>
          <a:ln w="9525">
            <a:noFill/>
            <a:miter lim="800000"/>
            <a:headEnd/>
            <a:tailEnd/>
          </a:ln>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500" fill="hold"/>
                                        <p:tgtEl>
                                          <p:spTgt spid="4825090"/>
                                        </p:tgtEl>
                                      </p:cBhvr>
                                      <p:by x="110000" y="110000"/>
                                    </p:animScale>
                                  </p:childTnLst>
                                </p:cTn>
                              </p:par>
                              <p:par>
                                <p:cTn id="7" presetID="6" presetClass="emph" presetSubtype="0" repeatCount="indefinite" fill="hold" nodeType="withEffect">
                                  <p:stCondLst>
                                    <p:cond delay="0"/>
                                  </p:stCondLst>
                                  <p:childTnLst>
                                    <p:animScale>
                                      <p:cBhvr>
                                        <p:cTn id="8" dur="500" fill="hold"/>
                                        <p:tgtEl>
                                          <p:spTgt spid="4825093"/>
                                        </p:tgtEl>
                                      </p:cBhvr>
                                      <p:by x="110000" y="110000"/>
                                    </p:animScale>
                                  </p:childTnLst>
                                </p:cTn>
                              </p:par>
                              <p:par>
                                <p:cTn id="9" presetID="6" presetClass="emph" presetSubtype="0" repeatCount="indefinite" autoRev="1" fill="hold" nodeType="withEffect">
                                  <p:stCondLst>
                                    <p:cond delay="0"/>
                                  </p:stCondLst>
                                  <p:childTnLst>
                                    <p:animScale>
                                      <p:cBhvr>
                                        <p:cTn id="10" dur="500" fill="hold"/>
                                        <p:tgtEl>
                                          <p:spTgt spid="4825091"/>
                                        </p:tgtEl>
                                      </p:cBhvr>
                                      <p:by x="110000" y="110000"/>
                                    </p:animScale>
                                  </p:childTnLst>
                                </p:cTn>
                              </p:par>
                              <p:par>
                                <p:cTn id="11" presetID="6" presetClass="emph" presetSubtype="0" repeatCount="indefinite" accel="50000" decel="50000" autoRev="1" fill="hold" nodeType="withEffect">
                                  <p:stCondLst>
                                    <p:cond delay="0"/>
                                  </p:stCondLst>
                                  <p:childTnLst>
                                    <p:animScale>
                                      <p:cBhvr>
                                        <p:cTn id="12" dur="500" fill="hold"/>
                                        <p:tgtEl>
                                          <p:spTgt spid="4825092"/>
                                        </p:tgtEl>
                                      </p:cBhvr>
                                      <p:by x="110000" y="110000"/>
                                    </p:animScale>
                                  </p:childTnLst>
                                </p:cTn>
                              </p:par>
                              <p:par>
                                <p:cTn id="13" presetID="6" presetClass="emph" presetSubtype="0" repeatCount="indefinite" fill="hold" nodeType="withEffect">
                                  <p:stCondLst>
                                    <p:cond delay="0"/>
                                  </p:stCondLst>
                                  <p:childTnLst>
                                    <p:animScale>
                                      <p:cBhvr>
                                        <p:cTn id="14" dur="500" fill="hold"/>
                                        <p:tgtEl>
                                          <p:spTgt spid="4825094"/>
                                        </p:tgtEl>
                                      </p:cBhvr>
                                      <p:by x="110000" y="110000"/>
                                    </p:animScale>
                                  </p:childTnLst>
                                </p:cTn>
                              </p:par>
                              <p:par>
                                <p:cTn id="15" presetID="6" presetClass="emph" presetSubtype="0" repeatCount="indefinite" fill="hold" nodeType="withEffect">
                                  <p:stCondLst>
                                    <p:cond delay="0"/>
                                  </p:stCondLst>
                                  <p:childTnLst>
                                    <p:animScale>
                                      <p:cBhvr>
                                        <p:cTn id="16" dur="500" fill="hold"/>
                                        <p:tgtEl>
                                          <p:spTgt spid="4825097"/>
                                        </p:tgtEl>
                                      </p:cBhvr>
                                      <p:by x="110000" y="110000"/>
                                    </p:animScale>
                                  </p:childTnLst>
                                </p:cTn>
                              </p:par>
                              <p:par>
                                <p:cTn id="17" presetID="6" presetClass="emph" presetSubtype="0" repeatCount="indefinite" autoRev="1" fill="hold" nodeType="withEffect">
                                  <p:stCondLst>
                                    <p:cond delay="0"/>
                                  </p:stCondLst>
                                  <p:childTnLst>
                                    <p:animScale>
                                      <p:cBhvr>
                                        <p:cTn id="18" dur="500" fill="hold"/>
                                        <p:tgtEl>
                                          <p:spTgt spid="4825095"/>
                                        </p:tgtEl>
                                      </p:cBhvr>
                                      <p:by x="110000" y="110000"/>
                                    </p:animScale>
                                  </p:childTnLst>
                                </p:cTn>
                              </p:par>
                              <p:par>
                                <p:cTn id="19" presetID="6" presetClass="emph" presetSubtype="0" repeatCount="indefinite" accel="50000" decel="50000" autoRev="1" fill="hold" nodeType="withEffect">
                                  <p:stCondLst>
                                    <p:cond delay="0"/>
                                  </p:stCondLst>
                                  <p:childTnLst>
                                    <p:animScale>
                                      <p:cBhvr>
                                        <p:cTn id="20" dur="500" fill="hold"/>
                                        <p:tgtEl>
                                          <p:spTgt spid="4825096"/>
                                        </p:tgtEl>
                                      </p:cBhvr>
                                      <p:by x="110000" y="110000"/>
                                    </p:animScale>
                                  </p:childTnLst>
                                </p:cTn>
                              </p:par>
                              <p:par>
                                <p:cTn id="21" presetID="6" presetClass="emph" presetSubtype="0" repeatCount="indefinite" autoRev="1" fill="hold" nodeType="withEffect">
                                  <p:stCondLst>
                                    <p:cond delay="0"/>
                                  </p:stCondLst>
                                  <p:childTnLst>
                                    <p:animScale>
                                      <p:cBhvr>
                                        <p:cTn id="22" dur="500" fill="hold"/>
                                        <p:tgtEl>
                                          <p:spTgt spid="4825098"/>
                                        </p:tgtEl>
                                      </p:cBhvr>
                                      <p:by x="110000" y="110000"/>
                                    </p:animScale>
                                  </p:childTnLst>
                                </p:cTn>
                              </p:par>
                              <p:par>
                                <p:cTn id="23" presetID="6" presetClass="emph" presetSubtype="0" repeatCount="indefinite" fill="hold" nodeType="withEffect">
                                  <p:stCondLst>
                                    <p:cond delay="0"/>
                                  </p:stCondLst>
                                  <p:childTnLst>
                                    <p:animScale>
                                      <p:cBhvr>
                                        <p:cTn id="24" dur="500" fill="hold"/>
                                        <p:tgtEl>
                                          <p:spTgt spid="4825099"/>
                                        </p:tgtEl>
                                      </p:cBhvr>
                                      <p:by x="110000" y="110000"/>
                                    </p:animScale>
                                  </p:childTnLst>
                                </p:cTn>
                              </p:par>
                              <p:par>
                                <p:cTn id="25" presetID="6" presetClass="emph" presetSubtype="0" repeatCount="indefinite" autoRev="1" fill="hold" nodeType="withEffect">
                                  <p:stCondLst>
                                    <p:cond delay="0"/>
                                  </p:stCondLst>
                                  <p:childTnLst>
                                    <p:animScale>
                                      <p:cBhvr>
                                        <p:cTn id="26" dur="500" fill="hold"/>
                                        <p:tgtEl>
                                          <p:spTgt spid="4825100"/>
                                        </p:tgtEl>
                                      </p:cBhvr>
                                      <p:by x="110000" y="110000"/>
                                    </p:animScale>
                                  </p:childTnLst>
                                </p:cTn>
                              </p:par>
                              <p:par>
                                <p:cTn id="27" presetID="6" presetClass="emph" presetSubtype="0" repeatCount="indefinite" fill="hold" nodeType="withEffect">
                                  <p:stCondLst>
                                    <p:cond delay="0"/>
                                  </p:stCondLst>
                                  <p:childTnLst>
                                    <p:animScale>
                                      <p:cBhvr>
                                        <p:cTn id="28" dur="500" fill="hold"/>
                                        <p:tgtEl>
                                          <p:spTgt spid="4825101"/>
                                        </p:tgtEl>
                                      </p:cBhvr>
                                      <p:by x="110000" y="110000"/>
                                    </p:animScale>
                                  </p:childTnLst>
                                </p:cTn>
                              </p:par>
                              <p:par>
                                <p:cTn id="29" presetID="6" presetClass="emph" presetSubtype="0" repeatCount="indefinite" fill="hold" nodeType="withEffect">
                                  <p:stCondLst>
                                    <p:cond delay="0"/>
                                  </p:stCondLst>
                                  <p:childTnLst>
                                    <p:animScale>
                                      <p:cBhvr>
                                        <p:cTn id="30" dur="500" fill="hold"/>
                                        <p:tgtEl>
                                          <p:spTgt spid="4825102"/>
                                        </p:tgtEl>
                                      </p:cBhvr>
                                      <p:by x="110000" y="110000"/>
                                    </p:animScale>
                                  </p:childTnLst>
                                </p:cTn>
                              </p:par>
                              <p:par>
                                <p:cTn id="31" presetID="6" presetClass="emph" presetSubtype="0" repeatCount="indefinite" fill="hold" nodeType="withEffect">
                                  <p:stCondLst>
                                    <p:cond delay="0"/>
                                  </p:stCondLst>
                                  <p:childTnLst>
                                    <p:animScale>
                                      <p:cBhvr>
                                        <p:cTn id="32" dur="500" fill="hold"/>
                                        <p:tgtEl>
                                          <p:spTgt spid="4825103"/>
                                        </p:tgtEl>
                                      </p:cBhvr>
                                      <p:by x="110000" y="110000"/>
                                    </p:animScale>
                                  </p:childTnLst>
                                </p:cTn>
                              </p:par>
                              <p:par>
                                <p:cTn id="33" presetID="6" presetClass="emph" presetSubtype="0" repeatCount="indefinite" fill="hold" nodeType="withEffect">
                                  <p:stCondLst>
                                    <p:cond delay="0"/>
                                  </p:stCondLst>
                                  <p:childTnLst>
                                    <p:animScale>
                                      <p:cBhvr>
                                        <p:cTn id="34" dur="500" fill="hold"/>
                                        <p:tgtEl>
                                          <p:spTgt spid="4825123"/>
                                        </p:tgtEl>
                                      </p:cBhvr>
                                      <p:by x="110000" y="110000"/>
                                    </p:animScale>
                                  </p:childTnLst>
                                </p:cTn>
                              </p:par>
                              <p:par>
                                <p:cTn id="35" presetID="6" presetClass="emph" presetSubtype="0" repeatCount="indefinite" autoRev="1" fill="hold" nodeType="withEffect">
                                  <p:stCondLst>
                                    <p:cond delay="0"/>
                                  </p:stCondLst>
                                  <p:childTnLst>
                                    <p:animScale>
                                      <p:cBhvr>
                                        <p:cTn id="36" dur="500" fill="hold"/>
                                        <p:tgtEl>
                                          <p:spTgt spid="4825124"/>
                                        </p:tgtEl>
                                      </p:cBhvr>
                                      <p:by x="110000" y="110000"/>
                                    </p:animScale>
                                  </p:childTnLst>
                                </p:cTn>
                              </p:par>
                              <p:par>
                                <p:cTn id="37" presetID="6" presetClass="emph" presetSubtype="0" repeatCount="indefinite" fill="hold" nodeType="withEffect">
                                  <p:stCondLst>
                                    <p:cond delay="0"/>
                                  </p:stCondLst>
                                  <p:childTnLst>
                                    <p:animScale>
                                      <p:cBhvr>
                                        <p:cTn id="38" dur="500" fill="hold"/>
                                        <p:tgtEl>
                                          <p:spTgt spid="4825125"/>
                                        </p:tgtEl>
                                      </p:cBhvr>
                                      <p:by x="110000" y="110000"/>
                                    </p:animScale>
                                  </p:childTnLst>
                                </p:cTn>
                              </p:par>
                              <p:par>
                                <p:cTn id="39" presetID="6" presetClass="emph" presetSubtype="0" repeatCount="indefinite" accel="50000" decel="50000" autoRev="1" fill="hold" nodeType="withEffect">
                                  <p:stCondLst>
                                    <p:cond delay="0"/>
                                  </p:stCondLst>
                                  <p:childTnLst>
                                    <p:animScale>
                                      <p:cBhvr>
                                        <p:cTn id="40" dur="500" fill="hold"/>
                                        <p:tgtEl>
                                          <p:spTgt spid="4825126"/>
                                        </p:tgtEl>
                                      </p:cBhvr>
                                      <p:by x="110000" y="110000"/>
                                    </p:animScale>
                                  </p:childTnLst>
                                </p:cTn>
                              </p:par>
                              <p:par>
                                <p:cTn id="41" presetID="6" presetClass="emph" presetSubtype="0" repeatCount="indefinite" fill="hold" nodeType="withEffect">
                                  <p:stCondLst>
                                    <p:cond delay="0"/>
                                  </p:stCondLst>
                                  <p:childTnLst>
                                    <p:animScale>
                                      <p:cBhvr>
                                        <p:cTn id="42" dur="500" fill="hold"/>
                                        <p:tgtEl>
                                          <p:spTgt spid="4825127"/>
                                        </p:tgtEl>
                                      </p:cBhvr>
                                      <p:by x="110000" y="110000"/>
                                    </p:animScale>
                                  </p:childTnLst>
                                </p:cTn>
                              </p:par>
                              <p:par>
                                <p:cTn id="43" presetID="6" presetClass="emph" presetSubtype="0" repeatCount="indefinite" fill="hold" nodeType="withEffect">
                                  <p:stCondLst>
                                    <p:cond delay="0"/>
                                  </p:stCondLst>
                                  <p:childTnLst>
                                    <p:animScale>
                                      <p:cBhvr>
                                        <p:cTn id="44" dur="500" fill="hold"/>
                                        <p:tgtEl>
                                          <p:spTgt spid="4825128"/>
                                        </p:tgtEl>
                                      </p:cBhvr>
                                      <p:by x="110000" y="110000"/>
                                    </p:animScale>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down)">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4825114"/>
                                        </p:tgtEl>
                                        <p:attrNameLst>
                                          <p:attrName>style.visibility</p:attrName>
                                        </p:attrNameLst>
                                      </p:cBhvr>
                                      <p:to>
                                        <p:strVal val="visible"/>
                                      </p:to>
                                    </p:set>
                                    <p:animEffect transition="in" filter="wipe(left)">
                                      <p:cBhvr>
                                        <p:cTn id="59" dur="500"/>
                                        <p:tgtEl>
                                          <p:spTgt spid="482511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825106"/>
                                        </p:tgtEl>
                                        <p:attrNameLst>
                                          <p:attrName>style.visibility</p:attrName>
                                        </p:attrNameLst>
                                      </p:cBhvr>
                                      <p:to>
                                        <p:strVal val="visible"/>
                                      </p:to>
                                    </p:set>
                                    <p:animEffect transition="in" filter="wipe(left)">
                                      <p:cBhvr>
                                        <p:cTn id="62" dur="500"/>
                                        <p:tgtEl>
                                          <p:spTgt spid="4825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5106" grpId="0"/>
      <p:bldP spid="48251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FF">
                <a:gamma/>
                <a:shade val="0"/>
                <a:invGamma/>
              </a:srgbClr>
            </a:gs>
            <a:gs pos="50000">
              <a:srgbClr val="0000FF"/>
            </a:gs>
            <a:gs pos="100000">
              <a:srgbClr val="0000FF">
                <a:gamma/>
                <a:shade val="0"/>
                <a:invGamma/>
              </a:srgbClr>
            </a:gs>
          </a:gsLst>
          <a:lin ang="5400000" scaled="1"/>
        </a:gradFill>
        <a:effectLst/>
      </p:bgPr>
    </p:bg>
    <p:spTree>
      <p:nvGrpSpPr>
        <p:cNvPr id="1" name=""/>
        <p:cNvGrpSpPr/>
        <p:nvPr/>
      </p:nvGrpSpPr>
      <p:grpSpPr>
        <a:xfrm>
          <a:off x="0" y="0"/>
          <a:ext cx="0" cy="0"/>
          <a:chOff x="0" y="0"/>
          <a:chExt cx="0" cy="0"/>
        </a:xfrm>
      </p:grpSpPr>
      <p:sp>
        <p:nvSpPr>
          <p:cNvPr id="4285444" name="Text Box 4"/>
          <p:cNvSpPr txBox="1">
            <a:spLocks noChangeArrowheads="1"/>
          </p:cNvSpPr>
          <p:nvPr/>
        </p:nvSpPr>
        <p:spPr bwMode="auto">
          <a:xfrm>
            <a:off x="685800" y="1524000"/>
            <a:ext cx="8153400" cy="1006475"/>
          </a:xfrm>
          <a:prstGeom prst="rect">
            <a:avLst/>
          </a:prstGeom>
          <a:noFill/>
          <a:ln w="9525" algn="ctr">
            <a:noFill/>
            <a:miter lim="800000"/>
            <a:headEnd/>
            <a:tailEnd/>
          </a:ln>
          <a:effectLst/>
        </p:spPr>
        <p:txBody>
          <a:bodyPr lIns="92075" tIns="46038" rIns="92075" bIns="46038">
            <a:spAutoFit/>
          </a:bodyPr>
          <a:lstStyle/>
          <a:p>
            <a:r>
              <a:rPr lang="en-US" sz="3000">
                <a:solidFill>
                  <a:srgbClr val="FFFF00"/>
                </a:solidFill>
                <a:effectLst>
                  <a:outerShdw blurRad="38100" dist="38100" dir="2700000" algn="tl">
                    <a:srgbClr val="000000"/>
                  </a:outerShdw>
                </a:effectLst>
              </a:rPr>
              <a:t>- Schizophrenia is a genetically linked disorder with multiple risk factors contributing to its expression</a:t>
            </a:r>
          </a:p>
        </p:txBody>
      </p:sp>
      <p:sp>
        <p:nvSpPr>
          <p:cNvPr id="4285449" name="Text Box 9"/>
          <p:cNvSpPr txBox="1">
            <a:spLocks noChangeArrowheads="1"/>
          </p:cNvSpPr>
          <p:nvPr/>
        </p:nvSpPr>
        <p:spPr bwMode="auto">
          <a:xfrm>
            <a:off x="517525" y="228600"/>
            <a:ext cx="8093075" cy="1066800"/>
          </a:xfrm>
          <a:prstGeom prst="rect">
            <a:avLst/>
          </a:prstGeom>
          <a:noFill/>
          <a:ln w="9525" algn="ctr">
            <a:noFill/>
            <a:miter lim="800000"/>
            <a:headEnd/>
            <a:tailEnd/>
          </a:ln>
          <a:effectLst/>
        </p:spPr>
        <p:txBody>
          <a:bodyPr lIns="92075" tIns="46038" rIns="92075" bIns="46038">
            <a:spAutoFit/>
          </a:bodyPr>
          <a:lstStyle/>
          <a:p>
            <a:pPr algn="ctr"/>
            <a:r>
              <a:rPr lang="en-US">
                <a:solidFill>
                  <a:schemeClr val="bg1"/>
                </a:solidFill>
                <a:effectLst>
                  <a:outerShdw blurRad="38100" dist="38100" dir="2700000" algn="tl">
                    <a:srgbClr val="000000"/>
                  </a:outerShdw>
                </a:effectLst>
              </a:rPr>
              <a:t>Issues in Developing Animal Models of Schizophrenia</a:t>
            </a:r>
          </a:p>
        </p:txBody>
      </p:sp>
      <p:sp>
        <p:nvSpPr>
          <p:cNvPr id="4285450" name="Text Box 10"/>
          <p:cNvSpPr txBox="1">
            <a:spLocks noChangeArrowheads="1"/>
          </p:cNvSpPr>
          <p:nvPr/>
        </p:nvSpPr>
        <p:spPr bwMode="auto">
          <a:xfrm>
            <a:off x="762000" y="2803525"/>
            <a:ext cx="8220075" cy="1860550"/>
          </a:xfrm>
          <a:prstGeom prst="rect">
            <a:avLst/>
          </a:prstGeom>
          <a:noFill/>
          <a:ln w="9525" algn="ctr">
            <a:noFill/>
            <a:miter lim="800000"/>
            <a:headEnd/>
            <a:tailEnd/>
          </a:ln>
          <a:effectLst/>
        </p:spPr>
        <p:txBody>
          <a:bodyPr lIns="92075" tIns="46038" rIns="92075" bIns="46038">
            <a:spAutoFit/>
          </a:bodyPr>
          <a:lstStyle/>
          <a:p>
            <a:pPr>
              <a:buFontTx/>
              <a:buChar char="-"/>
            </a:pPr>
            <a:r>
              <a:rPr lang="en-US" sz="3000">
                <a:solidFill>
                  <a:srgbClr val="FFFF00"/>
                </a:solidFill>
                <a:effectLst>
                  <a:outerShdw blurRad="38100" dist="38100" dir="2700000" algn="tl">
                    <a:srgbClr val="000000"/>
                  </a:outerShdw>
                </a:effectLst>
              </a:rPr>
              <a:t>Nonetheless, there are predisposing risk factors that increase the probability of schizophrenia births:</a:t>
            </a:r>
          </a:p>
          <a:p>
            <a:r>
              <a:rPr lang="en-US" sz="2800">
                <a:solidFill>
                  <a:srgbClr val="FFFF00"/>
                </a:solidFill>
                <a:effectLst>
                  <a:outerShdw blurRad="38100" dist="38100" dir="2700000" algn="tl">
                    <a:srgbClr val="000000"/>
                  </a:outerShdw>
                </a:effectLst>
              </a:rPr>
              <a:t>	-Influenza infection during the 2</a:t>
            </a:r>
            <a:r>
              <a:rPr lang="en-US" sz="2800" baseline="30000">
                <a:solidFill>
                  <a:srgbClr val="FFFF00"/>
                </a:solidFill>
                <a:effectLst>
                  <a:outerShdw blurRad="38100" dist="38100" dir="2700000" algn="tl">
                    <a:srgbClr val="000000"/>
                  </a:outerShdw>
                </a:effectLst>
              </a:rPr>
              <a:t>nd</a:t>
            </a:r>
            <a:r>
              <a:rPr lang="en-US" sz="2800">
                <a:solidFill>
                  <a:srgbClr val="FFFF00"/>
                </a:solidFill>
                <a:effectLst>
                  <a:outerShdw blurRad="38100" dist="38100" dir="2700000" algn="tl">
                    <a:srgbClr val="000000"/>
                  </a:outerShdw>
                </a:effectLst>
              </a:rPr>
              <a:t> trimester</a:t>
            </a:r>
          </a:p>
          <a:p>
            <a:r>
              <a:rPr lang="en-US" sz="2800">
                <a:solidFill>
                  <a:srgbClr val="FFFF00"/>
                </a:solidFill>
                <a:effectLst>
                  <a:outerShdw blurRad="38100" dist="38100" dir="2700000" algn="tl">
                    <a:srgbClr val="000000"/>
                  </a:outerShdw>
                </a:effectLst>
              </a:rPr>
              <a:t>	-Maternal stress, famine, fetal distress</a:t>
            </a:r>
          </a:p>
        </p:txBody>
      </p:sp>
      <p:sp>
        <p:nvSpPr>
          <p:cNvPr id="4285452" name="Text Box 12"/>
          <p:cNvSpPr txBox="1">
            <a:spLocks noChangeArrowheads="1"/>
          </p:cNvSpPr>
          <p:nvPr/>
        </p:nvSpPr>
        <p:spPr bwMode="auto">
          <a:xfrm>
            <a:off x="288925" y="5029200"/>
            <a:ext cx="8855075" cy="1463675"/>
          </a:xfrm>
          <a:prstGeom prst="rect">
            <a:avLst/>
          </a:prstGeom>
          <a:noFill/>
          <a:ln w="9525" algn="ctr">
            <a:noFill/>
            <a:miter lim="800000"/>
            <a:headEnd/>
            <a:tailEnd/>
          </a:ln>
          <a:effectLst/>
        </p:spPr>
        <p:txBody>
          <a:bodyPr lIns="92075" tIns="46038" rIns="92075" bIns="46038">
            <a:spAutoFit/>
          </a:bodyPr>
          <a:lstStyle/>
          <a:p>
            <a:pPr algn="ctr"/>
            <a:r>
              <a:rPr lang="en-US" sz="3000">
                <a:solidFill>
                  <a:schemeClr val="bg1"/>
                </a:solidFill>
                <a:effectLst>
                  <a:outerShdw blurRad="38100" dist="38100" dir="2700000" algn="tl">
                    <a:srgbClr val="000000"/>
                  </a:outerShdw>
                </a:effectLst>
              </a:rPr>
              <a:t>By introducing risk factors during gestation of sufficient magnitude to disrupt development, some of the deficits observed in schizophrenia may be reproduced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85444"/>
                                        </p:tgtEl>
                                        <p:attrNameLst>
                                          <p:attrName>style.visibility</p:attrName>
                                        </p:attrNameLst>
                                      </p:cBhvr>
                                      <p:to>
                                        <p:strVal val="visible"/>
                                      </p:to>
                                    </p:set>
                                    <p:animEffect transition="in" filter="wipe(left)">
                                      <p:cBhvr>
                                        <p:cTn id="7" dur="500"/>
                                        <p:tgtEl>
                                          <p:spTgt spid="42854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285450">
                                            <p:txEl>
                                              <p:pRg st="0" end="0"/>
                                            </p:txEl>
                                          </p:spTgt>
                                        </p:tgtEl>
                                        <p:attrNameLst>
                                          <p:attrName>style.visibility</p:attrName>
                                        </p:attrNameLst>
                                      </p:cBhvr>
                                      <p:to>
                                        <p:strVal val="visible"/>
                                      </p:to>
                                    </p:set>
                                    <p:animEffect transition="in" filter="wipe(left)">
                                      <p:cBhvr>
                                        <p:cTn id="12" dur="500"/>
                                        <p:tgtEl>
                                          <p:spTgt spid="428545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285450">
                                            <p:txEl>
                                              <p:pRg st="1" end="1"/>
                                            </p:txEl>
                                          </p:spTgt>
                                        </p:tgtEl>
                                        <p:attrNameLst>
                                          <p:attrName>style.visibility</p:attrName>
                                        </p:attrNameLst>
                                      </p:cBhvr>
                                      <p:to>
                                        <p:strVal val="visible"/>
                                      </p:to>
                                    </p:set>
                                    <p:animEffect transition="in" filter="wipe(left)">
                                      <p:cBhvr>
                                        <p:cTn id="17" dur="500"/>
                                        <p:tgtEl>
                                          <p:spTgt spid="4285450">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285450">
                                            <p:txEl>
                                              <p:pRg st="2" end="2"/>
                                            </p:txEl>
                                          </p:spTgt>
                                        </p:tgtEl>
                                        <p:attrNameLst>
                                          <p:attrName>style.visibility</p:attrName>
                                        </p:attrNameLst>
                                      </p:cBhvr>
                                      <p:to>
                                        <p:strVal val="visible"/>
                                      </p:to>
                                    </p:set>
                                    <p:animEffect transition="in" filter="wipe(left)">
                                      <p:cBhvr>
                                        <p:cTn id="22" dur="500"/>
                                        <p:tgtEl>
                                          <p:spTgt spid="4285450">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285452"/>
                                        </p:tgtEl>
                                        <p:attrNameLst>
                                          <p:attrName>style.visibility</p:attrName>
                                        </p:attrNameLst>
                                      </p:cBhvr>
                                      <p:to>
                                        <p:strVal val="visible"/>
                                      </p:to>
                                    </p:set>
                                    <p:animEffect transition="in" filter="checkerboard(across)">
                                      <p:cBhvr>
                                        <p:cTn id="27" dur="500"/>
                                        <p:tgtEl>
                                          <p:spTgt spid="4285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5444" grpId="0"/>
      <p:bldP spid="428545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40AFC">
                <a:gamma/>
                <a:shade val="0"/>
                <a:invGamma/>
              </a:srgbClr>
            </a:gs>
            <a:gs pos="50000">
              <a:srgbClr val="040AFC"/>
            </a:gs>
            <a:gs pos="100000">
              <a:srgbClr val="040AFC">
                <a:gamma/>
                <a:shade val="0"/>
                <a:invGamma/>
              </a:srgbClr>
            </a:gs>
          </a:gsLst>
          <a:lin ang="5400000" scaled="1"/>
        </a:gradFill>
        <a:effectLst/>
      </p:bgPr>
    </p:bg>
    <p:spTree>
      <p:nvGrpSpPr>
        <p:cNvPr id="1" name=""/>
        <p:cNvGrpSpPr/>
        <p:nvPr/>
      </p:nvGrpSpPr>
      <p:grpSpPr>
        <a:xfrm>
          <a:off x="0" y="0"/>
          <a:ext cx="0" cy="0"/>
          <a:chOff x="0" y="0"/>
          <a:chExt cx="0" cy="0"/>
        </a:xfrm>
      </p:grpSpPr>
      <p:sp>
        <p:nvSpPr>
          <p:cNvPr id="3373058" name="AutoShape 2"/>
          <p:cNvSpPr>
            <a:spLocks noChangeAspect="1" noChangeArrowheads="1" noTextEdit="1"/>
          </p:cNvSpPr>
          <p:nvPr/>
        </p:nvSpPr>
        <p:spPr bwMode="auto">
          <a:xfrm>
            <a:off x="4727575" y="2057400"/>
            <a:ext cx="4568825" cy="4560888"/>
          </a:xfrm>
          <a:prstGeom prst="rect">
            <a:avLst/>
          </a:prstGeom>
          <a:noFill/>
          <a:ln w="9525">
            <a:noFill/>
            <a:miter lim="800000"/>
            <a:headEnd/>
            <a:tailEnd/>
          </a:ln>
        </p:spPr>
        <p:txBody>
          <a:bodyPr/>
          <a:lstStyle/>
          <a:p>
            <a:endParaRPr lang="en-US" sz="2000"/>
          </a:p>
        </p:txBody>
      </p:sp>
      <p:grpSp>
        <p:nvGrpSpPr>
          <p:cNvPr id="2" name="Group 3"/>
          <p:cNvGrpSpPr>
            <a:grpSpLocks/>
          </p:cNvGrpSpPr>
          <p:nvPr/>
        </p:nvGrpSpPr>
        <p:grpSpPr bwMode="auto">
          <a:xfrm>
            <a:off x="4572000" y="2486025"/>
            <a:ext cx="3663950" cy="3900488"/>
            <a:chOff x="2880" y="1566"/>
            <a:chExt cx="2308" cy="2457"/>
          </a:xfrm>
        </p:grpSpPr>
        <p:sp>
          <p:nvSpPr>
            <p:cNvPr id="3373060" name="Rectangle 4"/>
            <p:cNvSpPr>
              <a:spLocks noChangeArrowheads="1"/>
            </p:cNvSpPr>
            <p:nvPr/>
          </p:nvSpPr>
          <p:spPr bwMode="auto">
            <a:xfrm>
              <a:off x="3396" y="1566"/>
              <a:ext cx="1651" cy="2000"/>
            </a:xfrm>
            <a:prstGeom prst="rect">
              <a:avLst/>
            </a:prstGeom>
            <a:noFill/>
            <a:ln w="9525">
              <a:noFill/>
              <a:miter lim="800000"/>
              <a:headEnd/>
              <a:tailEnd/>
            </a:ln>
          </p:spPr>
          <p:txBody>
            <a:bodyPr/>
            <a:lstStyle/>
            <a:p>
              <a:endParaRPr lang="en-US" sz="2000"/>
            </a:p>
          </p:txBody>
        </p:sp>
        <p:sp>
          <p:nvSpPr>
            <p:cNvPr id="3373061" name="Line 5"/>
            <p:cNvSpPr>
              <a:spLocks noChangeShapeType="1"/>
            </p:cNvSpPr>
            <p:nvPr/>
          </p:nvSpPr>
          <p:spPr bwMode="auto">
            <a:xfrm>
              <a:off x="3891" y="1566"/>
              <a:ext cx="2" cy="10"/>
            </a:xfrm>
            <a:prstGeom prst="line">
              <a:avLst/>
            </a:prstGeom>
            <a:noFill/>
            <a:ln w="6350">
              <a:solidFill>
                <a:schemeClr val="tx1"/>
              </a:solidFill>
              <a:round/>
              <a:headEnd/>
              <a:tailEnd/>
            </a:ln>
          </p:spPr>
          <p:txBody>
            <a:bodyPr/>
            <a:lstStyle/>
            <a:p>
              <a:endParaRPr lang="en-US" sz="2000"/>
            </a:p>
          </p:txBody>
        </p:sp>
        <p:sp>
          <p:nvSpPr>
            <p:cNvPr id="3373062" name="Line 6"/>
            <p:cNvSpPr>
              <a:spLocks noChangeShapeType="1"/>
            </p:cNvSpPr>
            <p:nvPr/>
          </p:nvSpPr>
          <p:spPr bwMode="auto">
            <a:xfrm>
              <a:off x="3891" y="1596"/>
              <a:ext cx="2" cy="10"/>
            </a:xfrm>
            <a:prstGeom prst="line">
              <a:avLst/>
            </a:prstGeom>
            <a:noFill/>
            <a:ln w="6350">
              <a:solidFill>
                <a:schemeClr val="tx1"/>
              </a:solidFill>
              <a:round/>
              <a:headEnd/>
              <a:tailEnd/>
            </a:ln>
          </p:spPr>
          <p:txBody>
            <a:bodyPr/>
            <a:lstStyle/>
            <a:p>
              <a:endParaRPr lang="en-US" sz="2000"/>
            </a:p>
          </p:txBody>
        </p:sp>
        <p:sp>
          <p:nvSpPr>
            <p:cNvPr id="3373063" name="Line 7"/>
            <p:cNvSpPr>
              <a:spLocks noChangeShapeType="1"/>
            </p:cNvSpPr>
            <p:nvPr/>
          </p:nvSpPr>
          <p:spPr bwMode="auto">
            <a:xfrm>
              <a:off x="3891" y="1626"/>
              <a:ext cx="2" cy="8"/>
            </a:xfrm>
            <a:prstGeom prst="line">
              <a:avLst/>
            </a:prstGeom>
            <a:noFill/>
            <a:ln w="6350">
              <a:solidFill>
                <a:schemeClr val="tx1"/>
              </a:solidFill>
              <a:round/>
              <a:headEnd/>
              <a:tailEnd/>
            </a:ln>
          </p:spPr>
          <p:txBody>
            <a:bodyPr/>
            <a:lstStyle/>
            <a:p>
              <a:endParaRPr lang="en-US" sz="2000"/>
            </a:p>
          </p:txBody>
        </p:sp>
        <p:sp>
          <p:nvSpPr>
            <p:cNvPr id="3373064" name="Line 8"/>
            <p:cNvSpPr>
              <a:spLocks noChangeShapeType="1"/>
            </p:cNvSpPr>
            <p:nvPr/>
          </p:nvSpPr>
          <p:spPr bwMode="auto">
            <a:xfrm>
              <a:off x="3891" y="1654"/>
              <a:ext cx="2" cy="10"/>
            </a:xfrm>
            <a:prstGeom prst="line">
              <a:avLst/>
            </a:prstGeom>
            <a:noFill/>
            <a:ln w="6350">
              <a:solidFill>
                <a:schemeClr val="tx1"/>
              </a:solidFill>
              <a:round/>
              <a:headEnd/>
              <a:tailEnd/>
            </a:ln>
          </p:spPr>
          <p:txBody>
            <a:bodyPr/>
            <a:lstStyle/>
            <a:p>
              <a:endParaRPr lang="en-US" sz="2000"/>
            </a:p>
          </p:txBody>
        </p:sp>
        <p:sp>
          <p:nvSpPr>
            <p:cNvPr id="3373065" name="Line 9"/>
            <p:cNvSpPr>
              <a:spLocks noChangeShapeType="1"/>
            </p:cNvSpPr>
            <p:nvPr/>
          </p:nvSpPr>
          <p:spPr bwMode="auto">
            <a:xfrm>
              <a:off x="3891" y="1684"/>
              <a:ext cx="2" cy="10"/>
            </a:xfrm>
            <a:prstGeom prst="line">
              <a:avLst/>
            </a:prstGeom>
            <a:noFill/>
            <a:ln w="6350">
              <a:solidFill>
                <a:schemeClr val="tx1"/>
              </a:solidFill>
              <a:round/>
              <a:headEnd/>
              <a:tailEnd/>
            </a:ln>
          </p:spPr>
          <p:txBody>
            <a:bodyPr/>
            <a:lstStyle/>
            <a:p>
              <a:endParaRPr lang="en-US" sz="2000"/>
            </a:p>
          </p:txBody>
        </p:sp>
        <p:sp>
          <p:nvSpPr>
            <p:cNvPr id="3373066" name="Line 10"/>
            <p:cNvSpPr>
              <a:spLocks noChangeShapeType="1"/>
            </p:cNvSpPr>
            <p:nvPr/>
          </p:nvSpPr>
          <p:spPr bwMode="auto">
            <a:xfrm>
              <a:off x="3891" y="1714"/>
              <a:ext cx="2" cy="10"/>
            </a:xfrm>
            <a:prstGeom prst="line">
              <a:avLst/>
            </a:prstGeom>
            <a:noFill/>
            <a:ln w="6350">
              <a:solidFill>
                <a:schemeClr val="tx1"/>
              </a:solidFill>
              <a:round/>
              <a:headEnd/>
              <a:tailEnd/>
            </a:ln>
          </p:spPr>
          <p:txBody>
            <a:bodyPr/>
            <a:lstStyle/>
            <a:p>
              <a:endParaRPr lang="en-US" sz="2000"/>
            </a:p>
          </p:txBody>
        </p:sp>
        <p:sp>
          <p:nvSpPr>
            <p:cNvPr id="3373067" name="Line 11"/>
            <p:cNvSpPr>
              <a:spLocks noChangeShapeType="1"/>
            </p:cNvSpPr>
            <p:nvPr/>
          </p:nvSpPr>
          <p:spPr bwMode="auto">
            <a:xfrm>
              <a:off x="3891" y="1744"/>
              <a:ext cx="2" cy="10"/>
            </a:xfrm>
            <a:prstGeom prst="line">
              <a:avLst/>
            </a:prstGeom>
            <a:noFill/>
            <a:ln w="6350">
              <a:solidFill>
                <a:schemeClr val="tx1"/>
              </a:solidFill>
              <a:round/>
              <a:headEnd/>
              <a:tailEnd/>
            </a:ln>
          </p:spPr>
          <p:txBody>
            <a:bodyPr/>
            <a:lstStyle/>
            <a:p>
              <a:endParaRPr lang="en-US" sz="2000"/>
            </a:p>
          </p:txBody>
        </p:sp>
        <p:sp>
          <p:nvSpPr>
            <p:cNvPr id="3373068" name="Line 12"/>
            <p:cNvSpPr>
              <a:spLocks noChangeShapeType="1"/>
            </p:cNvSpPr>
            <p:nvPr/>
          </p:nvSpPr>
          <p:spPr bwMode="auto">
            <a:xfrm>
              <a:off x="3891" y="1774"/>
              <a:ext cx="2" cy="10"/>
            </a:xfrm>
            <a:prstGeom prst="line">
              <a:avLst/>
            </a:prstGeom>
            <a:noFill/>
            <a:ln w="6350">
              <a:solidFill>
                <a:schemeClr val="tx1"/>
              </a:solidFill>
              <a:round/>
              <a:headEnd/>
              <a:tailEnd/>
            </a:ln>
          </p:spPr>
          <p:txBody>
            <a:bodyPr/>
            <a:lstStyle/>
            <a:p>
              <a:endParaRPr lang="en-US" sz="2000"/>
            </a:p>
          </p:txBody>
        </p:sp>
        <p:sp>
          <p:nvSpPr>
            <p:cNvPr id="3373069" name="Line 13"/>
            <p:cNvSpPr>
              <a:spLocks noChangeShapeType="1"/>
            </p:cNvSpPr>
            <p:nvPr/>
          </p:nvSpPr>
          <p:spPr bwMode="auto">
            <a:xfrm>
              <a:off x="3891" y="1804"/>
              <a:ext cx="2" cy="10"/>
            </a:xfrm>
            <a:prstGeom prst="line">
              <a:avLst/>
            </a:prstGeom>
            <a:noFill/>
            <a:ln w="6350">
              <a:solidFill>
                <a:schemeClr val="tx1"/>
              </a:solidFill>
              <a:round/>
              <a:headEnd/>
              <a:tailEnd/>
            </a:ln>
          </p:spPr>
          <p:txBody>
            <a:bodyPr/>
            <a:lstStyle/>
            <a:p>
              <a:endParaRPr lang="en-US" sz="2000"/>
            </a:p>
          </p:txBody>
        </p:sp>
        <p:sp>
          <p:nvSpPr>
            <p:cNvPr id="3373070" name="Line 14"/>
            <p:cNvSpPr>
              <a:spLocks noChangeShapeType="1"/>
            </p:cNvSpPr>
            <p:nvPr/>
          </p:nvSpPr>
          <p:spPr bwMode="auto">
            <a:xfrm>
              <a:off x="3891" y="1834"/>
              <a:ext cx="2" cy="10"/>
            </a:xfrm>
            <a:prstGeom prst="line">
              <a:avLst/>
            </a:prstGeom>
            <a:noFill/>
            <a:ln w="6350">
              <a:solidFill>
                <a:schemeClr val="tx1"/>
              </a:solidFill>
              <a:round/>
              <a:headEnd/>
              <a:tailEnd/>
            </a:ln>
          </p:spPr>
          <p:txBody>
            <a:bodyPr/>
            <a:lstStyle/>
            <a:p>
              <a:endParaRPr lang="en-US" sz="2000"/>
            </a:p>
          </p:txBody>
        </p:sp>
        <p:sp>
          <p:nvSpPr>
            <p:cNvPr id="3373071" name="Line 15"/>
            <p:cNvSpPr>
              <a:spLocks noChangeShapeType="1"/>
            </p:cNvSpPr>
            <p:nvPr/>
          </p:nvSpPr>
          <p:spPr bwMode="auto">
            <a:xfrm>
              <a:off x="3891" y="1864"/>
              <a:ext cx="2" cy="10"/>
            </a:xfrm>
            <a:prstGeom prst="line">
              <a:avLst/>
            </a:prstGeom>
            <a:noFill/>
            <a:ln w="6350">
              <a:solidFill>
                <a:schemeClr val="tx1"/>
              </a:solidFill>
              <a:round/>
              <a:headEnd/>
              <a:tailEnd/>
            </a:ln>
          </p:spPr>
          <p:txBody>
            <a:bodyPr/>
            <a:lstStyle/>
            <a:p>
              <a:endParaRPr lang="en-US" sz="2000"/>
            </a:p>
          </p:txBody>
        </p:sp>
        <p:sp>
          <p:nvSpPr>
            <p:cNvPr id="3373072" name="Line 16"/>
            <p:cNvSpPr>
              <a:spLocks noChangeShapeType="1"/>
            </p:cNvSpPr>
            <p:nvPr/>
          </p:nvSpPr>
          <p:spPr bwMode="auto">
            <a:xfrm>
              <a:off x="3891" y="1894"/>
              <a:ext cx="2" cy="10"/>
            </a:xfrm>
            <a:prstGeom prst="line">
              <a:avLst/>
            </a:prstGeom>
            <a:noFill/>
            <a:ln w="6350">
              <a:solidFill>
                <a:schemeClr val="tx1"/>
              </a:solidFill>
              <a:round/>
              <a:headEnd/>
              <a:tailEnd/>
            </a:ln>
          </p:spPr>
          <p:txBody>
            <a:bodyPr/>
            <a:lstStyle/>
            <a:p>
              <a:endParaRPr lang="en-US" sz="2000"/>
            </a:p>
          </p:txBody>
        </p:sp>
        <p:sp>
          <p:nvSpPr>
            <p:cNvPr id="3373073" name="Line 17"/>
            <p:cNvSpPr>
              <a:spLocks noChangeShapeType="1"/>
            </p:cNvSpPr>
            <p:nvPr/>
          </p:nvSpPr>
          <p:spPr bwMode="auto">
            <a:xfrm>
              <a:off x="3891" y="1924"/>
              <a:ext cx="2" cy="10"/>
            </a:xfrm>
            <a:prstGeom prst="line">
              <a:avLst/>
            </a:prstGeom>
            <a:noFill/>
            <a:ln w="6350">
              <a:solidFill>
                <a:schemeClr val="tx1"/>
              </a:solidFill>
              <a:round/>
              <a:headEnd/>
              <a:tailEnd/>
            </a:ln>
          </p:spPr>
          <p:txBody>
            <a:bodyPr/>
            <a:lstStyle/>
            <a:p>
              <a:endParaRPr lang="en-US" sz="2000"/>
            </a:p>
          </p:txBody>
        </p:sp>
        <p:sp>
          <p:nvSpPr>
            <p:cNvPr id="3373074" name="Line 18"/>
            <p:cNvSpPr>
              <a:spLocks noChangeShapeType="1"/>
            </p:cNvSpPr>
            <p:nvPr/>
          </p:nvSpPr>
          <p:spPr bwMode="auto">
            <a:xfrm>
              <a:off x="3891" y="1954"/>
              <a:ext cx="2" cy="10"/>
            </a:xfrm>
            <a:prstGeom prst="line">
              <a:avLst/>
            </a:prstGeom>
            <a:noFill/>
            <a:ln w="6350">
              <a:solidFill>
                <a:schemeClr val="tx1"/>
              </a:solidFill>
              <a:round/>
              <a:headEnd/>
              <a:tailEnd/>
            </a:ln>
          </p:spPr>
          <p:txBody>
            <a:bodyPr/>
            <a:lstStyle/>
            <a:p>
              <a:endParaRPr lang="en-US" sz="2000"/>
            </a:p>
          </p:txBody>
        </p:sp>
        <p:sp>
          <p:nvSpPr>
            <p:cNvPr id="3373075" name="Line 19"/>
            <p:cNvSpPr>
              <a:spLocks noChangeShapeType="1"/>
            </p:cNvSpPr>
            <p:nvPr/>
          </p:nvSpPr>
          <p:spPr bwMode="auto">
            <a:xfrm>
              <a:off x="3891" y="1984"/>
              <a:ext cx="2" cy="10"/>
            </a:xfrm>
            <a:prstGeom prst="line">
              <a:avLst/>
            </a:prstGeom>
            <a:noFill/>
            <a:ln w="6350">
              <a:solidFill>
                <a:schemeClr val="tx1"/>
              </a:solidFill>
              <a:round/>
              <a:headEnd/>
              <a:tailEnd/>
            </a:ln>
          </p:spPr>
          <p:txBody>
            <a:bodyPr/>
            <a:lstStyle/>
            <a:p>
              <a:endParaRPr lang="en-US" sz="2000"/>
            </a:p>
          </p:txBody>
        </p:sp>
        <p:sp>
          <p:nvSpPr>
            <p:cNvPr id="3373076" name="Line 20"/>
            <p:cNvSpPr>
              <a:spLocks noChangeShapeType="1"/>
            </p:cNvSpPr>
            <p:nvPr/>
          </p:nvSpPr>
          <p:spPr bwMode="auto">
            <a:xfrm>
              <a:off x="3891" y="2014"/>
              <a:ext cx="2" cy="10"/>
            </a:xfrm>
            <a:prstGeom prst="line">
              <a:avLst/>
            </a:prstGeom>
            <a:noFill/>
            <a:ln w="6350">
              <a:solidFill>
                <a:schemeClr val="tx1"/>
              </a:solidFill>
              <a:round/>
              <a:headEnd/>
              <a:tailEnd/>
            </a:ln>
          </p:spPr>
          <p:txBody>
            <a:bodyPr/>
            <a:lstStyle/>
            <a:p>
              <a:endParaRPr lang="en-US" sz="2000"/>
            </a:p>
          </p:txBody>
        </p:sp>
        <p:sp>
          <p:nvSpPr>
            <p:cNvPr id="3373077" name="Line 21"/>
            <p:cNvSpPr>
              <a:spLocks noChangeShapeType="1"/>
            </p:cNvSpPr>
            <p:nvPr/>
          </p:nvSpPr>
          <p:spPr bwMode="auto">
            <a:xfrm>
              <a:off x="3891" y="2044"/>
              <a:ext cx="2" cy="10"/>
            </a:xfrm>
            <a:prstGeom prst="line">
              <a:avLst/>
            </a:prstGeom>
            <a:noFill/>
            <a:ln w="6350">
              <a:solidFill>
                <a:schemeClr val="tx1"/>
              </a:solidFill>
              <a:round/>
              <a:headEnd/>
              <a:tailEnd/>
            </a:ln>
          </p:spPr>
          <p:txBody>
            <a:bodyPr/>
            <a:lstStyle/>
            <a:p>
              <a:endParaRPr lang="en-US" sz="2000"/>
            </a:p>
          </p:txBody>
        </p:sp>
        <p:sp>
          <p:nvSpPr>
            <p:cNvPr id="3373078" name="Line 22"/>
            <p:cNvSpPr>
              <a:spLocks noChangeShapeType="1"/>
            </p:cNvSpPr>
            <p:nvPr/>
          </p:nvSpPr>
          <p:spPr bwMode="auto">
            <a:xfrm>
              <a:off x="3891" y="2074"/>
              <a:ext cx="2" cy="10"/>
            </a:xfrm>
            <a:prstGeom prst="line">
              <a:avLst/>
            </a:prstGeom>
            <a:noFill/>
            <a:ln w="6350">
              <a:solidFill>
                <a:schemeClr val="tx1"/>
              </a:solidFill>
              <a:round/>
              <a:headEnd/>
              <a:tailEnd/>
            </a:ln>
          </p:spPr>
          <p:txBody>
            <a:bodyPr/>
            <a:lstStyle/>
            <a:p>
              <a:endParaRPr lang="en-US" sz="2000"/>
            </a:p>
          </p:txBody>
        </p:sp>
        <p:sp>
          <p:nvSpPr>
            <p:cNvPr id="3373079" name="Line 23"/>
            <p:cNvSpPr>
              <a:spLocks noChangeShapeType="1"/>
            </p:cNvSpPr>
            <p:nvPr/>
          </p:nvSpPr>
          <p:spPr bwMode="auto">
            <a:xfrm>
              <a:off x="3891" y="2104"/>
              <a:ext cx="2" cy="10"/>
            </a:xfrm>
            <a:prstGeom prst="line">
              <a:avLst/>
            </a:prstGeom>
            <a:noFill/>
            <a:ln w="6350">
              <a:solidFill>
                <a:schemeClr val="tx1"/>
              </a:solidFill>
              <a:round/>
              <a:headEnd/>
              <a:tailEnd/>
            </a:ln>
          </p:spPr>
          <p:txBody>
            <a:bodyPr/>
            <a:lstStyle/>
            <a:p>
              <a:endParaRPr lang="en-US" sz="2000"/>
            </a:p>
          </p:txBody>
        </p:sp>
        <p:sp>
          <p:nvSpPr>
            <p:cNvPr id="3373080" name="Line 24"/>
            <p:cNvSpPr>
              <a:spLocks noChangeShapeType="1"/>
            </p:cNvSpPr>
            <p:nvPr/>
          </p:nvSpPr>
          <p:spPr bwMode="auto">
            <a:xfrm>
              <a:off x="3891" y="2134"/>
              <a:ext cx="2" cy="10"/>
            </a:xfrm>
            <a:prstGeom prst="line">
              <a:avLst/>
            </a:prstGeom>
            <a:noFill/>
            <a:ln w="6350">
              <a:solidFill>
                <a:schemeClr val="tx1"/>
              </a:solidFill>
              <a:round/>
              <a:headEnd/>
              <a:tailEnd/>
            </a:ln>
          </p:spPr>
          <p:txBody>
            <a:bodyPr/>
            <a:lstStyle/>
            <a:p>
              <a:endParaRPr lang="en-US" sz="2000"/>
            </a:p>
          </p:txBody>
        </p:sp>
        <p:sp>
          <p:nvSpPr>
            <p:cNvPr id="3373081" name="Line 25"/>
            <p:cNvSpPr>
              <a:spLocks noChangeShapeType="1"/>
            </p:cNvSpPr>
            <p:nvPr/>
          </p:nvSpPr>
          <p:spPr bwMode="auto">
            <a:xfrm>
              <a:off x="3891" y="2164"/>
              <a:ext cx="2" cy="10"/>
            </a:xfrm>
            <a:prstGeom prst="line">
              <a:avLst/>
            </a:prstGeom>
            <a:noFill/>
            <a:ln w="6350">
              <a:solidFill>
                <a:schemeClr val="tx1"/>
              </a:solidFill>
              <a:round/>
              <a:headEnd/>
              <a:tailEnd/>
            </a:ln>
          </p:spPr>
          <p:txBody>
            <a:bodyPr/>
            <a:lstStyle/>
            <a:p>
              <a:endParaRPr lang="en-US" sz="2000"/>
            </a:p>
          </p:txBody>
        </p:sp>
        <p:sp>
          <p:nvSpPr>
            <p:cNvPr id="3373082" name="Line 26"/>
            <p:cNvSpPr>
              <a:spLocks noChangeShapeType="1"/>
            </p:cNvSpPr>
            <p:nvPr/>
          </p:nvSpPr>
          <p:spPr bwMode="auto">
            <a:xfrm>
              <a:off x="3891" y="2194"/>
              <a:ext cx="2" cy="10"/>
            </a:xfrm>
            <a:prstGeom prst="line">
              <a:avLst/>
            </a:prstGeom>
            <a:noFill/>
            <a:ln w="6350">
              <a:solidFill>
                <a:schemeClr val="tx1"/>
              </a:solidFill>
              <a:round/>
              <a:headEnd/>
              <a:tailEnd/>
            </a:ln>
          </p:spPr>
          <p:txBody>
            <a:bodyPr/>
            <a:lstStyle/>
            <a:p>
              <a:endParaRPr lang="en-US" sz="2000"/>
            </a:p>
          </p:txBody>
        </p:sp>
        <p:sp>
          <p:nvSpPr>
            <p:cNvPr id="3373083" name="Line 27"/>
            <p:cNvSpPr>
              <a:spLocks noChangeShapeType="1"/>
            </p:cNvSpPr>
            <p:nvPr/>
          </p:nvSpPr>
          <p:spPr bwMode="auto">
            <a:xfrm>
              <a:off x="3891" y="2224"/>
              <a:ext cx="2" cy="10"/>
            </a:xfrm>
            <a:prstGeom prst="line">
              <a:avLst/>
            </a:prstGeom>
            <a:noFill/>
            <a:ln w="6350">
              <a:solidFill>
                <a:schemeClr val="tx1"/>
              </a:solidFill>
              <a:round/>
              <a:headEnd/>
              <a:tailEnd/>
            </a:ln>
          </p:spPr>
          <p:txBody>
            <a:bodyPr/>
            <a:lstStyle/>
            <a:p>
              <a:endParaRPr lang="en-US" sz="2000"/>
            </a:p>
          </p:txBody>
        </p:sp>
        <p:sp>
          <p:nvSpPr>
            <p:cNvPr id="3373084" name="Line 28"/>
            <p:cNvSpPr>
              <a:spLocks noChangeShapeType="1"/>
            </p:cNvSpPr>
            <p:nvPr/>
          </p:nvSpPr>
          <p:spPr bwMode="auto">
            <a:xfrm>
              <a:off x="3891" y="2254"/>
              <a:ext cx="2" cy="10"/>
            </a:xfrm>
            <a:prstGeom prst="line">
              <a:avLst/>
            </a:prstGeom>
            <a:noFill/>
            <a:ln w="6350">
              <a:solidFill>
                <a:schemeClr val="tx1"/>
              </a:solidFill>
              <a:round/>
              <a:headEnd/>
              <a:tailEnd/>
            </a:ln>
          </p:spPr>
          <p:txBody>
            <a:bodyPr/>
            <a:lstStyle/>
            <a:p>
              <a:endParaRPr lang="en-US" sz="2000"/>
            </a:p>
          </p:txBody>
        </p:sp>
        <p:sp>
          <p:nvSpPr>
            <p:cNvPr id="3373085" name="Line 29"/>
            <p:cNvSpPr>
              <a:spLocks noChangeShapeType="1"/>
            </p:cNvSpPr>
            <p:nvPr/>
          </p:nvSpPr>
          <p:spPr bwMode="auto">
            <a:xfrm>
              <a:off x="3891" y="2284"/>
              <a:ext cx="2" cy="7"/>
            </a:xfrm>
            <a:prstGeom prst="line">
              <a:avLst/>
            </a:prstGeom>
            <a:noFill/>
            <a:ln w="6350">
              <a:solidFill>
                <a:schemeClr val="tx1"/>
              </a:solidFill>
              <a:round/>
              <a:headEnd/>
              <a:tailEnd/>
            </a:ln>
          </p:spPr>
          <p:txBody>
            <a:bodyPr/>
            <a:lstStyle/>
            <a:p>
              <a:endParaRPr lang="en-US" sz="2000"/>
            </a:p>
          </p:txBody>
        </p:sp>
        <p:sp>
          <p:nvSpPr>
            <p:cNvPr id="3373086" name="Line 30"/>
            <p:cNvSpPr>
              <a:spLocks noChangeShapeType="1"/>
            </p:cNvSpPr>
            <p:nvPr/>
          </p:nvSpPr>
          <p:spPr bwMode="auto">
            <a:xfrm>
              <a:off x="3891" y="2311"/>
              <a:ext cx="2" cy="10"/>
            </a:xfrm>
            <a:prstGeom prst="line">
              <a:avLst/>
            </a:prstGeom>
            <a:noFill/>
            <a:ln w="6350">
              <a:solidFill>
                <a:schemeClr val="tx1"/>
              </a:solidFill>
              <a:round/>
              <a:headEnd/>
              <a:tailEnd/>
            </a:ln>
          </p:spPr>
          <p:txBody>
            <a:bodyPr/>
            <a:lstStyle/>
            <a:p>
              <a:endParaRPr lang="en-US" sz="2000"/>
            </a:p>
          </p:txBody>
        </p:sp>
        <p:sp>
          <p:nvSpPr>
            <p:cNvPr id="3373087" name="Line 31"/>
            <p:cNvSpPr>
              <a:spLocks noChangeShapeType="1"/>
            </p:cNvSpPr>
            <p:nvPr/>
          </p:nvSpPr>
          <p:spPr bwMode="auto">
            <a:xfrm>
              <a:off x="3891" y="2341"/>
              <a:ext cx="2" cy="10"/>
            </a:xfrm>
            <a:prstGeom prst="line">
              <a:avLst/>
            </a:prstGeom>
            <a:noFill/>
            <a:ln w="6350">
              <a:solidFill>
                <a:schemeClr val="tx1"/>
              </a:solidFill>
              <a:round/>
              <a:headEnd/>
              <a:tailEnd/>
            </a:ln>
          </p:spPr>
          <p:txBody>
            <a:bodyPr/>
            <a:lstStyle/>
            <a:p>
              <a:endParaRPr lang="en-US" sz="2000"/>
            </a:p>
          </p:txBody>
        </p:sp>
        <p:sp>
          <p:nvSpPr>
            <p:cNvPr id="3373088" name="Line 32"/>
            <p:cNvSpPr>
              <a:spLocks noChangeShapeType="1"/>
            </p:cNvSpPr>
            <p:nvPr/>
          </p:nvSpPr>
          <p:spPr bwMode="auto">
            <a:xfrm>
              <a:off x="3891" y="2371"/>
              <a:ext cx="2" cy="10"/>
            </a:xfrm>
            <a:prstGeom prst="line">
              <a:avLst/>
            </a:prstGeom>
            <a:noFill/>
            <a:ln w="6350">
              <a:solidFill>
                <a:schemeClr val="tx1"/>
              </a:solidFill>
              <a:round/>
              <a:headEnd/>
              <a:tailEnd/>
            </a:ln>
          </p:spPr>
          <p:txBody>
            <a:bodyPr/>
            <a:lstStyle/>
            <a:p>
              <a:endParaRPr lang="en-US" sz="2000"/>
            </a:p>
          </p:txBody>
        </p:sp>
        <p:sp>
          <p:nvSpPr>
            <p:cNvPr id="3373089" name="Line 33"/>
            <p:cNvSpPr>
              <a:spLocks noChangeShapeType="1"/>
            </p:cNvSpPr>
            <p:nvPr/>
          </p:nvSpPr>
          <p:spPr bwMode="auto">
            <a:xfrm>
              <a:off x="3891" y="2401"/>
              <a:ext cx="2" cy="10"/>
            </a:xfrm>
            <a:prstGeom prst="line">
              <a:avLst/>
            </a:prstGeom>
            <a:noFill/>
            <a:ln w="6350">
              <a:solidFill>
                <a:schemeClr val="tx1"/>
              </a:solidFill>
              <a:round/>
              <a:headEnd/>
              <a:tailEnd/>
            </a:ln>
          </p:spPr>
          <p:txBody>
            <a:bodyPr/>
            <a:lstStyle/>
            <a:p>
              <a:endParaRPr lang="en-US" sz="2000"/>
            </a:p>
          </p:txBody>
        </p:sp>
        <p:sp>
          <p:nvSpPr>
            <p:cNvPr id="3373090" name="Line 34"/>
            <p:cNvSpPr>
              <a:spLocks noChangeShapeType="1"/>
            </p:cNvSpPr>
            <p:nvPr/>
          </p:nvSpPr>
          <p:spPr bwMode="auto">
            <a:xfrm>
              <a:off x="3891" y="2431"/>
              <a:ext cx="2" cy="10"/>
            </a:xfrm>
            <a:prstGeom prst="line">
              <a:avLst/>
            </a:prstGeom>
            <a:noFill/>
            <a:ln w="6350">
              <a:solidFill>
                <a:schemeClr val="tx1"/>
              </a:solidFill>
              <a:round/>
              <a:headEnd/>
              <a:tailEnd/>
            </a:ln>
          </p:spPr>
          <p:txBody>
            <a:bodyPr/>
            <a:lstStyle/>
            <a:p>
              <a:endParaRPr lang="en-US" sz="2000"/>
            </a:p>
          </p:txBody>
        </p:sp>
        <p:sp>
          <p:nvSpPr>
            <p:cNvPr id="3373091" name="Line 35"/>
            <p:cNvSpPr>
              <a:spLocks noChangeShapeType="1"/>
            </p:cNvSpPr>
            <p:nvPr/>
          </p:nvSpPr>
          <p:spPr bwMode="auto">
            <a:xfrm>
              <a:off x="3891" y="2461"/>
              <a:ext cx="2" cy="10"/>
            </a:xfrm>
            <a:prstGeom prst="line">
              <a:avLst/>
            </a:prstGeom>
            <a:noFill/>
            <a:ln w="6350">
              <a:solidFill>
                <a:schemeClr val="tx1"/>
              </a:solidFill>
              <a:round/>
              <a:headEnd/>
              <a:tailEnd/>
            </a:ln>
          </p:spPr>
          <p:txBody>
            <a:bodyPr/>
            <a:lstStyle/>
            <a:p>
              <a:endParaRPr lang="en-US" sz="2000"/>
            </a:p>
          </p:txBody>
        </p:sp>
        <p:sp>
          <p:nvSpPr>
            <p:cNvPr id="3373092" name="Line 36"/>
            <p:cNvSpPr>
              <a:spLocks noChangeShapeType="1"/>
            </p:cNvSpPr>
            <p:nvPr/>
          </p:nvSpPr>
          <p:spPr bwMode="auto">
            <a:xfrm>
              <a:off x="3891" y="2491"/>
              <a:ext cx="2" cy="10"/>
            </a:xfrm>
            <a:prstGeom prst="line">
              <a:avLst/>
            </a:prstGeom>
            <a:noFill/>
            <a:ln w="6350">
              <a:solidFill>
                <a:schemeClr val="tx1"/>
              </a:solidFill>
              <a:round/>
              <a:headEnd/>
              <a:tailEnd/>
            </a:ln>
          </p:spPr>
          <p:txBody>
            <a:bodyPr/>
            <a:lstStyle/>
            <a:p>
              <a:endParaRPr lang="en-US" sz="2000"/>
            </a:p>
          </p:txBody>
        </p:sp>
        <p:sp>
          <p:nvSpPr>
            <p:cNvPr id="3373093" name="Line 37"/>
            <p:cNvSpPr>
              <a:spLocks noChangeShapeType="1"/>
            </p:cNvSpPr>
            <p:nvPr/>
          </p:nvSpPr>
          <p:spPr bwMode="auto">
            <a:xfrm>
              <a:off x="3891" y="2521"/>
              <a:ext cx="2" cy="10"/>
            </a:xfrm>
            <a:prstGeom prst="line">
              <a:avLst/>
            </a:prstGeom>
            <a:noFill/>
            <a:ln w="6350">
              <a:solidFill>
                <a:schemeClr val="tx1"/>
              </a:solidFill>
              <a:round/>
              <a:headEnd/>
              <a:tailEnd/>
            </a:ln>
          </p:spPr>
          <p:txBody>
            <a:bodyPr/>
            <a:lstStyle/>
            <a:p>
              <a:endParaRPr lang="en-US" sz="2000"/>
            </a:p>
          </p:txBody>
        </p:sp>
        <p:sp>
          <p:nvSpPr>
            <p:cNvPr id="3373094" name="Line 38"/>
            <p:cNvSpPr>
              <a:spLocks noChangeShapeType="1"/>
            </p:cNvSpPr>
            <p:nvPr/>
          </p:nvSpPr>
          <p:spPr bwMode="auto">
            <a:xfrm>
              <a:off x="3891" y="2551"/>
              <a:ext cx="2" cy="10"/>
            </a:xfrm>
            <a:prstGeom prst="line">
              <a:avLst/>
            </a:prstGeom>
            <a:noFill/>
            <a:ln w="6350">
              <a:solidFill>
                <a:schemeClr val="tx1"/>
              </a:solidFill>
              <a:round/>
              <a:headEnd/>
              <a:tailEnd/>
            </a:ln>
          </p:spPr>
          <p:txBody>
            <a:bodyPr/>
            <a:lstStyle/>
            <a:p>
              <a:endParaRPr lang="en-US" sz="2000"/>
            </a:p>
          </p:txBody>
        </p:sp>
        <p:sp>
          <p:nvSpPr>
            <p:cNvPr id="3373095" name="Line 39"/>
            <p:cNvSpPr>
              <a:spLocks noChangeShapeType="1"/>
            </p:cNvSpPr>
            <p:nvPr/>
          </p:nvSpPr>
          <p:spPr bwMode="auto">
            <a:xfrm>
              <a:off x="3891" y="2581"/>
              <a:ext cx="2" cy="10"/>
            </a:xfrm>
            <a:prstGeom prst="line">
              <a:avLst/>
            </a:prstGeom>
            <a:noFill/>
            <a:ln w="6350">
              <a:solidFill>
                <a:schemeClr val="tx1"/>
              </a:solidFill>
              <a:round/>
              <a:headEnd/>
              <a:tailEnd/>
            </a:ln>
          </p:spPr>
          <p:txBody>
            <a:bodyPr/>
            <a:lstStyle/>
            <a:p>
              <a:endParaRPr lang="en-US" sz="2000"/>
            </a:p>
          </p:txBody>
        </p:sp>
        <p:sp>
          <p:nvSpPr>
            <p:cNvPr id="3373096" name="Line 40"/>
            <p:cNvSpPr>
              <a:spLocks noChangeShapeType="1"/>
            </p:cNvSpPr>
            <p:nvPr/>
          </p:nvSpPr>
          <p:spPr bwMode="auto">
            <a:xfrm>
              <a:off x="3891" y="2611"/>
              <a:ext cx="2" cy="10"/>
            </a:xfrm>
            <a:prstGeom prst="line">
              <a:avLst/>
            </a:prstGeom>
            <a:noFill/>
            <a:ln w="6350">
              <a:solidFill>
                <a:schemeClr val="tx1"/>
              </a:solidFill>
              <a:round/>
              <a:headEnd/>
              <a:tailEnd/>
            </a:ln>
          </p:spPr>
          <p:txBody>
            <a:bodyPr/>
            <a:lstStyle/>
            <a:p>
              <a:endParaRPr lang="en-US" sz="2000"/>
            </a:p>
          </p:txBody>
        </p:sp>
        <p:sp>
          <p:nvSpPr>
            <p:cNvPr id="3373097" name="Line 41"/>
            <p:cNvSpPr>
              <a:spLocks noChangeShapeType="1"/>
            </p:cNvSpPr>
            <p:nvPr/>
          </p:nvSpPr>
          <p:spPr bwMode="auto">
            <a:xfrm>
              <a:off x="3891" y="2641"/>
              <a:ext cx="2" cy="10"/>
            </a:xfrm>
            <a:prstGeom prst="line">
              <a:avLst/>
            </a:prstGeom>
            <a:noFill/>
            <a:ln w="6350">
              <a:solidFill>
                <a:schemeClr val="tx1"/>
              </a:solidFill>
              <a:round/>
              <a:headEnd/>
              <a:tailEnd/>
            </a:ln>
          </p:spPr>
          <p:txBody>
            <a:bodyPr/>
            <a:lstStyle/>
            <a:p>
              <a:endParaRPr lang="en-US" sz="2000"/>
            </a:p>
          </p:txBody>
        </p:sp>
        <p:sp>
          <p:nvSpPr>
            <p:cNvPr id="3373098" name="Line 42"/>
            <p:cNvSpPr>
              <a:spLocks noChangeShapeType="1"/>
            </p:cNvSpPr>
            <p:nvPr/>
          </p:nvSpPr>
          <p:spPr bwMode="auto">
            <a:xfrm>
              <a:off x="3891" y="2671"/>
              <a:ext cx="2" cy="10"/>
            </a:xfrm>
            <a:prstGeom prst="line">
              <a:avLst/>
            </a:prstGeom>
            <a:noFill/>
            <a:ln w="6350">
              <a:solidFill>
                <a:schemeClr val="tx1"/>
              </a:solidFill>
              <a:round/>
              <a:headEnd/>
              <a:tailEnd/>
            </a:ln>
          </p:spPr>
          <p:txBody>
            <a:bodyPr/>
            <a:lstStyle/>
            <a:p>
              <a:endParaRPr lang="en-US" sz="2000"/>
            </a:p>
          </p:txBody>
        </p:sp>
        <p:sp>
          <p:nvSpPr>
            <p:cNvPr id="3373099" name="Line 43"/>
            <p:cNvSpPr>
              <a:spLocks noChangeShapeType="1"/>
            </p:cNvSpPr>
            <p:nvPr/>
          </p:nvSpPr>
          <p:spPr bwMode="auto">
            <a:xfrm>
              <a:off x="3891" y="2701"/>
              <a:ext cx="2" cy="10"/>
            </a:xfrm>
            <a:prstGeom prst="line">
              <a:avLst/>
            </a:prstGeom>
            <a:noFill/>
            <a:ln w="6350">
              <a:solidFill>
                <a:schemeClr val="tx1"/>
              </a:solidFill>
              <a:round/>
              <a:headEnd/>
              <a:tailEnd/>
            </a:ln>
          </p:spPr>
          <p:txBody>
            <a:bodyPr/>
            <a:lstStyle/>
            <a:p>
              <a:endParaRPr lang="en-US" sz="2000"/>
            </a:p>
          </p:txBody>
        </p:sp>
        <p:sp>
          <p:nvSpPr>
            <p:cNvPr id="3373100" name="Line 44"/>
            <p:cNvSpPr>
              <a:spLocks noChangeShapeType="1"/>
            </p:cNvSpPr>
            <p:nvPr/>
          </p:nvSpPr>
          <p:spPr bwMode="auto">
            <a:xfrm>
              <a:off x="3891" y="2731"/>
              <a:ext cx="2" cy="10"/>
            </a:xfrm>
            <a:prstGeom prst="line">
              <a:avLst/>
            </a:prstGeom>
            <a:noFill/>
            <a:ln w="6350">
              <a:solidFill>
                <a:schemeClr val="tx1"/>
              </a:solidFill>
              <a:round/>
              <a:headEnd/>
              <a:tailEnd/>
            </a:ln>
          </p:spPr>
          <p:txBody>
            <a:bodyPr/>
            <a:lstStyle/>
            <a:p>
              <a:endParaRPr lang="en-US" sz="2000"/>
            </a:p>
          </p:txBody>
        </p:sp>
        <p:sp>
          <p:nvSpPr>
            <p:cNvPr id="3373101" name="Line 45"/>
            <p:cNvSpPr>
              <a:spLocks noChangeShapeType="1"/>
            </p:cNvSpPr>
            <p:nvPr/>
          </p:nvSpPr>
          <p:spPr bwMode="auto">
            <a:xfrm>
              <a:off x="3891" y="2761"/>
              <a:ext cx="2" cy="10"/>
            </a:xfrm>
            <a:prstGeom prst="line">
              <a:avLst/>
            </a:prstGeom>
            <a:noFill/>
            <a:ln w="6350">
              <a:solidFill>
                <a:schemeClr val="tx1"/>
              </a:solidFill>
              <a:round/>
              <a:headEnd/>
              <a:tailEnd/>
            </a:ln>
          </p:spPr>
          <p:txBody>
            <a:bodyPr/>
            <a:lstStyle/>
            <a:p>
              <a:endParaRPr lang="en-US" sz="2000"/>
            </a:p>
          </p:txBody>
        </p:sp>
        <p:sp>
          <p:nvSpPr>
            <p:cNvPr id="3373102" name="Line 46"/>
            <p:cNvSpPr>
              <a:spLocks noChangeShapeType="1"/>
            </p:cNvSpPr>
            <p:nvPr/>
          </p:nvSpPr>
          <p:spPr bwMode="auto">
            <a:xfrm>
              <a:off x="3891" y="2791"/>
              <a:ext cx="2" cy="10"/>
            </a:xfrm>
            <a:prstGeom prst="line">
              <a:avLst/>
            </a:prstGeom>
            <a:noFill/>
            <a:ln w="6350">
              <a:solidFill>
                <a:schemeClr val="tx1"/>
              </a:solidFill>
              <a:round/>
              <a:headEnd/>
              <a:tailEnd/>
            </a:ln>
          </p:spPr>
          <p:txBody>
            <a:bodyPr/>
            <a:lstStyle/>
            <a:p>
              <a:endParaRPr lang="en-US" sz="2000"/>
            </a:p>
          </p:txBody>
        </p:sp>
        <p:sp>
          <p:nvSpPr>
            <p:cNvPr id="3373103" name="Line 47"/>
            <p:cNvSpPr>
              <a:spLocks noChangeShapeType="1"/>
            </p:cNvSpPr>
            <p:nvPr/>
          </p:nvSpPr>
          <p:spPr bwMode="auto">
            <a:xfrm>
              <a:off x="3891" y="2821"/>
              <a:ext cx="2" cy="10"/>
            </a:xfrm>
            <a:prstGeom prst="line">
              <a:avLst/>
            </a:prstGeom>
            <a:noFill/>
            <a:ln w="6350">
              <a:solidFill>
                <a:schemeClr val="tx1"/>
              </a:solidFill>
              <a:round/>
              <a:headEnd/>
              <a:tailEnd/>
            </a:ln>
          </p:spPr>
          <p:txBody>
            <a:bodyPr/>
            <a:lstStyle/>
            <a:p>
              <a:endParaRPr lang="en-US" sz="2000"/>
            </a:p>
          </p:txBody>
        </p:sp>
        <p:sp>
          <p:nvSpPr>
            <p:cNvPr id="3373104" name="Line 48"/>
            <p:cNvSpPr>
              <a:spLocks noChangeShapeType="1"/>
            </p:cNvSpPr>
            <p:nvPr/>
          </p:nvSpPr>
          <p:spPr bwMode="auto">
            <a:xfrm>
              <a:off x="3891" y="2851"/>
              <a:ext cx="2" cy="10"/>
            </a:xfrm>
            <a:prstGeom prst="line">
              <a:avLst/>
            </a:prstGeom>
            <a:noFill/>
            <a:ln w="6350">
              <a:solidFill>
                <a:schemeClr val="tx1"/>
              </a:solidFill>
              <a:round/>
              <a:headEnd/>
              <a:tailEnd/>
            </a:ln>
          </p:spPr>
          <p:txBody>
            <a:bodyPr/>
            <a:lstStyle/>
            <a:p>
              <a:endParaRPr lang="en-US" sz="2000"/>
            </a:p>
          </p:txBody>
        </p:sp>
        <p:sp>
          <p:nvSpPr>
            <p:cNvPr id="3373105" name="Line 49"/>
            <p:cNvSpPr>
              <a:spLocks noChangeShapeType="1"/>
            </p:cNvSpPr>
            <p:nvPr/>
          </p:nvSpPr>
          <p:spPr bwMode="auto">
            <a:xfrm>
              <a:off x="3891" y="2881"/>
              <a:ext cx="2" cy="10"/>
            </a:xfrm>
            <a:prstGeom prst="line">
              <a:avLst/>
            </a:prstGeom>
            <a:noFill/>
            <a:ln w="6350">
              <a:solidFill>
                <a:schemeClr val="tx1"/>
              </a:solidFill>
              <a:round/>
              <a:headEnd/>
              <a:tailEnd/>
            </a:ln>
          </p:spPr>
          <p:txBody>
            <a:bodyPr/>
            <a:lstStyle/>
            <a:p>
              <a:endParaRPr lang="en-US" sz="2000"/>
            </a:p>
          </p:txBody>
        </p:sp>
        <p:sp>
          <p:nvSpPr>
            <p:cNvPr id="3373106" name="Line 50"/>
            <p:cNvSpPr>
              <a:spLocks noChangeShapeType="1"/>
            </p:cNvSpPr>
            <p:nvPr/>
          </p:nvSpPr>
          <p:spPr bwMode="auto">
            <a:xfrm>
              <a:off x="3891" y="2911"/>
              <a:ext cx="2" cy="10"/>
            </a:xfrm>
            <a:prstGeom prst="line">
              <a:avLst/>
            </a:prstGeom>
            <a:noFill/>
            <a:ln w="6350">
              <a:solidFill>
                <a:schemeClr val="tx1"/>
              </a:solidFill>
              <a:round/>
              <a:headEnd/>
              <a:tailEnd/>
            </a:ln>
          </p:spPr>
          <p:txBody>
            <a:bodyPr/>
            <a:lstStyle/>
            <a:p>
              <a:endParaRPr lang="en-US" sz="2000"/>
            </a:p>
          </p:txBody>
        </p:sp>
        <p:sp>
          <p:nvSpPr>
            <p:cNvPr id="3373107" name="Line 51"/>
            <p:cNvSpPr>
              <a:spLocks noChangeShapeType="1"/>
            </p:cNvSpPr>
            <p:nvPr/>
          </p:nvSpPr>
          <p:spPr bwMode="auto">
            <a:xfrm>
              <a:off x="3891" y="2941"/>
              <a:ext cx="2" cy="10"/>
            </a:xfrm>
            <a:prstGeom prst="line">
              <a:avLst/>
            </a:prstGeom>
            <a:noFill/>
            <a:ln w="6350">
              <a:solidFill>
                <a:schemeClr val="tx1"/>
              </a:solidFill>
              <a:round/>
              <a:headEnd/>
              <a:tailEnd/>
            </a:ln>
          </p:spPr>
          <p:txBody>
            <a:bodyPr/>
            <a:lstStyle/>
            <a:p>
              <a:endParaRPr lang="en-US" sz="2000"/>
            </a:p>
          </p:txBody>
        </p:sp>
        <p:sp>
          <p:nvSpPr>
            <p:cNvPr id="3373108" name="Line 52"/>
            <p:cNvSpPr>
              <a:spLocks noChangeShapeType="1"/>
            </p:cNvSpPr>
            <p:nvPr/>
          </p:nvSpPr>
          <p:spPr bwMode="auto">
            <a:xfrm>
              <a:off x="3891" y="2969"/>
              <a:ext cx="2" cy="10"/>
            </a:xfrm>
            <a:prstGeom prst="line">
              <a:avLst/>
            </a:prstGeom>
            <a:noFill/>
            <a:ln w="6350">
              <a:solidFill>
                <a:schemeClr val="tx1"/>
              </a:solidFill>
              <a:round/>
              <a:headEnd/>
              <a:tailEnd/>
            </a:ln>
          </p:spPr>
          <p:txBody>
            <a:bodyPr/>
            <a:lstStyle/>
            <a:p>
              <a:endParaRPr lang="en-US" sz="2000"/>
            </a:p>
          </p:txBody>
        </p:sp>
        <p:sp>
          <p:nvSpPr>
            <p:cNvPr id="3373109" name="Line 53"/>
            <p:cNvSpPr>
              <a:spLocks noChangeShapeType="1"/>
            </p:cNvSpPr>
            <p:nvPr/>
          </p:nvSpPr>
          <p:spPr bwMode="auto">
            <a:xfrm>
              <a:off x="3891" y="2999"/>
              <a:ext cx="2" cy="10"/>
            </a:xfrm>
            <a:prstGeom prst="line">
              <a:avLst/>
            </a:prstGeom>
            <a:noFill/>
            <a:ln w="6350">
              <a:solidFill>
                <a:schemeClr val="tx1"/>
              </a:solidFill>
              <a:round/>
              <a:headEnd/>
              <a:tailEnd/>
            </a:ln>
          </p:spPr>
          <p:txBody>
            <a:bodyPr/>
            <a:lstStyle/>
            <a:p>
              <a:endParaRPr lang="en-US" sz="2000"/>
            </a:p>
          </p:txBody>
        </p:sp>
        <p:sp>
          <p:nvSpPr>
            <p:cNvPr id="3373110" name="Line 54"/>
            <p:cNvSpPr>
              <a:spLocks noChangeShapeType="1"/>
            </p:cNvSpPr>
            <p:nvPr/>
          </p:nvSpPr>
          <p:spPr bwMode="auto">
            <a:xfrm>
              <a:off x="3891" y="3029"/>
              <a:ext cx="2" cy="10"/>
            </a:xfrm>
            <a:prstGeom prst="line">
              <a:avLst/>
            </a:prstGeom>
            <a:noFill/>
            <a:ln w="6350">
              <a:solidFill>
                <a:schemeClr val="tx1"/>
              </a:solidFill>
              <a:round/>
              <a:headEnd/>
              <a:tailEnd/>
            </a:ln>
          </p:spPr>
          <p:txBody>
            <a:bodyPr/>
            <a:lstStyle/>
            <a:p>
              <a:endParaRPr lang="en-US" sz="2000"/>
            </a:p>
          </p:txBody>
        </p:sp>
        <p:sp>
          <p:nvSpPr>
            <p:cNvPr id="3373111" name="Line 55"/>
            <p:cNvSpPr>
              <a:spLocks noChangeShapeType="1"/>
            </p:cNvSpPr>
            <p:nvPr/>
          </p:nvSpPr>
          <p:spPr bwMode="auto">
            <a:xfrm>
              <a:off x="3891" y="3059"/>
              <a:ext cx="2" cy="10"/>
            </a:xfrm>
            <a:prstGeom prst="line">
              <a:avLst/>
            </a:prstGeom>
            <a:noFill/>
            <a:ln w="6350">
              <a:solidFill>
                <a:schemeClr val="tx1"/>
              </a:solidFill>
              <a:round/>
              <a:headEnd/>
              <a:tailEnd/>
            </a:ln>
          </p:spPr>
          <p:txBody>
            <a:bodyPr/>
            <a:lstStyle/>
            <a:p>
              <a:endParaRPr lang="en-US" sz="2000"/>
            </a:p>
          </p:txBody>
        </p:sp>
        <p:sp>
          <p:nvSpPr>
            <p:cNvPr id="3373112" name="Line 56"/>
            <p:cNvSpPr>
              <a:spLocks noChangeShapeType="1"/>
            </p:cNvSpPr>
            <p:nvPr/>
          </p:nvSpPr>
          <p:spPr bwMode="auto">
            <a:xfrm>
              <a:off x="3891" y="3089"/>
              <a:ext cx="2" cy="10"/>
            </a:xfrm>
            <a:prstGeom prst="line">
              <a:avLst/>
            </a:prstGeom>
            <a:noFill/>
            <a:ln w="6350">
              <a:solidFill>
                <a:schemeClr val="tx1"/>
              </a:solidFill>
              <a:round/>
              <a:headEnd/>
              <a:tailEnd/>
            </a:ln>
          </p:spPr>
          <p:txBody>
            <a:bodyPr/>
            <a:lstStyle/>
            <a:p>
              <a:endParaRPr lang="en-US" sz="2000"/>
            </a:p>
          </p:txBody>
        </p:sp>
        <p:sp>
          <p:nvSpPr>
            <p:cNvPr id="3373113" name="Line 57"/>
            <p:cNvSpPr>
              <a:spLocks noChangeShapeType="1"/>
            </p:cNvSpPr>
            <p:nvPr/>
          </p:nvSpPr>
          <p:spPr bwMode="auto">
            <a:xfrm>
              <a:off x="3891" y="3119"/>
              <a:ext cx="2" cy="10"/>
            </a:xfrm>
            <a:prstGeom prst="line">
              <a:avLst/>
            </a:prstGeom>
            <a:noFill/>
            <a:ln w="6350">
              <a:solidFill>
                <a:schemeClr val="tx1"/>
              </a:solidFill>
              <a:round/>
              <a:headEnd/>
              <a:tailEnd/>
            </a:ln>
          </p:spPr>
          <p:txBody>
            <a:bodyPr/>
            <a:lstStyle/>
            <a:p>
              <a:endParaRPr lang="en-US" sz="2000"/>
            </a:p>
          </p:txBody>
        </p:sp>
        <p:sp>
          <p:nvSpPr>
            <p:cNvPr id="3373114" name="Line 58"/>
            <p:cNvSpPr>
              <a:spLocks noChangeShapeType="1"/>
            </p:cNvSpPr>
            <p:nvPr/>
          </p:nvSpPr>
          <p:spPr bwMode="auto">
            <a:xfrm>
              <a:off x="3891" y="3149"/>
              <a:ext cx="2" cy="10"/>
            </a:xfrm>
            <a:prstGeom prst="line">
              <a:avLst/>
            </a:prstGeom>
            <a:noFill/>
            <a:ln w="6350">
              <a:solidFill>
                <a:schemeClr val="tx1"/>
              </a:solidFill>
              <a:round/>
              <a:headEnd/>
              <a:tailEnd/>
            </a:ln>
          </p:spPr>
          <p:txBody>
            <a:bodyPr/>
            <a:lstStyle/>
            <a:p>
              <a:endParaRPr lang="en-US" sz="2000"/>
            </a:p>
          </p:txBody>
        </p:sp>
        <p:sp>
          <p:nvSpPr>
            <p:cNvPr id="3373115" name="Line 59"/>
            <p:cNvSpPr>
              <a:spLocks noChangeShapeType="1"/>
            </p:cNvSpPr>
            <p:nvPr/>
          </p:nvSpPr>
          <p:spPr bwMode="auto">
            <a:xfrm>
              <a:off x="3891" y="3179"/>
              <a:ext cx="2" cy="10"/>
            </a:xfrm>
            <a:prstGeom prst="line">
              <a:avLst/>
            </a:prstGeom>
            <a:noFill/>
            <a:ln w="6350">
              <a:solidFill>
                <a:schemeClr val="tx1"/>
              </a:solidFill>
              <a:round/>
              <a:headEnd/>
              <a:tailEnd/>
            </a:ln>
          </p:spPr>
          <p:txBody>
            <a:bodyPr/>
            <a:lstStyle/>
            <a:p>
              <a:endParaRPr lang="en-US" sz="2000"/>
            </a:p>
          </p:txBody>
        </p:sp>
        <p:sp>
          <p:nvSpPr>
            <p:cNvPr id="3373116" name="Line 60"/>
            <p:cNvSpPr>
              <a:spLocks noChangeShapeType="1"/>
            </p:cNvSpPr>
            <p:nvPr/>
          </p:nvSpPr>
          <p:spPr bwMode="auto">
            <a:xfrm>
              <a:off x="3891" y="3209"/>
              <a:ext cx="2" cy="10"/>
            </a:xfrm>
            <a:prstGeom prst="line">
              <a:avLst/>
            </a:prstGeom>
            <a:noFill/>
            <a:ln w="6350">
              <a:solidFill>
                <a:schemeClr val="tx1"/>
              </a:solidFill>
              <a:round/>
              <a:headEnd/>
              <a:tailEnd/>
            </a:ln>
          </p:spPr>
          <p:txBody>
            <a:bodyPr/>
            <a:lstStyle/>
            <a:p>
              <a:endParaRPr lang="en-US" sz="2000"/>
            </a:p>
          </p:txBody>
        </p:sp>
        <p:sp>
          <p:nvSpPr>
            <p:cNvPr id="3373117" name="Line 61"/>
            <p:cNvSpPr>
              <a:spLocks noChangeShapeType="1"/>
            </p:cNvSpPr>
            <p:nvPr/>
          </p:nvSpPr>
          <p:spPr bwMode="auto">
            <a:xfrm>
              <a:off x="3891" y="3239"/>
              <a:ext cx="2" cy="10"/>
            </a:xfrm>
            <a:prstGeom prst="line">
              <a:avLst/>
            </a:prstGeom>
            <a:noFill/>
            <a:ln w="6350">
              <a:solidFill>
                <a:schemeClr val="tx1"/>
              </a:solidFill>
              <a:round/>
              <a:headEnd/>
              <a:tailEnd/>
            </a:ln>
          </p:spPr>
          <p:txBody>
            <a:bodyPr/>
            <a:lstStyle/>
            <a:p>
              <a:endParaRPr lang="en-US" sz="2000"/>
            </a:p>
          </p:txBody>
        </p:sp>
        <p:sp>
          <p:nvSpPr>
            <p:cNvPr id="3373118" name="Line 62"/>
            <p:cNvSpPr>
              <a:spLocks noChangeShapeType="1"/>
            </p:cNvSpPr>
            <p:nvPr/>
          </p:nvSpPr>
          <p:spPr bwMode="auto">
            <a:xfrm>
              <a:off x="3891" y="3269"/>
              <a:ext cx="2" cy="10"/>
            </a:xfrm>
            <a:prstGeom prst="line">
              <a:avLst/>
            </a:prstGeom>
            <a:noFill/>
            <a:ln w="6350">
              <a:solidFill>
                <a:schemeClr val="tx1"/>
              </a:solidFill>
              <a:round/>
              <a:headEnd/>
              <a:tailEnd/>
            </a:ln>
          </p:spPr>
          <p:txBody>
            <a:bodyPr/>
            <a:lstStyle/>
            <a:p>
              <a:endParaRPr lang="en-US" sz="2000"/>
            </a:p>
          </p:txBody>
        </p:sp>
        <p:sp>
          <p:nvSpPr>
            <p:cNvPr id="3373119" name="Line 63"/>
            <p:cNvSpPr>
              <a:spLocks noChangeShapeType="1"/>
            </p:cNvSpPr>
            <p:nvPr/>
          </p:nvSpPr>
          <p:spPr bwMode="auto">
            <a:xfrm>
              <a:off x="3891" y="3299"/>
              <a:ext cx="2" cy="10"/>
            </a:xfrm>
            <a:prstGeom prst="line">
              <a:avLst/>
            </a:prstGeom>
            <a:noFill/>
            <a:ln w="6350">
              <a:solidFill>
                <a:schemeClr val="tx1"/>
              </a:solidFill>
              <a:round/>
              <a:headEnd/>
              <a:tailEnd/>
            </a:ln>
          </p:spPr>
          <p:txBody>
            <a:bodyPr/>
            <a:lstStyle/>
            <a:p>
              <a:endParaRPr lang="en-US" sz="2000"/>
            </a:p>
          </p:txBody>
        </p:sp>
        <p:sp>
          <p:nvSpPr>
            <p:cNvPr id="3373120" name="Line 64"/>
            <p:cNvSpPr>
              <a:spLocks noChangeShapeType="1"/>
            </p:cNvSpPr>
            <p:nvPr/>
          </p:nvSpPr>
          <p:spPr bwMode="auto">
            <a:xfrm>
              <a:off x="3891" y="3329"/>
              <a:ext cx="2" cy="10"/>
            </a:xfrm>
            <a:prstGeom prst="line">
              <a:avLst/>
            </a:prstGeom>
            <a:noFill/>
            <a:ln w="6350">
              <a:solidFill>
                <a:schemeClr val="tx1"/>
              </a:solidFill>
              <a:round/>
              <a:headEnd/>
              <a:tailEnd/>
            </a:ln>
          </p:spPr>
          <p:txBody>
            <a:bodyPr/>
            <a:lstStyle/>
            <a:p>
              <a:endParaRPr lang="en-US" sz="2000"/>
            </a:p>
          </p:txBody>
        </p:sp>
        <p:sp>
          <p:nvSpPr>
            <p:cNvPr id="3373121" name="Line 65"/>
            <p:cNvSpPr>
              <a:spLocks noChangeShapeType="1"/>
            </p:cNvSpPr>
            <p:nvPr/>
          </p:nvSpPr>
          <p:spPr bwMode="auto">
            <a:xfrm>
              <a:off x="3891" y="3359"/>
              <a:ext cx="2" cy="10"/>
            </a:xfrm>
            <a:prstGeom prst="line">
              <a:avLst/>
            </a:prstGeom>
            <a:noFill/>
            <a:ln w="6350">
              <a:solidFill>
                <a:schemeClr val="tx1"/>
              </a:solidFill>
              <a:round/>
              <a:headEnd/>
              <a:tailEnd/>
            </a:ln>
          </p:spPr>
          <p:txBody>
            <a:bodyPr/>
            <a:lstStyle/>
            <a:p>
              <a:endParaRPr lang="en-US" sz="2000"/>
            </a:p>
          </p:txBody>
        </p:sp>
        <p:sp>
          <p:nvSpPr>
            <p:cNvPr id="3373122" name="Line 66"/>
            <p:cNvSpPr>
              <a:spLocks noChangeShapeType="1"/>
            </p:cNvSpPr>
            <p:nvPr/>
          </p:nvSpPr>
          <p:spPr bwMode="auto">
            <a:xfrm>
              <a:off x="3891" y="3389"/>
              <a:ext cx="2" cy="10"/>
            </a:xfrm>
            <a:prstGeom prst="line">
              <a:avLst/>
            </a:prstGeom>
            <a:noFill/>
            <a:ln w="6350">
              <a:solidFill>
                <a:schemeClr val="tx1"/>
              </a:solidFill>
              <a:round/>
              <a:headEnd/>
              <a:tailEnd/>
            </a:ln>
          </p:spPr>
          <p:txBody>
            <a:bodyPr/>
            <a:lstStyle/>
            <a:p>
              <a:endParaRPr lang="en-US" sz="2000"/>
            </a:p>
          </p:txBody>
        </p:sp>
        <p:sp>
          <p:nvSpPr>
            <p:cNvPr id="3373123" name="Line 67"/>
            <p:cNvSpPr>
              <a:spLocks noChangeShapeType="1"/>
            </p:cNvSpPr>
            <p:nvPr/>
          </p:nvSpPr>
          <p:spPr bwMode="auto">
            <a:xfrm>
              <a:off x="3891" y="3419"/>
              <a:ext cx="2" cy="10"/>
            </a:xfrm>
            <a:prstGeom prst="line">
              <a:avLst/>
            </a:prstGeom>
            <a:noFill/>
            <a:ln w="6350">
              <a:solidFill>
                <a:schemeClr val="tx1"/>
              </a:solidFill>
              <a:round/>
              <a:headEnd/>
              <a:tailEnd/>
            </a:ln>
          </p:spPr>
          <p:txBody>
            <a:bodyPr/>
            <a:lstStyle/>
            <a:p>
              <a:endParaRPr lang="en-US" sz="2000"/>
            </a:p>
          </p:txBody>
        </p:sp>
        <p:sp>
          <p:nvSpPr>
            <p:cNvPr id="3373124" name="Line 68"/>
            <p:cNvSpPr>
              <a:spLocks noChangeShapeType="1"/>
            </p:cNvSpPr>
            <p:nvPr/>
          </p:nvSpPr>
          <p:spPr bwMode="auto">
            <a:xfrm>
              <a:off x="3891" y="3449"/>
              <a:ext cx="2" cy="10"/>
            </a:xfrm>
            <a:prstGeom prst="line">
              <a:avLst/>
            </a:prstGeom>
            <a:noFill/>
            <a:ln w="6350">
              <a:solidFill>
                <a:schemeClr val="tx1"/>
              </a:solidFill>
              <a:round/>
              <a:headEnd/>
              <a:tailEnd/>
            </a:ln>
          </p:spPr>
          <p:txBody>
            <a:bodyPr/>
            <a:lstStyle/>
            <a:p>
              <a:endParaRPr lang="en-US" sz="2000"/>
            </a:p>
          </p:txBody>
        </p:sp>
        <p:sp>
          <p:nvSpPr>
            <p:cNvPr id="3373125" name="Line 69"/>
            <p:cNvSpPr>
              <a:spLocks noChangeShapeType="1"/>
            </p:cNvSpPr>
            <p:nvPr/>
          </p:nvSpPr>
          <p:spPr bwMode="auto">
            <a:xfrm>
              <a:off x="3891" y="3479"/>
              <a:ext cx="2" cy="10"/>
            </a:xfrm>
            <a:prstGeom prst="line">
              <a:avLst/>
            </a:prstGeom>
            <a:noFill/>
            <a:ln w="6350">
              <a:solidFill>
                <a:schemeClr val="tx1"/>
              </a:solidFill>
              <a:round/>
              <a:headEnd/>
              <a:tailEnd/>
            </a:ln>
          </p:spPr>
          <p:txBody>
            <a:bodyPr/>
            <a:lstStyle/>
            <a:p>
              <a:endParaRPr lang="en-US" sz="2000"/>
            </a:p>
          </p:txBody>
        </p:sp>
        <p:sp>
          <p:nvSpPr>
            <p:cNvPr id="3373126" name="Line 70"/>
            <p:cNvSpPr>
              <a:spLocks noChangeShapeType="1"/>
            </p:cNvSpPr>
            <p:nvPr/>
          </p:nvSpPr>
          <p:spPr bwMode="auto">
            <a:xfrm>
              <a:off x="3891" y="3509"/>
              <a:ext cx="2" cy="10"/>
            </a:xfrm>
            <a:prstGeom prst="line">
              <a:avLst/>
            </a:prstGeom>
            <a:noFill/>
            <a:ln w="6350">
              <a:solidFill>
                <a:schemeClr val="tx1"/>
              </a:solidFill>
              <a:round/>
              <a:headEnd/>
              <a:tailEnd/>
            </a:ln>
          </p:spPr>
          <p:txBody>
            <a:bodyPr/>
            <a:lstStyle/>
            <a:p>
              <a:endParaRPr lang="en-US" sz="2000"/>
            </a:p>
          </p:txBody>
        </p:sp>
        <p:sp>
          <p:nvSpPr>
            <p:cNvPr id="3373127" name="Line 71"/>
            <p:cNvSpPr>
              <a:spLocks noChangeShapeType="1"/>
            </p:cNvSpPr>
            <p:nvPr/>
          </p:nvSpPr>
          <p:spPr bwMode="auto">
            <a:xfrm>
              <a:off x="3891" y="3539"/>
              <a:ext cx="2" cy="10"/>
            </a:xfrm>
            <a:prstGeom prst="line">
              <a:avLst/>
            </a:prstGeom>
            <a:noFill/>
            <a:ln w="6350">
              <a:solidFill>
                <a:schemeClr val="tx1"/>
              </a:solidFill>
              <a:round/>
              <a:headEnd/>
              <a:tailEnd/>
            </a:ln>
          </p:spPr>
          <p:txBody>
            <a:bodyPr/>
            <a:lstStyle/>
            <a:p>
              <a:endParaRPr lang="en-US" sz="2000"/>
            </a:p>
          </p:txBody>
        </p:sp>
        <p:sp>
          <p:nvSpPr>
            <p:cNvPr id="3373128" name="Line 72"/>
            <p:cNvSpPr>
              <a:spLocks noChangeShapeType="1"/>
            </p:cNvSpPr>
            <p:nvPr/>
          </p:nvSpPr>
          <p:spPr bwMode="auto">
            <a:xfrm flipV="1">
              <a:off x="3396" y="2099"/>
              <a:ext cx="1" cy="120"/>
            </a:xfrm>
            <a:prstGeom prst="line">
              <a:avLst/>
            </a:prstGeom>
            <a:noFill/>
            <a:ln w="6350">
              <a:solidFill>
                <a:schemeClr val="tx1"/>
              </a:solidFill>
              <a:round/>
              <a:headEnd/>
              <a:tailEnd/>
            </a:ln>
          </p:spPr>
          <p:txBody>
            <a:bodyPr/>
            <a:lstStyle/>
            <a:p>
              <a:endParaRPr lang="en-US" sz="2000"/>
            </a:p>
          </p:txBody>
        </p:sp>
        <p:sp>
          <p:nvSpPr>
            <p:cNvPr id="3373129" name="Line 73"/>
            <p:cNvSpPr>
              <a:spLocks noChangeShapeType="1"/>
            </p:cNvSpPr>
            <p:nvPr/>
          </p:nvSpPr>
          <p:spPr bwMode="auto">
            <a:xfrm>
              <a:off x="3396" y="2099"/>
              <a:ext cx="183" cy="565"/>
            </a:xfrm>
            <a:prstGeom prst="line">
              <a:avLst/>
            </a:prstGeom>
            <a:noFill/>
            <a:ln w="6350">
              <a:solidFill>
                <a:schemeClr val="tx1"/>
              </a:solidFill>
              <a:round/>
              <a:headEnd/>
              <a:tailEnd/>
            </a:ln>
          </p:spPr>
          <p:txBody>
            <a:bodyPr/>
            <a:lstStyle/>
            <a:p>
              <a:endParaRPr lang="en-US" sz="2000"/>
            </a:p>
          </p:txBody>
        </p:sp>
        <p:sp>
          <p:nvSpPr>
            <p:cNvPr id="3373130" name="Line 74"/>
            <p:cNvSpPr>
              <a:spLocks noChangeShapeType="1"/>
            </p:cNvSpPr>
            <p:nvPr/>
          </p:nvSpPr>
          <p:spPr bwMode="auto">
            <a:xfrm flipV="1">
              <a:off x="3579" y="2664"/>
              <a:ext cx="2" cy="87"/>
            </a:xfrm>
            <a:prstGeom prst="line">
              <a:avLst/>
            </a:prstGeom>
            <a:noFill/>
            <a:ln w="6350">
              <a:solidFill>
                <a:schemeClr val="tx1"/>
              </a:solidFill>
              <a:round/>
              <a:headEnd/>
              <a:tailEnd/>
            </a:ln>
          </p:spPr>
          <p:txBody>
            <a:bodyPr/>
            <a:lstStyle/>
            <a:p>
              <a:endParaRPr lang="en-US" sz="2000"/>
            </a:p>
          </p:txBody>
        </p:sp>
        <p:sp>
          <p:nvSpPr>
            <p:cNvPr id="3373131" name="Line 75"/>
            <p:cNvSpPr>
              <a:spLocks noChangeShapeType="1"/>
            </p:cNvSpPr>
            <p:nvPr/>
          </p:nvSpPr>
          <p:spPr bwMode="auto">
            <a:xfrm>
              <a:off x="3579" y="2664"/>
              <a:ext cx="184" cy="245"/>
            </a:xfrm>
            <a:prstGeom prst="line">
              <a:avLst/>
            </a:prstGeom>
            <a:noFill/>
            <a:ln w="6350">
              <a:solidFill>
                <a:schemeClr val="tx1"/>
              </a:solidFill>
              <a:round/>
              <a:headEnd/>
              <a:tailEnd/>
            </a:ln>
          </p:spPr>
          <p:txBody>
            <a:bodyPr/>
            <a:lstStyle/>
            <a:p>
              <a:endParaRPr lang="en-US" sz="2000"/>
            </a:p>
          </p:txBody>
        </p:sp>
        <p:sp>
          <p:nvSpPr>
            <p:cNvPr id="3373132" name="Line 76"/>
            <p:cNvSpPr>
              <a:spLocks noChangeShapeType="1"/>
            </p:cNvSpPr>
            <p:nvPr/>
          </p:nvSpPr>
          <p:spPr bwMode="auto">
            <a:xfrm flipV="1">
              <a:off x="3763" y="2909"/>
              <a:ext cx="1" cy="117"/>
            </a:xfrm>
            <a:prstGeom prst="line">
              <a:avLst/>
            </a:prstGeom>
            <a:noFill/>
            <a:ln w="6350">
              <a:solidFill>
                <a:schemeClr val="tx1"/>
              </a:solidFill>
              <a:round/>
              <a:headEnd/>
              <a:tailEnd/>
            </a:ln>
          </p:spPr>
          <p:txBody>
            <a:bodyPr/>
            <a:lstStyle/>
            <a:p>
              <a:endParaRPr lang="en-US" sz="2000"/>
            </a:p>
          </p:txBody>
        </p:sp>
        <p:sp>
          <p:nvSpPr>
            <p:cNvPr id="3373133" name="Line 77"/>
            <p:cNvSpPr>
              <a:spLocks noChangeShapeType="1"/>
            </p:cNvSpPr>
            <p:nvPr/>
          </p:nvSpPr>
          <p:spPr bwMode="auto">
            <a:xfrm flipV="1">
              <a:off x="3763" y="2531"/>
              <a:ext cx="183" cy="378"/>
            </a:xfrm>
            <a:prstGeom prst="line">
              <a:avLst/>
            </a:prstGeom>
            <a:noFill/>
            <a:ln w="6350">
              <a:solidFill>
                <a:schemeClr val="tx1"/>
              </a:solidFill>
              <a:round/>
              <a:headEnd/>
              <a:tailEnd/>
            </a:ln>
          </p:spPr>
          <p:txBody>
            <a:bodyPr/>
            <a:lstStyle/>
            <a:p>
              <a:endParaRPr lang="en-US" sz="2000"/>
            </a:p>
          </p:txBody>
        </p:sp>
        <p:sp>
          <p:nvSpPr>
            <p:cNvPr id="3373134" name="Line 78"/>
            <p:cNvSpPr>
              <a:spLocks noChangeShapeType="1"/>
            </p:cNvSpPr>
            <p:nvPr/>
          </p:nvSpPr>
          <p:spPr bwMode="auto">
            <a:xfrm flipV="1">
              <a:off x="3946" y="2531"/>
              <a:ext cx="2" cy="163"/>
            </a:xfrm>
            <a:prstGeom prst="line">
              <a:avLst/>
            </a:prstGeom>
            <a:noFill/>
            <a:ln w="6350">
              <a:solidFill>
                <a:schemeClr val="tx1"/>
              </a:solidFill>
              <a:round/>
              <a:headEnd/>
              <a:tailEnd/>
            </a:ln>
          </p:spPr>
          <p:txBody>
            <a:bodyPr/>
            <a:lstStyle/>
            <a:p>
              <a:endParaRPr lang="en-US" sz="2000"/>
            </a:p>
          </p:txBody>
        </p:sp>
        <p:sp>
          <p:nvSpPr>
            <p:cNvPr id="3373135" name="Line 79"/>
            <p:cNvSpPr>
              <a:spLocks noChangeShapeType="1"/>
            </p:cNvSpPr>
            <p:nvPr/>
          </p:nvSpPr>
          <p:spPr bwMode="auto">
            <a:xfrm flipV="1">
              <a:off x="3946" y="2301"/>
              <a:ext cx="184" cy="230"/>
            </a:xfrm>
            <a:prstGeom prst="line">
              <a:avLst/>
            </a:prstGeom>
            <a:noFill/>
            <a:ln w="6350">
              <a:solidFill>
                <a:schemeClr val="tx1"/>
              </a:solidFill>
              <a:round/>
              <a:headEnd/>
              <a:tailEnd/>
            </a:ln>
          </p:spPr>
          <p:txBody>
            <a:bodyPr/>
            <a:lstStyle/>
            <a:p>
              <a:endParaRPr lang="en-US" sz="2000"/>
            </a:p>
          </p:txBody>
        </p:sp>
        <p:sp>
          <p:nvSpPr>
            <p:cNvPr id="3373136" name="Line 80"/>
            <p:cNvSpPr>
              <a:spLocks noChangeShapeType="1"/>
            </p:cNvSpPr>
            <p:nvPr/>
          </p:nvSpPr>
          <p:spPr bwMode="auto">
            <a:xfrm flipV="1">
              <a:off x="4130" y="2301"/>
              <a:ext cx="1" cy="260"/>
            </a:xfrm>
            <a:prstGeom prst="line">
              <a:avLst/>
            </a:prstGeom>
            <a:noFill/>
            <a:ln w="6350">
              <a:solidFill>
                <a:schemeClr val="tx1"/>
              </a:solidFill>
              <a:round/>
              <a:headEnd/>
              <a:tailEnd/>
            </a:ln>
          </p:spPr>
          <p:txBody>
            <a:bodyPr/>
            <a:lstStyle/>
            <a:p>
              <a:endParaRPr lang="en-US" sz="2000"/>
            </a:p>
          </p:txBody>
        </p:sp>
        <p:sp>
          <p:nvSpPr>
            <p:cNvPr id="3373137" name="Line 81"/>
            <p:cNvSpPr>
              <a:spLocks noChangeShapeType="1"/>
            </p:cNvSpPr>
            <p:nvPr/>
          </p:nvSpPr>
          <p:spPr bwMode="auto">
            <a:xfrm flipV="1">
              <a:off x="4130" y="2296"/>
              <a:ext cx="183" cy="5"/>
            </a:xfrm>
            <a:prstGeom prst="line">
              <a:avLst/>
            </a:prstGeom>
            <a:noFill/>
            <a:ln w="6350">
              <a:solidFill>
                <a:schemeClr val="tx1"/>
              </a:solidFill>
              <a:round/>
              <a:headEnd/>
              <a:tailEnd/>
            </a:ln>
          </p:spPr>
          <p:txBody>
            <a:bodyPr/>
            <a:lstStyle/>
            <a:p>
              <a:endParaRPr lang="en-US" sz="2000"/>
            </a:p>
          </p:txBody>
        </p:sp>
        <p:sp>
          <p:nvSpPr>
            <p:cNvPr id="3373138" name="Line 82"/>
            <p:cNvSpPr>
              <a:spLocks noChangeShapeType="1"/>
            </p:cNvSpPr>
            <p:nvPr/>
          </p:nvSpPr>
          <p:spPr bwMode="auto">
            <a:xfrm flipV="1">
              <a:off x="4313" y="2296"/>
              <a:ext cx="2" cy="190"/>
            </a:xfrm>
            <a:prstGeom prst="line">
              <a:avLst/>
            </a:prstGeom>
            <a:noFill/>
            <a:ln w="6350">
              <a:solidFill>
                <a:schemeClr val="tx1"/>
              </a:solidFill>
              <a:round/>
              <a:headEnd/>
              <a:tailEnd/>
            </a:ln>
          </p:spPr>
          <p:txBody>
            <a:bodyPr/>
            <a:lstStyle/>
            <a:p>
              <a:endParaRPr lang="en-US" sz="2000"/>
            </a:p>
          </p:txBody>
        </p:sp>
        <p:sp>
          <p:nvSpPr>
            <p:cNvPr id="3373139" name="Line 83"/>
            <p:cNvSpPr>
              <a:spLocks noChangeShapeType="1"/>
            </p:cNvSpPr>
            <p:nvPr/>
          </p:nvSpPr>
          <p:spPr bwMode="auto">
            <a:xfrm>
              <a:off x="4313" y="2296"/>
              <a:ext cx="184" cy="253"/>
            </a:xfrm>
            <a:prstGeom prst="line">
              <a:avLst/>
            </a:prstGeom>
            <a:noFill/>
            <a:ln w="6350">
              <a:solidFill>
                <a:schemeClr val="tx1"/>
              </a:solidFill>
              <a:round/>
              <a:headEnd/>
              <a:tailEnd/>
            </a:ln>
          </p:spPr>
          <p:txBody>
            <a:bodyPr/>
            <a:lstStyle/>
            <a:p>
              <a:endParaRPr lang="en-US" sz="2000"/>
            </a:p>
          </p:txBody>
        </p:sp>
        <p:sp>
          <p:nvSpPr>
            <p:cNvPr id="3373140" name="Line 84"/>
            <p:cNvSpPr>
              <a:spLocks noChangeShapeType="1"/>
            </p:cNvSpPr>
            <p:nvPr/>
          </p:nvSpPr>
          <p:spPr bwMode="auto">
            <a:xfrm flipV="1">
              <a:off x="4497" y="2549"/>
              <a:ext cx="1" cy="202"/>
            </a:xfrm>
            <a:prstGeom prst="line">
              <a:avLst/>
            </a:prstGeom>
            <a:noFill/>
            <a:ln w="6350">
              <a:solidFill>
                <a:schemeClr val="tx1"/>
              </a:solidFill>
              <a:round/>
              <a:headEnd/>
              <a:tailEnd/>
            </a:ln>
          </p:spPr>
          <p:txBody>
            <a:bodyPr/>
            <a:lstStyle/>
            <a:p>
              <a:endParaRPr lang="en-US" sz="2000"/>
            </a:p>
          </p:txBody>
        </p:sp>
        <p:sp>
          <p:nvSpPr>
            <p:cNvPr id="3373141" name="Line 85"/>
            <p:cNvSpPr>
              <a:spLocks noChangeShapeType="1"/>
            </p:cNvSpPr>
            <p:nvPr/>
          </p:nvSpPr>
          <p:spPr bwMode="auto">
            <a:xfrm flipV="1">
              <a:off x="4497" y="2541"/>
              <a:ext cx="183" cy="8"/>
            </a:xfrm>
            <a:prstGeom prst="line">
              <a:avLst/>
            </a:prstGeom>
            <a:noFill/>
            <a:ln w="6350">
              <a:solidFill>
                <a:schemeClr val="tx1"/>
              </a:solidFill>
              <a:round/>
              <a:headEnd/>
              <a:tailEnd/>
            </a:ln>
          </p:spPr>
          <p:txBody>
            <a:bodyPr/>
            <a:lstStyle/>
            <a:p>
              <a:endParaRPr lang="en-US" sz="2000"/>
            </a:p>
          </p:txBody>
        </p:sp>
        <p:sp>
          <p:nvSpPr>
            <p:cNvPr id="3373142" name="Line 86"/>
            <p:cNvSpPr>
              <a:spLocks noChangeShapeType="1"/>
            </p:cNvSpPr>
            <p:nvPr/>
          </p:nvSpPr>
          <p:spPr bwMode="auto">
            <a:xfrm flipV="1">
              <a:off x="4680" y="2541"/>
              <a:ext cx="2" cy="145"/>
            </a:xfrm>
            <a:prstGeom prst="line">
              <a:avLst/>
            </a:prstGeom>
            <a:noFill/>
            <a:ln w="6350">
              <a:solidFill>
                <a:schemeClr val="tx1"/>
              </a:solidFill>
              <a:round/>
              <a:headEnd/>
              <a:tailEnd/>
            </a:ln>
          </p:spPr>
          <p:txBody>
            <a:bodyPr/>
            <a:lstStyle/>
            <a:p>
              <a:endParaRPr lang="en-US" sz="2000"/>
            </a:p>
          </p:txBody>
        </p:sp>
        <p:sp>
          <p:nvSpPr>
            <p:cNvPr id="3373143" name="Line 87"/>
            <p:cNvSpPr>
              <a:spLocks noChangeShapeType="1"/>
            </p:cNvSpPr>
            <p:nvPr/>
          </p:nvSpPr>
          <p:spPr bwMode="auto">
            <a:xfrm>
              <a:off x="4680" y="2541"/>
              <a:ext cx="184" cy="143"/>
            </a:xfrm>
            <a:prstGeom prst="line">
              <a:avLst/>
            </a:prstGeom>
            <a:noFill/>
            <a:ln w="6350">
              <a:solidFill>
                <a:schemeClr val="tx1"/>
              </a:solidFill>
              <a:round/>
              <a:headEnd/>
              <a:tailEnd/>
            </a:ln>
          </p:spPr>
          <p:txBody>
            <a:bodyPr/>
            <a:lstStyle/>
            <a:p>
              <a:endParaRPr lang="en-US" sz="2000"/>
            </a:p>
          </p:txBody>
        </p:sp>
        <p:sp>
          <p:nvSpPr>
            <p:cNvPr id="3373144" name="Line 88"/>
            <p:cNvSpPr>
              <a:spLocks noChangeShapeType="1"/>
            </p:cNvSpPr>
            <p:nvPr/>
          </p:nvSpPr>
          <p:spPr bwMode="auto">
            <a:xfrm flipV="1">
              <a:off x="4864" y="2684"/>
              <a:ext cx="1" cy="167"/>
            </a:xfrm>
            <a:prstGeom prst="line">
              <a:avLst/>
            </a:prstGeom>
            <a:noFill/>
            <a:ln w="6350">
              <a:solidFill>
                <a:schemeClr val="tx1"/>
              </a:solidFill>
              <a:round/>
              <a:headEnd/>
              <a:tailEnd/>
            </a:ln>
          </p:spPr>
          <p:txBody>
            <a:bodyPr/>
            <a:lstStyle/>
            <a:p>
              <a:endParaRPr lang="en-US" sz="2000"/>
            </a:p>
          </p:txBody>
        </p:sp>
        <p:sp>
          <p:nvSpPr>
            <p:cNvPr id="3373145" name="Freeform 89"/>
            <p:cNvSpPr>
              <a:spLocks/>
            </p:cNvSpPr>
            <p:nvPr/>
          </p:nvSpPr>
          <p:spPr bwMode="auto">
            <a:xfrm>
              <a:off x="3381" y="2219"/>
              <a:ext cx="32"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46" name="Freeform 90"/>
            <p:cNvSpPr>
              <a:spLocks/>
            </p:cNvSpPr>
            <p:nvPr/>
          </p:nvSpPr>
          <p:spPr bwMode="auto">
            <a:xfrm>
              <a:off x="3564" y="2751"/>
              <a:ext cx="32"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47" name="Freeform 91"/>
            <p:cNvSpPr>
              <a:spLocks/>
            </p:cNvSpPr>
            <p:nvPr/>
          </p:nvSpPr>
          <p:spPr bwMode="auto">
            <a:xfrm>
              <a:off x="3748" y="3026"/>
              <a:ext cx="32"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48" name="Freeform 92"/>
            <p:cNvSpPr>
              <a:spLocks/>
            </p:cNvSpPr>
            <p:nvPr/>
          </p:nvSpPr>
          <p:spPr bwMode="auto">
            <a:xfrm>
              <a:off x="3931" y="2694"/>
              <a:ext cx="32"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49" name="Freeform 93"/>
            <p:cNvSpPr>
              <a:spLocks/>
            </p:cNvSpPr>
            <p:nvPr/>
          </p:nvSpPr>
          <p:spPr bwMode="auto">
            <a:xfrm>
              <a:off x="4113" y="2561"/>
              <a:ext cx="34"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50" name="Freeform 94"/>
            <p:cNvSpPr>
              <a:spLocks/>
            </p:cNvSpPr>
            <p:nvPr/>
          </p:nvSpPr>
          <p:spPr bwMode="auto">
            <a:xfrm>
              <a:off x="4297" y="2486"/>
              <a:ext cx="33"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51" name="Freeform 95"/>
            <p:cNvSpPr>
              <a:spLocks/>
            </p:cNvSpPr>
            <p:nvPr/>
          </p:nvSpPr>
          <p:spPr bwMode="auto">
            <a:xfrm>
              <a:off x="4480" y="2751"/>
              <a:ext cx="34"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52" name="Freeform 96"/>
            <p:cNvSpPr>
              <a:spLocks/>
            </p:cNvSpPr>
            <p:nvPr/>
          </p:nvSpPr>
          <p:spPr bwMode="auto">
            <a:xfrm>
              <a:off x="4664" y="2686"/>
              <a:ext cx="33"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53" name="Freeform 97"/>
            <p:cNvSpPr>
              <a:spLocks/>
            </p:cNvSpPr>
            <p:nvPr/>
          </p:nvSpPr>
          <p:spPr bwMode="auto">
            <a:xfrm>
              <a:off x="4847" y="2851"/>
              <a:ext cx="34"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54" name="Rectangle 98"/>
            <p:cNvSpPr>
              <a:spLocks noChangeArrowheads="1"/>
            </p:cNvSpPr>
            <p:nvPr/>
          </p:nvSpPr>
          <p:spPr bwMode="auto">
            <a:xfrm>
              <a:off x="3381" y="2069"/>
              <a:ext cx="33" cy="60"/>
            </a:xfrm>
            <a:prstGeom prst="rect">
              <a:avLst/>
            </a:prstGeom>
            <a:solidFill>
              <a:srgbClr val="000000"/>
            </a:solidFill>
            <a:ln w="1588">
              <a:noFill/>
              <a:miter lim="800000"/>
              <a:headEnd/>
              <a:tailEnd/>
            </a:ln>
          </p:spPr>
          <p:txBody>
            <a:bodyPr/>
            <a:lstStyle/>
            <a:p>
              <a:endParaRPr lang="en-US" sz="2000"/>
            </a:p>
          </p:txBody>
        </p:sp>
        <p:sp>
          <p:nvSpPr>
            <p:cNvPr id="3373155" name="Rectangle 99"/>
            <p:cNvSpPr>
              <a:spLocks noChangeArrowheads="1"/>
            </p:cNvSpPr>
            <p:nvPr/>
          </p:nvSpPr>
          <p:spPr bwMode="auto">
            <a:xfrm>
              <a:off x="3564" y="2634"/>
              <a:ext cx="34" cy="60"/>
            </a:xfrm>
            <a:prstGeom prst="rect">
              <a:avLst/>
            </a:prstGeom>
            <a:solidFill>
              <a:srgbClr val="000000"/>
            </a:solidFill>
            <a:ln w="1588">
              <a:noFill/>
              <a:miter lim="800000"/>
              <a:headEnd/>
              <a:tailEnd/>
            </a:ln>
          </p:spPr>
          <p:txBody>
            <a:bodyPr/>
            <a:lstStyle/>
            <a:p>
              <a:endParaRPr lang="en-US" sz="2000"/>
            </a:p>
          </p:txBody>
        </p:sp>
        <p:sp>
          <p:nvSpPr>
            <p:cNvPr id="3373156" name="Rectangle 100"/>
            <p:cNvSpPr>
              <a:spLocks noChangeArrowheads="1"/>
            </p:cNvSpPr>
            <p:nvPr/>
          </p:nvSpPr>
          <p:spPr bwMode="auto">
            <a:xfrm>
              <a:off x="3748" y="2879"/>
              <a:ext cx="33" cy="62"/>
            </a:xfrm>
            <a:prstGeom prst="rect">
              <a:avLst/>
            </a:prstGeom>
            <a:solidFill>
              <a:srgbClr val="000000"/>
            </a:solidFill>
            <a:ln w="1588">
              <a:noFill/>
              <a:miter lim="800000"/>
              <a:headEnd/>
              <a:tailEnd/>
            </a:ln>
          </p:spPr>
          <p:txBody>
            <a:bodyPr/>
            <a:lstStyle/>
            <a:p>
              <a:endParaRPr lang="en-US" sz="2000"/>
            </a:p>
          </p:txBody>
        </p:sp>
        <p:sp>
          <p:nvSpPr>
            <p:cNvPr id="3373157" name="Rectangle 101"/>
            <p:cNvSpPr>
              <a:spLocks noChangeArrowheads="1"/>
            </p:cNvSpPr>
            <p:nvPr/>
          </p:nvSpPr>
          <p:spPr bwMode="auto">
            <a:xfrm>
              <a:off x="3931" y="2501"/>
              <a:ext cx="34" cy="63"/>
            </a:xfrm>
            <a:prstGeom prst="rect">
              <a:avLst/>
            </a:prstGeom>
            <a:solidFill>
              <a:srgbClr val="000000"/>
            </a:solidFill>
            <a:ln w="1588">
              <a:noFill/>
              <a:miter lim="800000"/>
              <a:headEnd/>
              <a:tailEnd/>
            </a:ln>
          </p:spPr>
          <p:txBody>
            <a:bodyPr/>
            <a:lstStyle/>
            <a:p>
              <a:endParaRPr lang="en-US" sz="2000"/>
            </a:p>
          </p:txBody>
        </p:sp>
        <p:sp>
          <p:nvSpPr>
            <p:cNvPr id="3373158" name="Rectangle 102"/>
            <p:cNvSpPr>
              <a:spLocks noChangeArrowheads="1"/>
            </p:cNvSpPr>
            <p:nvPr/>
          </p:nvSpPr>
          <p:spPr bwMode="auto">
            <a:xfrm>
              <a:off x="4113" y="2274"/>
              <a:ext cx="35" cy="60"/>
            </a:xfrm>
            <a:prstGeom prst="rect">
              <a:avLst/>
            </a:prstGeom>
            <a:solidFill>
              <a:srgbClr val="000000"/>
            </a:solidFill>
            <a:ln w="1588">
              <a:noFill/>
              <a:miter lim="800000"/>
              <a:headEnd/>
              <a:tailEnd/>
            </a:ln>
          </p:spPr>
          <p:txBody>
            <a:bodyPr/>
            <a:lstStyle/>
            <a:p>
              <a:endParaRPr lang="en-US" sz="2000"/>
            </a:p>
          </p:txBody>
        </p:sp>
        <p:sp>
          <p:nvSpPr>
            <p:cNvPr id="3373159" name="Rectangle 103"/>
            <p:cNvSpPr>
              <a:spLocks noChangeArrowheads="1"/>
            </p:cNvSpPr>
            <p:nvPr/>
          </p:nvSpPr>
          <p:spPr bwMode="auto">
            <a:xfrm>
              <a:off x="4297" y="2266"/>
              <a:ext cx="35" cy="60"/>
            </a:xfrm>
            <a:prstGeom prst="rect">
              <a:avLst/>
            </a:prstGeom>
            <a:solidFill>
              <a:srgbClr val="000000"/>
            </a:solidFill>
            <a:ln w="1588">
              <a:noFill/>
              <a:miter lim="800000"/>
              <a:headEnd/>
              <a:tailEnd/>
            </a:ln>
          </p:spPr>
          <p:txBody>
            <a:bodyPr/>
            <a:lstStyle/>
            <a:p>
              <a:endParaRPr lang="en-US" sz="2000"/>
            </a:p>
          </p:txBody>
        </p:sp>
        <p:sp>
          <p:nvSpPr>
            <p:cNvPr id="3373160" name="Rectangle 104"/>
            <p:cNvSpPr>
              <a:spLocks noChangeArrowheads="1"/>
            </p:cNvSpPr>
            <p:nvPr/>
          </p:nvSpPr>
          <p:spPr bwMode="auto">
            <a:xfrm>
              <a:off x="4480" y="2519"/>
              <a:ext cx="35" cy="62"/>
            </a:xfrm>
            <a:prstGeom prst="rect">
              <a:avLst/>
            </a:prstGeom>
            <a:solidFill>
              <a:srgbClr val="000000"/>
            </a:solidFill>
            <a:ln w="1588">
              <a:noFill/>
              <a:miter lim="800000"/>
              <a:headEnd/>
              <a:tailEnd/>
            </a:ln>
          </p:spPr>
          <p:txBody>
            <a:bodyPr/>
            <a:lstStyle/>
            <a:p>
              <a:endParaRPr lang="en-US" sz="2000"/>
            </a:p>
          </p:txBody>
        </p:sp>
        <p:sp>
          <p:nvSpPr>
            <p:cNvPr id="3373161" name="Rectangle 105"/>
            <p:cNvSpPr>
              <a:spLocks noChangeArrowheads="1"/>
            </p:cNvSpPr>
            <p:nvPr/>
          </p:nvSpPr>
          <p:spPr bwMode="auto">
            <a:xfrm>
              <a:off x="4664" y="2511"/>
              <a:ext cx="35" cy="63"/>
            </a:xfrm>
            <a:prstGeom prst="rect">
              <a:avLst/>
            </a:prstGeom>
            <a:solidFill>
              <a:srgbClr val="000000"/>
            </a:solidFill>
            <a:ln w="1588">
              <a:noFill/>
              <a:miter lim="800000"/>
              <a:headEnd/>
              <a:tailEnd/>
            </a:ln>
          </p:spPr>
          <p:txBody>
            <a:bodyPr/>
            <a:lstStyle/>
            <a:p>
              <a:endParaRPr lang="en-US" sz="2000"/>
            </a:p>
          </p:txBody>
        </p:sp>
        <p:sp>
          <p:nvSpPr>
            <p:cNvPr id="3373162" name="Rectangle 106"/>
            <p:cNvSpPr>
              <a:spLocks noChangeArrowheads="1"/>
            </p:cNvSpPr>
            <p:nvPr/>
          </p:nvSpPr>
          <p:spPr bwMode="auto">
            <a:xfrm>
              <a:off x="4847" y="2654"/>
              <a:ext cx="34" cy="62"/>
            </a:xfrm>
            <a:prstGeom prst="rect">
              <a:avLst/>
            </a:prstGeom>
            <a:solidFill>
              <a:srgbClr val="000000"/>
            </a:solidFill>
            <a:ln w="1588">
              <a:noFill/>
              <a:miter lim="800000"/>
              <a:headEnd/>
              <a:tailEnd/>
            </a:ln>
          </p:spPr>
          <p:txBody>
            <a:bodyPr/>
            <a:lstStyle/>
            <a:p>
              <a:endParaRPr lang="en-US" sz="2000"/>
            </a:p>
          </p:txBody>
        </p:sp>
        <p:sp>
          <p:nvSpPr>
            <p:cNvPr id="3373163" name="Line 107"/>
            <p:cNvSpPr>
              <a:spLocks noChangeShapeType="1"/>
            </p:cNvSpPr>
            <p:nvPr/>
          </p:nvSpPr>
          <p:spPr bwMode="auto">
            <a:xfrm>
              <a:off x="3396" y="1651"/>
              <a:ext cx="1" cy="203"/>
            </a:xfrm>
            <a:prstGeom prst="line">
              <a:avLst/>
            </a:prstGeom>
            <a:noFill/>
            <a:ln w="6350">
              <a:solidFill>
                <a:schemeClr val="tx1"/>
              </a:solidFill>
              <a:round/>
              <a:headEnd/>
              <a:tailEnd/>
            </a:ln>
          </p:spPr>
          <p:txBody>
            <a:bodyPr/>
            <a:lstStyle/>
            <a:p>
              <a:endParaRPr lang="en-US" sz="2000"/>
            </a:p>
          </p:txBody>
        </p:sp>
        <p:sp>
          <p:nvSpPr>
            <p:cNvPr id="3373164" name="Line 108"/>
            <p:cNvSpPr>
              <a:spLocks noChangeShapeType="1"/>
            </p:cNvSpPr>
            <p:nvPr/>
          </p:nvSpPr>
          <p:spPr bwMode="auto">
            <a:xfrm>
              <a:off x="3396" y="1854"/>
              <a:ext cx="183" cy="452"/>
            </a:xfrm>
            <a:prstGeom prst="line">
              <a:avLst/>
            </a:prstGeom>
            <a:noFill/>
            <a:ln w="6350">
              <a:solidFill>
                <a:schemeClr val="tx1"/>
              </a:solidFill>
              <a:round/>
              <a:headEnd/>
              <a:tailEnd/>
            </a:ln>
          </p:spPr>
          <p:txBody>
            <a:bodyPr/>
            <a:lstStyle/>
            <a:p>
              <a:endParaRPr lang="en-US" sz="2000"/>
            </a:p>
          </p:txBody>
        </p:sp>
        <p:sp>
          <p:nvSpPr>
            <p:cNvPr id="3373165" name="Line 109"/>
            <p:cNvSpPr>
              <a:spLocks noChangeShapeType="1"/>
            </p:cNvSpPr>
            <p:nvPr/>
          </p:nvSpPr>
          <p:spPr bwMode="auto">
            <a:xfrm>
              <a:off x="3579" y="2001"/>
              <a:ext cx="2" cy="305"/>
            </a:xfrm>
            <a:prstGeom prst="line">
              <a:avLst/>
            </a:prstGeom>
            <a:noFill/>
            <a:ln w="6350">
              <a:solidFill>
                <a:schemeClr val="tx1"/>
              </a:solidFill>
              <a:round/>
              <a:headEnd/>
              <a:tailEnd/>
            </a:ln>
          </p:spPr>
          <p:txBody>
            <a:bodyPr/>
            <a:lstStyle/>
            <a:p>
              <a:endParaRPr lang="en-US" sz="2000"/>
            </a:p>
          </p:txBody>
        </p:sp>
        <p:sp>
          <p:nvSpPr>
            <p:cNvPr id="3373166" name="Line 110"/>
            <p:cNvSpPr>
              <a:spLocks noChangeShapeType="1"/>
            </p:cNvSpPr>
            <p:nvPr/>
          </p:nvSpPr>
          <p:spPr bwMode="auto">
            <a:xfrm>
              <a:off x="3579" y="2306"/>
              <a:ext cx="184" cy="180"/>
            </a:xfrm>
            <a:prstGeom prst="line">
              <a:avLst/>
            </a:prstGeom>
            <a:noFill/>
            <a:ln w="6350">
              <a:solidFill>
                <a:schemeClr val="tx1"/>
              </a:solidFill>
              <a:round/>
              <a:headEnd/>
              <a:tailEnd/>
            </a:ln>
          </p:spPr>
          <p:txBody>
            <a:bodyPr/>
            <a:lstStyle/>
            <a:p>
              <a:endParaRPr lang="en-US" sz="2000"/>
            </a:p>
          </p:txBody>
        </p:sp>
        <p:sp>
          <p:nvSpPr>
            <p:cNvPr id="3373167" name="Line 111"/>
            <p:cNvSpPr>
              <a:spLocks noChangeShapeType="1"/>
            </p:cNvSpPr>
            <p:nvPr/>
          </p:nvSpPr>
          <p:spPr bwMode="auto">
            <a:xfrm>
              <a:off x="3763" y="2274"/>
              <a:ext cx="1" cy="212"/>
            </a:xfrm>
            <a:prstGeom prst="line">
              <a:avLst/>
            </a:prstGeom>
            <a:noFill/>
            <a:ln w="6350">
              <a:solidFill>
                <a:schemeClr val="tx1"/>
              </a:solidFill>
              <a:round/>
              <a:headEnd/>
              <a:tailEnd/>
            </a:ln>
          </p:spPr>
          <p:txBody>
            <a:bodyPr/>
            <a:lstStyle/>
            <a:p>
              <a:endParaRPr lang="en-US" sz="2000"/>
            </a:p>
          </p:txBody>
        </p:sp>
        <p:sp>
          <p:nvSpPr>
            <p:cNvPr id="3373168" name="Line 112"/>
            <p:cNvSpPr>
              <a:spLocks noChangeShapeType="1"/>
            </p:cNvSpPr>
            <p:nvPr/>
          </p:nvSpPr>
          <p:spPr bwMode="auto">
            <a:xfrm>
              <a:off x="3763" y="2486"/>
              <a:ext cx="183" cy="40"/>
            </a:xfrm>
            <a:prstGeom prst="line">
              <a:avLst/>
            </a:prstGeom>
            <a:noFill/>
            <a:ln w="6350">
              <a:solidFill>
                <a:schemeClr val="tx1"/>
              </a:solidFill>
              <a:round/>
              <a:headEnd/>
              <a:tailEnd/>
            </a:ln>
          </p:spPr>
          <p:txBody>
            <a:bodyPr/>
            <a:lstStyle/>
            <a:p>
              <a:endParaRPr lang="en-US" sz="2000"/>
            </a:p>
          </p:txBody>
        </p:sp>
        <p:sp>
          <p:nvSpPr>
            <p:cNvPr id="3373169" name="Line 113"/>
            <p:cNvSpPr>
              <a:spLocks noChangeShapeType="1"/>
            </p:cNvSpPr>
            <p:nvPr/>
          </p:nvSpPr>
          <p:spPr bwMode="auto">
            <a:xfrm>
              <a:off x="3946" y="2274"/>
              <a:ext cx="2" cy="252"/>
            </a:xfrm>
            <a:prstGeom prst="line">
              <a:avLst/>
            </a:prstGeom>
            <a:noFill/>
            <a:ln w="6350">
              <a:solidFill>
                <a:schemeClr val="tx1"/>
              </a:solidFill>
              <a:round/>
              <a:headEnd/>
              <a:tailEnd/>
            </a:ln>
          </p:spPr>
          <p:txBody>
            <a:bodyPr/>
            <a:lstStyle/>
            <a:p>
              <a:endParaRPr lang="en-US" sz="2000"/>
            </a:p>
          </p:txBody>
        </p:sp>
        <p:sp>
          <p:nvSpPr>
            <p:cNvPr id="3373170" name="Line 114"/>
            <p:cNvSpPr>
              <a:spLocks noChangeShapeType="1"/>
            </p:cNvSpPr>
            <p:nvPr/>
          </p:nvSpPr>
          <p:spPr bwMode="auto">
            <a:xfrm flipV="1">
              <a:off x="3946" y="2194"/>
              <a:ext cx="184" cy="332"/>
            </a:xfrm>
            <a:prstGeom prst="line">
              <a:avLst/>
            </a:prstGeom>
            <a:noFill/>
            <a:ln w="6350">
              <a:solidFill>
                <a:schemeClr val="tx1"/>
              </a:solidFill>
              <a:round/>
              <a:headEnd/>
              <a:tailEnd/>
            </a:ln>
          </p:spPr>
          <p:txBody>
            <a:bodyPr/>
            <a:lstStyle/>
            <a:p>
              <a:endParaRPr lang="en-US" sz="2000"/>
            </a:p>
          </p:txBody>
        </p:sp>
        <p:sp>
          <p:nvSpPr>
            <p:cNvPr id="3373171" name="Line 115"/>
            <p:cNvSpPr>
              <a:spLocks noChangeShapeType="1"/>
            </p:cNvSpPr>
            <p:nvPr/>
          </p:nvSpPr>
          <p:spPr bwMode="auto">
            <a:xfrm>
              <a:off x="4130" y="1916"/>
              <a:ext cx="1" cy="278"/>
            </a:xfrm>
            <a:prstGeom prst="line">
              <a:avLst/>
            </a:prstGeom>
            <a:noFill/>
            <a:ln w="6350">
              <a:solidFill>
                <a:schemeClr val="tx1"/>
              </a:solidFill>
              <a:round/>
              <a:headEnd/>
              <a:tailEnd/>
            </a:ln>
          </p:spPr>
          <p:txBody>
            <a:bodyPr/>
            <a:lstStyle/>
            <a:p>
              <a:endParaRPr lang="en-US" sz="2000"/>
            </a:p>
          </p:txBody>
        </p:sp>
        <p:sp>
          <p:nvSpPr>
            <p:cNvPr id="3373172" name="Line 116"/>
            <p:cNvSpPr>
              <a:spLocks noChangeShapeType="1"/>
            </p:cNvSpPr>
            <p:nvPr/>
          </p:nvSpPr>
          <p:spPr bwMode="auto">
            <a:xfrm>
              <a:off x="4130" y="2194"/>
              <a:ext cx="183" cy="140"/>
            </a:xfrm>
            <a:prstGeom prst="line">
              <a:avLst/>
            </a:prstGeom>
            <a:noFill/>
            <a:ln w="6350">
              <a:solidFill>
                <a:schemeClr val="tx1"/>
              </a:solidFill>
              <a:round/>
              <a:headEnd/>
              <a:tailEnd/>
            </a:ln>
          </p:spPr>
          <p:txBody>
            <a:bodyPr/>
            <a:lstStyle/>
            <a:p>
              <a:endParaRPr lang="en-US" sz="2000"/>
            </a:p>
          </p:txBody>
        </p:sp>
        <p:sp>
          <p:nvSpPr>
            <p:cNvPr id="3373173" name="Line 117"/>
            <p:cNvSpPr>
              <a:spLocks noChangeShapeType="1"/>
            </p:cNvSpPr>
            <p:nvPr/>
          </p:nvSpPr>
          <p:spPr bwMode="auto">
            <a:xfrm>
              <a:off x="4313" y="2079"/>
              <a:ext cx="2" cy="255"/>
            </a:xfrm>
            <a:prstGeom prst="line">
              <a:avLst/>
            </a:prstGeom>
            <a:noFill/>
            <a:ln w="6350">
              <a:solidFill>
                <a:schemeClr val="tx1"/>
              </a:solidFill>
              <a:round/>
              <a:headEnd/>
              <a:tailEnd/>
            </a:ln>
          </p:spPr>
          <p:txBody>
            <a:bodyPr/>
            <a:lstStyle/>
            <a:p>
              <a:endParaRPr lang="en-US" sz="2000"/>
            </a:p>
          </p:txBody>
        </p:sp>
        <p:sp>
          <p:nvSpPr>
            <p:cNvPr id="3373174" name="Line 118"/>
            <p:cNvSpPr>
              <a:spLocks noChangeShapeType="1"/>
            </p:cNvSpPr>
            <p:nvPr/>
          </p:nvSpPr>
          <p:spPr bwMode="auto">
            <a:xfrm>
              <a:off x="4313" y="2334"/>
              <a:ext cx="184" cy="220"/>
            </a:xfrm>
            <a:prstGeom prst="line">
              <a:avLst/>
            </a:prstGeom>
            <a:noFill/>
            <a:ln w="6350">
              <a:solidFill>
                <a:schemeClr val="tx1"/>
              </a:solidFill>
              <a:round/>
              <a:headEnd/>
              <a:tailEnd/>
            </a:ln>
          </p:spPr>
          <p:txBody>
            <a:bodyPr/>
            <a:lstStyle/>
            <a:p>
              <a:endParaRPr lang="en-US" sz="2000"/>
            </a:p>
          </p:txBody>
        </p:sp>
        <p:sp>
          <p:nvSpPr>
            <p:cNvPr id="3373175" name="Line 119"/>
            <p:cNvSpPr>
              <a:spLocks noChangeShapeType="1"/>
            </p:cNvSpPr>
            <p:nvPr/>
          </p:nvSpPr>
          <p:spPr bwMode="auto">
            <a:xfrm>
              <a:off x="4497" y="2349"/>
              <a:ext cx="1" cy="205"/>
            </a:xfrm>
            <a:prstGeom prst="line">
              <a:avLst/>
            </a:prstGeom>
            <a:noFill/>
            <a:ln w="6350">
              <a:solidFill>
                <a:schemeClr val="tx1"/>
              </a:solidFill>
              <a:round/>
              <a:headEnd/>
              <a:tailEnd/>
            </a:ln>
          </p:spPr>
          <p:txBody>
            <a:bodyPr/>
            <a:lstStyle/>
            <a:p>
              <a:endParaRPr lang="en-US" sz="2000"/>
            </a:p>
          </p:txBody>
        </p:sp>
        <p:sp>
          <p:nvSpPr>
            <p:cNvPr id="3373176" name="Line 120"/>
            <p:cNvSpPr>
              <a:spLocks noChangeShapeType="1"/>
            </p:cNvSpPr>
            <p:nvPr/>
          </p:nvSpPr>
          <p:spPr bwMode="auto">
            <a:xfrm>
              <a:off x="4497" y="2554"/>
              <a:ext cx="183" cy="70"/>
            </a:xfrm>
            <a:prstGeom prst="line">
              <a:avLst/>
            </a:prstGeom>
            <a:noFill/>
            <a:ln w="6350">
              <a:solidFill>
                <a:schemeClr val="tx1"/>
              </a:solidFill>
              <a:round/>
              <a:headEnd/>
              <a:tailEnd/>
            </a:ln>
          </p:spPr>
          <p:txBody>
            <a:bodyPr/>
            <a:lstStyle/>
            <a:p>
              <a:endParaRPr lang="en-US" sz="2000"/>
            </a:p>
          </p:txBody>
        </p:sp>
        <p:sp>
          <p:nvSpPr>
            <p:cNvPr id="3373177" name="Line 121"/>
            <p:cNvSpPr>
              <a:spLocks noChangeShapeType="1"/>
            </p:cNvSpPr>
            <p:nvPr/>
          </p:nvSpPr>
          <p:spPr bwMode="auto">
            <a:xfrm>
              <a:off x="4680" y="2421"/>
              <a:ext cx="2" cy="203"/>
            </a:xfrm>
            <a:prstGeom prst="line">
              <a:avLst/>
            </a:prstGeom>
            <a:noFill/>
            <a:ln w="6350">
              <a:solidFill>
                <a:schemeClr val="tx1"/>
              </a:solidFill>
              <a:round/>
              <a:headEnd/>
              <a:tailEnd/>
            </a:ln>
          </p:spPr>
          <p:txBody>
            <a:bodyPr/>
            <a:lstStyle/>
            <a:p>
              <a:endParaRPr lang="en-US" sz="2000"/>
            </a:p>
          </p:txBody>
        </p:sp>
        <p:sp>
          <p:nvSpPr>
            <p:cNvPr id="3373178" name="Line 122"/>
            <p:cNvSpPr>
              <a:spLocks noChangeShapeType="1"/>
            </p:cNvSpPr>
            <p:nvPr/>
          </p:nvSpPr>
          <p:spPr bwMode="auto">
            <a:xfrm>
              <a:off x="4680" y="2624"/>
              <a:ext cx="184" cy="2"/>
            </a:xfrm>
            <a:prstGeom prst="line">
              <a:avLst/>
            </a:prstGeom>
            <a:noFill/>
            <a:ln w="6350">
              <a:solidFill>
                <a:schemeClr val="tx1"/>
              </a:solidFill>
              <a:round/>
              <a:headEnd/>
              <a:tailEnd/>
            </a:ln>
          </p:spPr>
          <p:txBody>
            <a:bodyPr/>
            <a:lstStyle/>
            <a:p>
              <a:endParaRPr lang="en-US" sz="2000"/>
            </a:p>
          </p:txBody>
        </p:sp>
        <p:sp>
          <p:nvSpPr>
            <p:cNvPr id="3373179" name="Line 123"/>
            <p:cNvSpPr>
              <a:spLocks noChangeShapeType="1"/>
            </p:cNvSpPr>
            <p:nvPr/>
          </p:nvSpPr>
          <p:spPr bwMode="auto">
            <a:xfrm>
              <a:off x="4864" y="2449"/>
              <a:ext cx="1" cy="177"/>
            </a:xfrm>
            <a:prstGeom prst="line">
              <a:avLst/>
            </a:prstGeom>
            <a:noFill/>
            <a:ln w="6350">
              <a:solidFill>
                <a:schemeClr val="tx1"/>
              </a:solidFill>
              <a:round/>
              <a:headEnd/>
              <a:tailEnd/>
            </a:ln>
          </p:spPr>
          <p:txBody>
            <a:bodyPr/>
            <a:lstStyle/>
            <a:p>
              <a:endParaRPr lang="en-US" sz="2000"/>
            </a:p>
          </p:txBody>
        </p:sp>
        <p:sp>
          <p:nvSpPr>
            <p:cNvPr id="3373180" name="Freeform 124"/>
            <p:cNvSpPr>
              <a:spLocks/>
            </p:cNvSpPr>
            <p:nvPr/>
          </p:nvSpPr>
          <p:spPr bwMode="auto">
            <a:xfrm>
              <a:off x="3381" y="1651"/>
              <a:ext cx="32"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1" name="Freeform 125"/>
            <p:cNvSpPr>
              <a:spLocks/>
            </p:cNvSpPr>
            <p:nvPr/>
          </p:nvSpPr>
          <p:spPr bwMode="auto">
            <a:xfrm>
              <a:off x="3564" y="2001"/>
              <a:ext cx="32"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2" name="Freeform 126"/>
            <p:cNvSpPr>
              <a:spLocks/>
            </p:cNvSpPr>
            <p:nvPr/>
          </p:nvSpPr>
          <p:spPr bwMode="auto">
            <a:xfrm>
              <a:off x="3748" y="2274"/>
              <a:ext cx="32"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3" name="Freeform 127"/>
            <p:cNvSpPr>
              <a:spLocks/>
            </p:cNvSpPr>
            <p:nvPr/>
          </p:nvSpPr>
          <p:spPr bwMode="auto">
            <a:xfrm>
              <a:off x="3931" y="2274"/>
              <a:ext cx="32"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4" name="Freeform 128"/>
            <p:cNvSpPr>
              <a:spLocks/>
            </p:cNvSpPr>
            <p:nvPr/>
          </p:nvSpPr>
          <p:spPr bwMode="auto">
            <a:xfrm>
              <a:off x="4113" y="1916"/>
              <a:ext cx="34"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5" name="Freeform 129"/>
            <p:cNvSpPr>
              <a:spLocks/>
            </p:cNvSpPr>
            <p:nvPr/>
          </p:nvSpPr>
          <p:spPr bwMode="auto">
            <a:xfrm>
              <a:off x="4297" y="2079"/>
              <a:ext cx="33"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6" name="Freeform 130"/>
            <p:cNvSpPr>
              <a:spLocks/>
            </p:cNvSpPr>
            <p:nvPr/>
          </p:nvSpPr>
          <p:spPr bwMode="auto">
            <a:xfrm>
              <a:off x="4480" y="2349"/>
              <a:ext cx="34"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7" name="Freeform 131"/>
            <p:cNvSpPr>
              <a:spLocks/>
            </p:cNvSpPr>
            <p:nvPr/>
          </p:nvSpPr>
          <p:spPr bwMode="auto">
            <a:xfrm>
              <a:off x="4664" y="2421"/>
              <a:ext cx="33" cy="3"/>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8" name="Freeform 132"/>
            <p:cNvSpPr>
              <a:spLocks/>
            </p:cNvSpPr>
            <p:nvPr/>
          </p:nvSpPr>
          <p:spPr bwMode="auto">
            <a:xfrm>
              <a:off x="4847" y="2449"/>
              <a:ext cx="34" cy="2"/>
            </a:xfrm>
            <a:custGeom>
              <a:avLst/>
              <a:gdLst/>
              <a:ahLst/>
              <a:cxnLst>
                <a:cxn ang="0">
                  <a:pos x="0" y="0"/>
                </a:cxn>
                <a:cxn ang="0">
                  <a:pos x="36" y="0"/>
                </a:cxn>
                <a:cxn ang="0">
                  <a:pos x="0" y="0"/>
                </a:cxn>
              </a:cxnLst>
              <a:rect l="0" t="0" r="r" b="b"/>
              <a:pathLst>
                <a:path w="36">
                  <a:moveTo>
                    <a:pt x="0" y="0"/>
                  </a:moveTo>
                  <a:lnTo>
                    <a:pt x="36" y="0"/>
                  </a:lnTo>
                  <a:lnTo>
                    <a:pt x="0" y="0"/>
                  </a:lnTo>
                </a:path>
              </a:pathLst>
            </a:custGeom>
            <a:noFill/>
            <a:ln w="6350">
              <a:solidFill>
                <a:schemeClr val="tx1"/>
              </a:solidFill>
              <a:prstDash val="solid"/>
              <a:round/>
              <a:headEnd/>
              <a:tailEnd/>
            </a:ln>
          </p:spPr>
          <p:txBody>
            <a:bodyPr/>
            <a:lstStyle/>
            <a:p>
              <a:endParaRPr lang="en-US" sz="2000"/>
            </a:p>
          </p:txBody>
        </p:sp>
        <p:sp>
          <p:nvSpPr>
            <p:cNvPr id="3373189" name="Oval 133"/>
            <p:cNvSpPr>
              <a:spLocks noChangeArrowheads="1"/>
            </p:cNvSpPr>
            <p:nvPr/>
          </p:nvSpPr>
          <p:spPr bwMode="auto">
            <a:xfrm>
              <a:off x="3381" y="1824"/>
              <a:ext cx="33" cy="62"/>
            </a:xfrm>
            <a:prstGeom prst="ellipse">
              <a:avLst/>
            </a:prstGeom>
            <a:solidFill>
              <a:srgbClr val="FFFF00"/>
            </a:solidFill>
            <a:ln w="1588">
              <a:noFill/>
              <a:round/>
              <a:headEnd/>
              <a:tailEnd/>
            </a:ln>
          </p:spPr>
          <p:txBody>
            <a:bodyPr/>
            <a:lstStyle/>
            <a:p>
              <a:endParaRPr lang="en-US" sz="2000"/>
            </a:p>
          </p:txBody>
        </p:sp>
        <p:sp>
          <p:nvSpPr>
            <p:cNvPr id="3373190" name="Oval 134"/>
            <p:cNvSpPr>
              <a:spLocks noChangeArrowheads="1"/>
            </p:cNvSpPr>
            <p:nvPr/>
          </p:nvSpPr>
          <p:spPr bwMode="auto">
            <a:xfrm>
              <a:off x="3564" y="2276"/>
              <a:ext cx="34" cy="60"/>
            </a:xfrm>
            <a:prstGeom prst="ellipse">
              <a:avLst/>
            </a:prstGeom>
            <a:solidFill>
              <a:srgbClr val="FFFF00"/>
            </a:solidFill>
            <a:ln w="1588">
              <a:noFill/>
              <a:round/>
              <a:headEnd/>
              <a:tailEnd/>
            </a:ln>
          </p:spPr>
          <p:txBody>
            <a:bodyPr/>
            <a:lstStyle/>
            <a:p>
              <a:endParaRPr lang="en-US" sz="2000"/>
            </a:p>
          </p:txBody>
        </p:sp>
        <p:sp>
          <p:nvSpPr>
            <p:cNvPr id="3373191" name="Oval 135"/>
            <p:cNvSpPr>
              <a:spLocks noChangeArrowheads="1"/>
            </p:cNvSpPr>
            <p:nvPr/>
          </p:nvSpPr>
          <p:spPr bwMode="auto">
            <a:xfrm>
              <a:off x="3748" y="2456"/>
              <a:ext cx="33" cy="63"/>
            </a:xfrm>
            <a:prstGeom prst="ellipse">
              <a:avLst/>
            </a:prstGeom>
            <a:solidFill>
              <a:srgbClr val="FFFF00"/>
            </a:solidFill>
            <a:ln w="1588">
              <a:noFill/>
              <a:round/>
              <a:headEnd/>
              <a:tailEnd/>
            </a:ln>
          </p:spPr>
          <p:txBody>
            <a:bodyPr/>
            <a:lstStyle/>
            <a:p>
              <a:endParaRPr lang="en-US" sz="2000"/>
            </a:p>
          </p:txBody>
        </p:sp>
        <p:sp>
          <p:nvSpPr>
            <p:cNvPr id="3373192" name="Oval 136"/>
            <p:cNvSpPr>
              <a:spLocks noChangeArrowheads="1"/>
            </p:cNvSpPr>
            <p:nvPr/>
          </p:nvSpPr>
          <p:spPr bwMode="auto">
            <a:xfrm>
              <a:off x="3931" y="2496"/>
              <a:ext cx="34" cy="63"/>
            </a:xfrm>
            <a:prstGeom prst="ellipse">
              <a:avLst/>
            </a:prstGeom>
            <a:solidFill>
              <a:srgbClr val="000000"/>
            </a:solidFill>
            <a:ln w="1588">
              <a:noFill/>
              <a:round/>
              <a:headEnd/>
              <a:tailEnd/>
            </a:ln>
          </p:spPr>
          <p:txBody>
            <a:bodyPr/>
            <a:lstStyle/>
            <a:p>
              <a:endParaRPr lang="en-US" sz="2000"/>
            </a:p>
          </p:txBody>
        </p:sp>
        <p:sp>
          <p:nvSpPr>
            <p:cNvPr id="3373193" name="Oval 137"/>
            <p:cNvSpPr>
              <a:spLocks noChangeArrowheads="1"/>
            </p:cNvSpPr>
            <p:nvPr/>
          </p:nvSpPr>
          <p:spPr bwMode="auto">
            <a:xfrm>
              <a:off x="4113" y="2164"/>
              <a:ext cx="35" cy="62"/>
            </a:xfrm>
            <a:prstGeom prst="ellipse">
              <a:avLst/>
            </a:prstGeom>
            <a:solidFill>
              <a:srgbClr val="FFFF00"/>
            </a:solidFill>
            <a:ln w="1588">
              <a:noFill/>
              <a:round/>
              <a:headEnd/>
              <a:tailEnd/>
            </a:ln>
          </p:spPr>
          <p:txBody>
            <a:bodyPr/>
            <a:lstStyle/>
            <a:p>
              <a:endParaRPr lang="en-US" sz="2000"/>
            </a:p>
          </p:txBody>
        </p:sp>
        <p:sp>
          <p:nvSpPr>
            <p:cNvPr id="3373194" name="Oval 138"/>
            <p:cNvSpPr>
              <a:spLocks noChangeArrowheads="1"/>
            </p:cNvSpPr>
            <p:nvPr/>
          </p:nvSpPr>
          <p:spPr bwMode="auto">
            <a:xfrm>
              <a:off x="4297" y="2304"/>
              <a:ext cx="35" cy="62"/>
            </a:xfrm>
            <a:prstGeom prst="ellipse">
              <a:avLst/>
            </a:prstGeom>
            <a:solidFill>
              <a:srgbClr val="FFFF00"/>
            </a:solidFill>
            <a:ln w="1588">
              <a:noFill/>
              <a:round/>
              <a:headEnd/>
              <a:tailEnd/>
            </a:ln>
          </p:spPr>
          <p:txBody>
            <a:bodyPr/>
            <a:lstStyle/>
            <a:p>
              <a:endParaRPr lang="en-US" sz="2000"/>
            </a:p>
          </p:txBody>
        </p:sp>
        <p:sp>
          <p:nvSpPr>
            <p:cNvPr id="3373195" name="Oval 139"/>
            <p:cNvSpPr>
              <a:spLocks noChangeArrowheads="1"/>
            </p:cNvSpPr>
            <p:nvPr/>
          </p:nvSpPr>
          <p:spPr bwMode="auto">
            <a:xfrm>
              <a:off x="4480" y="2524"/>
              <a:ext cx="35" cy="62"/>
            </a:xfrm>
            <a:prstGeom prst="ellipse">
              <a:avLst/>
            </a:prstGeom>
            <a:solidFill>
              <a:srgbClr val="FFFF00"/>
            </a:solidFill>
            <a:ln w="1588">
              <a:noFill/>
              <a:round/>
              <a:headEnd/>
              <a:tailEnd/>
            </a:ln>
          </p:spPr>
          <p:txBody>
            <a:bodyPr/>
            <a:lstStyle/>
            <a:p>
              <a:endParaRPr lang="en-US" sz="2000"/>
            </a:p>
          </p:txBody>
        </p:sp>
        <p:sp>
          <p:nvSpPr>
            <p:cNvPr id="3373196" name="Oval 140"/>
            <p:cNvSpPr>
              <a:spLocks noChangeArrowheads="1"/>
            </p:cNvSpPr>
            <p:nvPr/>
          </p:nvSpPr>
          <p:spPr bwMode="auto">
            <a:xfrm>
              <a:off x="4664" y="2594"/>
              <a:ext cx="35" cy="60"/>
            </a:xfrm>
            <a:prstGeom prst="ellipse">
              <a:avLst/>
            </a:prstGeom>
            <a:solidFill>
              <a:srgbClr val="FFFF00"/>
            </a:solidFill>
            <a:ln w="1588">
              <a:noFill/>
              <a:round/>
              <a:headEnd/>
              <a:tailEnd/>
            </a:ln>
          </p:spPr>
          <p:txBody>
            <a:bodyPr/>
            <a:lstStyle/>
            <a:p>
              <a:endParaRPr lang="en-US" sz="2000"/>
            </a:p>
          </p:txBody>
        </p:sp>
        <p:sp>
          <p:nvSpPr>
            <p:cNvPr id="3373197" name="Oval 141"/>
            <p:cNvSpPr>
              <a:spLocks noChangeArrowheads="1"/>
            </p:cNvSpPr>
            <p:nvPr/>
          </p:nvSpPr>
          <p:spPr bwMode="auto">
            <a:xfrm>
              <a:off x="4847" y="2596"/>
              <a:ext cx="34" cy="63"/>
            </a:xfrm>
            <a:prstGeom prst="ellipse">
              <a:avLst/>
            </a:prstGeom>
            <a:solidFill>
              <a:srgbClr val="FFFF00"/>
            </a:solidFill>
            <a:ln w="1588">
              <a:noFill/>
              <a:round/>
              <a:headEnd/>
              <a:tailEnd/>
            </a:ln>
          </p:spPr>
          <p:txBody>
            <a:bodyPr/>
            <a:lstStyle/>
            <a:p>
              <a:endParaRPr lang="en-US" sz="2000"/>
            </a:p>
          </p:txBody>
        </p:sp>
        <p:sp>
          <p:nvSpPr>
            <p:cNvPr id="3373198" name="Line 142"/>
            <p:cNvSpPr>
              <a:spLocks noChangeShapeType="1"/>
            </p:cNvSpPr>
            <p:nvPr/>
          </p:nvSpPr>
          <p:spPr bwMode="auto">
            <a:xfrm>
              <a:off x="3396" y="3559"/>
              <a:ext cx="1651" cy="2"/>
            </a:xfrm>
            <a:prstGeom prst="line">
              <a:avLst/>
            </a:prstGeom>
            <a:noFill/>
            <a:ln w="6350">
              <a:solidFill>
                <a:schemeClr val="tx1"/>
              </a:solidFill>
              <a:round/>
              <a:headEnd/>
              <a:tailEnd/>
            </a:ln>
          </p:spPr>
          <p:txBody>
            <a:bodyPr/>
            <a:lstStyle/>
            <a:p>
              <a:endParaRPr lang="en-US" sz="2000"/>
            </a:p>
          </p:txBody>
        </p:sp>
        <p:sp>
          <p:nvSpPr>
            <p:cNvPr id="3373199" name="Line 143"/>
            <p:cNvSpPr>
              <a:spLocks noChangeShapeType="1"/>
            </p:cNvSpPr>
            <p:nvPr/>
          </p:nvSpPr>
          <p:spPr bwMode="auto">
            <a:xfrm>
              <a:off x="3396" y="3559"/>
              <a:ext cx="1" cy="55"/>
            </a:xfrm>
            <a:prstGeom prst="line">
              <a:avLst/>
            </a:prstGeom>
            <a:noFill/>
            <a:ln w="6350">
              <a:solidFill>
                <a:schemeClr val="tx1"/>
              </a:solidFill>
              <a:round/>
              <a:headEnd/>
              <a:tailEnd/>
            </a:ln>
          </p:spPr>
          <p:txBody>
            <a:bodyPr/>
            <a:lstStyle/>
            <a:p>
              <a:endParaRPr lang="en-US" sz="2000"/>
            </a:p>
          </p:txBody>
        </p:sp>
        <p:sp>
          <p:nvSpPr>
            <p:cNvPr id="3373200" name="Rectangle 144"/>
            <p:cNvSpPr>
              <a:spLocks noChangeArrowheads="1"/>
            </p:cNvSpPr>
            <p:nvPr/>
          </p:nvSpPr>
          <p:spPr bwMode="auto">
            <a:xfrm>
              <a:off x="3359" y="3634"/>
              <a:ext cx="29"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0</a:t>
              </a:r>
              <a:endParaRPr lang="en-US" sz="1800">
                <a:solidFill>
                  <a:srgbClr val="FFFFFF"/>
                </a:solidFill>
                <a:effectLst/>
                <a:latin typeface="Arial" charset="0"/>
              </a:endParaRPr>
            </a:p>
          </p:txBody>
        </p:sp>
        <p:sp>
          <p:nvSpPr>
            <p:cNvPr id="3373201" name="Line 145"/>
            <p:cNvSpPr>
              <a:spLocks noChangeShapeType="1"/>
            </p:cNvSpPr>
            <p:nvPr/>
          </p:nvSpPr>
          <p:spPr bwMode="auto">
            <a:xfrm>
              <a:off x="3579" y="3559"/>
              <a:ext cx="2" cy="55"/>
            </a:xfrm>
            <a:prstGeom prst="line">
              <a:avLst/>
            </a:prstGeom>
            <a:noFill/>
            <a:ln w="6350">
              <a:solidFill>
                <a:schemeClr val="tx1"/>
              </a:solidFill>
              <a:round/>
              <a:headEnd/>
              <a:tailEnd/>
            </a:ln>
          </p:spPr>
          <p:txBody>
            <a:bodyPr/>
            <a:lstStyle/>
            <a:p>
              <a:endParaRPr lang="en-US" sz="2000"/>
            </a:p>
          </p:txBody>
        </p:sp>
        <p:sp>
          <p:nvSpPr>
            <p:cNvPr id="3373202" name="Rectangle 146"/>
            <p:cNvSpPr>
              <a:spLocks noChangeArrowheads="1"/>
            </p:cNvSpPr>
            <p:nvPr/>
          </p:nvSpPr>
          <p:spPr bwMode="auto">
            <a:xfrm>
              <a:off x="3521" y="3634"/>
              <a:ext cx="60"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10</a:t>
              </a:r>
              <a:endParaRPr lang="en-US" sz="1800">
                <a:solidFill>
                  <a:srgbClr val="FFFFFF"/>
                </a:solidFill>
                <a:effectLst/>
                <a:latin typeface="Arial" charset="0"/>
              </a:endParaRPr>
            </a:p>
          </p:txBody>
        </p:sp>
        <p:sp>
          <p:nvSpPr>
            <p:cNvPr id="3373203" name="Line 147"/>
            <p:cNvSpPr>
              <a:spLocks noChangeShapeType="1"/>
            </p:cNvSpPr>
            <p:nvPr/>
          </p:nvSpPr>
          <p:spPr bwMode="auto">
            <a:xfrm>
              <a:off x="3763" y="3559"/>
              <a:ext cx="1" cy="55"/>
            </a:xfrm>
            <a:prstGeom prst="line">
              <a:avLst/>
            </a:prstGeom>
            <a:noFill/>
            <a:ln w="6350">
              <a:solidFill>
                <a:schemeClr val="tx1"/>
              </a:solidFill>
              <a:round/>
              <a:headEnd/>
              <a:tailEnd/>
            </a:ln>
          </p:spPr>
          <p:txBody>
            <a:bodyPr/>
            <a:lstStyle/>
            <a:p>
              <a:endParaRPr lang="en-US" sz="2000"/>
            </a:p>
          </p:txBody>
        </p:sp>
        <p:sp>
          <p:nvSpPr>
            <p:cNvPr id="3373204" name="Rectangle 148"/>
            <p:cNvSpPr>
              <a:spLocks noChangeArrowheads="1"/>
            </p:cNvSpPr>
            <p:nvPr/>
          </p:nvSpPr>
          <p:spPr bwMode="auto">
            <a:xfrm>
              <a:off x="3705" y="3634"/>
              <a:ext cx="59"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20</a:t>
              </a:r>
              <a:endParaRPr lang="en-US" sz="1800">
                <a:solidFill>
                  <a:srgbClr val="FFFFFF"/>
                </a:solidFill>
                <a:effectLst/>
                <a:latin typeface="Arial" charset="0"/>
              </a:endParaRPr>
            </a:p>
          </p:txBody>
        </p:sp>
        <p:sp>
          <p:nvSpPr>
            <p:cNvPr id="3373205" name="Line 149"/>
            <p:cNvSpPr>
              <a:spLocks noChangeShapeType="1"/>
            </p:cNvSpPr>
            <p:nvPr/>
          </p:nvSpPr>
          <p:spPr bwMode="auto">
            <a:xfrm>
              <a:off x="3946" y="3559"/>
              <a:ext cx="2" cy="55"/>
            </a:xfrm>
            <a:prstGeom prst="line">
              <a:avLst/>
            </a:prstGeom>
            <a:noFill/>
            <a:ln w="6350">
              <a:solidFill>
                <a:schemeClr val="tx1"/>
              </a:solidFill>
              <a:round/>
              <a:headEnd/>
              <a:tailEnd/>
            </a:ln>
          </p:spPr>
          <p:txBody>
            <a:bodyPr/>
            <a:lstStyle/>
            <a:p>
              <a:endParaRPr lang="en-US" sz="2000"/>
            </a:p>
          </p:txBody>
        </p:sp>
        <p:sp>
          <p:nvSpPr>
            <p:cNvPr id="3373206" name="Rectangle 150"/>
            <p:cNvSpPr>
              <a:spLocks noChangeArrowheads="1"/>
            </p:cNvSpPr>
            <p:nvPr/>
          </p:nvSpPr>
          <p:spPr bwMode="auto">
            <a:xfrm>
              <a:off x="3888" y="3634"/>
              <a:ext cx="60"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30</a:t>
              </a:r>
              <a:endParaRPr lang="en-US" sz="1800">
                <a:solidFill>
                  <a:srgbClr val="FFFFFF"/>
                </a:solidFill>
                <a:effectLst/>
                <a:latin typeface="Arial" charset="0"/>
              </a:endParaRPr>
            </a:p>
          </p:txBody>
        </p:sp>
        <p:sp>
          <p:nvSpPr>
            <p:cNvPr id="3373207" name="Line 151"/>
            <p:cNvSpPr>
              <a:spLocks noChangeShapeType="1"/>
            </p:cNvSpPr>
            <p:nvPr/>
          </p:nvSpPr>
          <p:spPr bwMode="auto">
            <a:xfrm>
              <a:off x="4130" y="3559"/>
              <a:ext cx="1" cy="55"/>
            </a:xfrm>
            <a:prstGeom prst="line">
              <a:avLst/>
            </a:prstGeom>
            <a:noFill/>
            <a:ln w="6350">
              <a:solidFill>
                <a:schemeClr val="tx1"/>
              </a:solidFill>
              <a:round/>
              <a:headEnd/>
              <a:tailEnd/>
            </a:ln>
          </p:spPr>
          <p:txBody>
            <a:bodyPr/>
            <a:lstStyle/>
            <a:p>
              <a:endParaRPr lang="en-US" sz="2000"/>
            </a:p>
          </p:txBody>
        </p:sp>
        <p:sp>
          <p:nvSpPr>
            <p:cNvPr id="3373208" name="Rectangle 152"/>
            <p:cNvSpPr>
              <a:spLocks noChangeArrowheads="1"/>
            </p:cNvSpPr>
            <p:nvPr/>
          </p:nvSpPr>
          <p:spPr bwMode="auto">
            <a:xfrm>
              <a:off x="4072" y="3634"/>
              <a:ext cx="59"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40</a:t>
              </a:r>
              <a:endParaRPr lang="en-US" sz="1800">
                <a:solidFill>
                  <a:srgbClr val="FFFFFF"/>
                </a:solidFill>
                <a:effectLst/>
                <a:latin typeface="Arial" charset="0"/>
              </a:endParaRPr>
            </a:p>
          </p:txBody>
        </p:sp>
        <p:sp>
          <p:nvSpPr>
            <p:cNvPr id="3373209" name="Line 153"/>
            <p:cNvSpPr>
              <a:spLocks noChangeShapeType="1"/>
            </p:cNvSpPr>
            <p:nvPr/>
          </p:nvSpPr>
          <p:spPr bwMode="auto">
            <a:xfrm>
              <a:off x="4313" y="3559"/>
              <a:ext cx="2" cy="55"/>
            </a:xfrm>
            <a:prstGeom prst="line">
              <a:avLst/>
            </a:prstGeom>
            <a:noFill/>
            <a:ln w="6350">
              <a:solidFill>
                <a:schemeClr val="tx1"/>
              </a:solidFill>
              <a:round/>
              <a:headEnd/>
              <a:tailEnd/>
            </a:ln>
          </p:spPr>
          <p:txBody>
            <a:bodyPr/>
            <a:lstStyle/>
            <a:p>
              <a:endParaRPr lang="en-US" sz="2000"/>
            </a:p>
          </p:txBody>
        </p:sp>
        <p:sp>
          <p:nvSpPr>
            <p:cNvPr id="3373210" name="Rectangle 154"/>
            <p:cNvSpPr>
              <a:spLocks noChangeArrowheads="1"/>
            </p:cNvSpPr>
            <p:nvPr/>
          </p:nvSpPr>
          <p:spPr bwMode="auto">
            <a:xfrm>
              <a:off x="4255" y="3634"/>
              <a:ext cx="60"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50</a:t>
              </a:r>
              <a:endParaRPr lang="en-US" sz="1800">
                <a:solidFill>
                  <a:srgbClr val="FFFFFF"/>
                </a:solidFill>
                <a:effectLst/>
                <a:latin typeface="Arial" charset="0"/>
              </a:endParaRPr>
            </a:p>
          </p:txBody>
        </p:sp>
        <p:sp>
          <p:nvSpPr>
            <p:cNvPr id="3373211" name="Line 155"/>
            <p:cNvSpPr>
              <a:spLocks noChangeShapeType="1"/>
            </p:cNvSpPr>
            <p:nvPr/>
          </p:nvSpPr>
          <p:spPr bwMode="auto">
            <a:xfrm>
              <a:off x="4497" y="3559"/>
              <a:ext cx="1" cy="55"/>
            </a:xfrm>
            <a:prstGeom prst="line">
              <a:avLst/>
            </a:prstGeom>
            <a:noFill/>
            <a:ln w="6350">
              <a:solidFill>
                <a:schemeClr val="tx1"/>
              </a:solidFill>
              <a:round/>
              <a:headEnd/>
              <a:tailEnd/>
            </a:ln>
          </p:spPr>
          <p:txBody>
            <a:bodyPr/>
            <a:lstStyle/>
            <a:p>
              <a:endParaRPr lang="en-US" sz="2000"/>
            </a:p>
          </p:txBody>
        </p:sp>
        <p:sp>
          <p:nvSpPr>
            <p:cNvPr id="3373212" name="Rectangle 156"/>
            <p:cNvSpPr>
              <a:spLocks noChangeArrowheads="1"/>
            </p:cNvSpPr>
            <p:nvPr/>
          </p:nvSpPr>
          <p:spPr bwMode="auto">
            <a:xfrm>
              <a:off x="4439" y="3634"/>
              <a:ext cx="59"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60</a:t>
              </a:r>
              <a:endParaRPr lang="en-US" sz="1800">
                <a:solidFill>
                  <a:srgbClr val="FFFFFF"/>
                </a:solidFill>
                <a:effectLst/>
                <a:latin typeface="Arial" charset="0"/>
              </a:endParaRPr>
            </a:p>
          </p:txBody>
        </p:sp>
        <p:sp>
          <p:nvSpPr>
            <p:cNvPr id="3373213" name="Line 157"/>
            <p:cNvSpPr>
              <a:spLocks noChangeShapeType="1"/>
            </p:cNvSpPr>
            <p:nvPr/>
          </p:nvSpPr>
          <p:spPr bwMode="auto">
            <a:xfrm>
              <a:off x="4680" y="3559"/>
              <a:ext cx="2" cy="55"/>
            </a:xfrm>
            <a:prstGeom prst="line">
              <a:avLst/>
            </a:prstGeom>
            <a:noFill/>
            <a:ln w="6350">
              <a:solidFill>
                <a:schemeClr val="tx1"/>
              </a:solidFill>
              <a:round/>
              <a:headEnd/>
              <a:tailEnd/>
            </a:ln>
          </p:spPr>
          <p:txBody>
            <a:bodyPr/>
            <a:lstStyle/>
            <a:p>
              <a:endParaRPr lang="en-US" sz="2000"/>
            </a:p>
          </p:txBody>
        </p:sp>
        <p:sp>
          <p:nvSpPr>
            <p:cNvPr id="3373214" name="Rectangle 158"/>
            <p:cNvSpPr>
              <a:spLocks noChangeArrowheads="1"/>
            </p:cNvSpPr>
            <p:nvPr/>
          </p:nvSpPr>
          <p:spPr bwMode="auto">
            <a:xfrm>
              <a:off x="4622" y="3634"/>
              <a:ext cx="60"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70</a:t>
              </a:r>
              <a:endParaRPr lang="en-US" sz="1800">
                <a:solidFill>
                  <a:srgbClr val="FFFFFF"/>
                </a:solidFill>
                <a:effectLst/>
                <a:latin typeface="Arial" charset="0"/>
              </a:endParaRPr>
            </a:p>
          </p:txBody>
        </p:sp>
        <p:sp>
          <p:nvSpPr>
            <p:cNvPr id="3373215" name="Line 159"/>
            <p:cNvSpPr>
              <a:spLocks noChangeShapeType="1"/>
            </p:cNvSpPr>
            <p:nvPr/>
          </p:nvSpPr>
          <p:spPr bwMode="auto">
            <a:xfrm>
              <a:off x="4864" y="3559"/>
              <a:ext cx="1" cy="55"/>
            </a:xfrm>
            <a:prstGeom prst="line">
              <a:avLst/>
            </a:prstGeom>
            <a:noFill/>
            <a:ln w="6350">
              <a:solidFill>
                <a:schemeClr val="tx1"/>
              </a:solidFill>
              <a:round/>
              <a:headEnd/>
              <a:tailEnd/>
            </a:ln>
          </p:spPr>
          <p:txBody>
            <a:bodyPr/>
            <a:lstStyle/>
            <a:p>
              <a:endParaRPr lang="en-US" sz="2000"/>
            </a:p>
          </p:txBody>
        </p:sp>
        <p:sp>
          <p:nvSpPr>
            <p:cNvPr id="3373216" name="Rectangle 160"/>
            <p:cNvSpPr>
              <a:spLocks noChangeArrowheads="1"/>
            </p:cNvSpPr>
            <p:nvPr/>
          </p:nvSpPr>
          <p:spPr bwMode="auto">
            <a:xfrm>
              <a:off x="4806" y="3634"/>
              <a:ext cx="59"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80</a:t>
              </a:r>
              <a:endParaRPr lang="en-US" sz="1800">
                <a:solidFill>
                  <a:srgbClr val="FFFFFF"/>
                </a:solidFill>
                <a:effectLst/>
                <a:latin typeface="Arial" charset="0"/>
              </a:endParaRPr>
            </a:p>
          </p:txBody>
        </p:sp>
        <p:sp>
          <p:nvSpPr>
            <p:cNvPr id="3373217" name="Line 161"/>
            <p:cNvSpPr>
              <a:spLocks noChangeShapeType="1"/>
            </p:cNvSpPr>
            <p:nvPr/>
          </p:nvSpPr>
          <p:spPr bwMode="auto">
            <a:xfrm>
              <a:off x="5047" y="3559"/>
              <a:ext cx="2" cy="55"/>
            </a:xfrm>
            <a:prstGeom prst="line">
              <a:avLst/>
            </a:prstGeom>
            <a:noFill/>
            <a:ln w="6350">
              <a:solidFill>
                <a:schemeClr val="tx1"/>
              </a:solidFill>
              <a:round/>
              <a:headEnd/>
              <a:tailEnd/>
            </a:ln>
          </p:spPr>
          <p:txBody>
            <a:bodyPr/>
            <a:lstStyle/>
            <a:p>
              <a:endParaRPr lang="en-US" sz="2000"/>
            </a:p>
          </p:txBody>
        </p:sp>
        <p:sp>
          <p:nvSpPr>
            <p:cNvPr id="3373218" name="Rectangle 162"/>
            <p:cNvSpPr>
              <a:spLocks noChangeArrowheads="1"/>
            </p:cNvSpPr>
            <p:nvPr/>
          </p:nvSpPr>
          <p:spPr bwMode="auto">
            <a:xfrm>
              <a:off x="4989" y="3634"/>
              <a:ext cx="60"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90</a:t>
              </a:r>
              <a:endParaRPr lang="en-US" sz="1800">
                <a:solidFill>
                  <a:srgbClr val="FFFFFF"/>
                </a:solidFill>
                <a:effectLst/>
                <a:latin typeface="Arial" charset="0"/>
              </a:endParaRPr>
            </a:p>
          </p:txBody>
        </p:sp>
        <p:sp>
          <p:nvSpPr>
            <p:cNvPr id="3373219" name="Line 163"/>
            <p:cNvSpPr>
              <a:spLocks noChangeShapeType="1"/>
            </p:cNvSpPr>
            <p:nvPr/>
          </p:nvSpPr>
          <p:spPr bwMode="auto">
            <a:xfrm flipV="1">
              <a:off x="3396" y="1566"/>
              <a:ext cx="1" cy="1993"/>
            </a:xfrm>
            <a:prstGeom prst="line">
              <a:avLst/>
            </a:prstGeom>
            <a:noFill/>
            <a:ln w="6350">
              <a:solidFill>
                <a:schemeClr val="tx1"/>
              </a:solidFill>
              <a:round/>
              <a:headEnd/>
              <a:tailEnd/>
            </a:ln>
          </p:spPr>
          <p:txBody>
            <a:bodyPr/>
            <a:lstStyle/>
            <a:p>
              <a:endParaRPr lang="en-US" sz="2000"/>
            </a:p>
          </p:txBody>
        </p:sp>
        <p:sp>
          <p:nvSpPr>
            <p:cNvPr id="3373220" name="Line 164"/>
            <p:cNvSpPr>
              <a:spLocks noChangeShapeType="1"/>
            </p:cNvSpPr>
            <p:nvPr/>
          </p:nvSpPr>
          <p:spPr bwMode="auto">
            <a:xfrm flipH="1">
              <a:off x="3365" y="3559"/>
              <a:ext cx="31" cy="2"/>
            </a:xfrm>
            <a:prstGeom prst="line">
              <a:avLst/>
            </a:prstGeom>
            <a:noFill/>
            <a:ln w="6350">
              <a:solidFill>
                <a:schemeClr val="tx1"/>
              </a:solidFill>
              <a:round/>
              <a:headEnd/>
              <a:tailEnd/>
            </a:ln>
          </p:spPr>
          <p:txBody>
            <a:bodyPr/>
            <a:lstStyle/>
            <a:p>
              <a:endParaRPr lang="en-US" sz="2000"/>
            </a:p>
          </p:txBody>
        </p:sp>
        <p:sp>
          <p:nvSpPr>
            <p:cNvPr id="3373221" name="Rectangle 165"/>
            <p:cNvSpPr>
              <a:spLocks noChangeArrowheads="1"/>
            </p:cNvSpPr>
            <p:nvPr/>
          </p:nvSpPr>
          <p:spPr bwMode="auto">
            <a:xfrm>
              <a:off x="3280" y="3474"/>
              <a:ext cx="29" cy="77"/>
            </a:xfrm>
            <a:prstGeom prst="rect">
              <a:avLst/>
            </a:prstGeom>
            <a:noFill/>
            <a:ln w="9525">
              <a:noFill/>
              <a:miter lim="800000"/>
              <a:headEnd/>
              <a:tailEnd/>
            </a:ln>
          </p:spPr>
          <p:txBody>
            <a:bodyPr wrap="none" lIns="0" tIns="0" rIns="0" bIns="0">
              <a:spAutoFit/>
            </a:bodyPr>
            <a:lstStyle/>
            <a:p>
              <a:pPr eaLnBrk="1" hangingPunct="1"/>
              <a:r>
                <a:rPr lang="en-US" sz="800">
                  <a:solidFill>
                    <a:srgbClr val="FFFFFF"/>
                  </a:solidFill>
                  <a:effectLst/>
                  <a:latin typeface="Garamond" pitchFamily="18" charset="0"/>
                </a:rPr>
                <a:t>0</a:t>
              </a:r>
              <a:endParaRPr lang="en-US" sz="1800">
                <a:solidFill>
                  <a:srgbClr val="FFFFFF"/>
                </a:solidFill>
                <a:effectLst/>
                <a:latin typeface="Arial" charset="0"/>
              </a:endParaRPr>
            </a:p>
          </p:txBody>
        </p:sp>
        <p:sp>
          <p:nvSpPr>
            <p:cNvPr id="3373222" name="Line 166"/>
            <p:cNvSpPr>
              <a:spLocks noChangeShapeType="1"/>
            </p:cNvSpPr>
            <p:nvPr/>
          </p:nvSpPr>
          <p:spPr bwMode="auto">
            <a:xfrm flipH="1">
              <a:off x="3365" y="3196"/>
              <a:ext cx="31" cy="3"/>
            </a:xfrm>
            <a:prstGeom prst="line">
              <a:avLst/>
            </a:prstGeom>
            <a:noFill/>
            <a:ln w="6350">
              <a:solidFill>
                <a:schemeClr val="tx1"/>
              </a:solidFill>
              <a:round/>
              <a:headEnd/>
              <a:tailEnd/>
            </a:ln>
          </p:spPr>
          <p:txBody>
            <a:bodyPr/>
            <a:lstStyle/>
            <a:p>
              <a:endParaRPr lang="en-US" sz="2000"/>
            </a:p>
          </p:txBody>
        </p:sp>
        <p:sp>
          <p:nvSpPr>
            <p:cNvPr id="3373223" name="Rectangle 167"/>
            <p:cNvSpPr>
              <a:spLocks noChangeArrowheads="1"/>
            </p:cNvSpPr>
            <p:nvPr/>
          </p:nvSpPr>
          <p:spPr bwMode="auto">
            <a:xfrm>
              <a:off x="3156" y="3126"/>
              <a:ext cx="180" cy="115"/>
            </a:xfrm>
            <a:prstGeom prst="rect">
              <a:avLst/>
            </a:prstGeom>
            <a:noFill/>
            <a:ln w="9525">
              <a:noFill/>
              <a:miter lim="800000"/>
              <a:headEnd/>
              <a:tailEnd/>
            </a:ln>
          </p:spPr>
          <p:txBody>
            <a:bodyPr wrap="none" lIns="0" tIns="0" rIns="0" bIns="0">
              <a:spAutoFit/>
            </a:bodyPr>
            <a:lstStyle/>
            <a:p>
              <a:pPr eaLnBrk="1" hangingPunct="1"/>
              <a:r>
                <a:rPr lang="en-US" sz="1200">
                  <a:solidFill>
                    <a:srgbClr val="FFFFFF"/>
                  </a:solidFill>
                  <a:effectLst/>
                  <a:latin typeface="Garamond" pitchFamily="18" charset="0"/>
                </a:rPr>
                <a:t>1000</a:t>
              </a:r>
              <a:endParaRPr lang="en-US" sz="1200">
                <a:solidFill>
                  <a:srgbClr val="FFFFFF"/>
                </a:solidFill>
                <a:effectLst/>
                <a:latin typeface="Arial" charset="0"/>
              </a:endParaRPr>
            </a:p>
          </p:txBody>
        </p:sp>
        <p:sp>
          <p:nvSpPr>
            <p:cNvPr id="3373224" name="Line 168"/>
            <p:cNvSpPr>
              <a:spLocks noChangeShapeType="1"/>
            </p:cNvSpPr>
            <p:nvPr/>
          </p:nvSpPr>
          <p:spPr bwMode="auto">
            <a:xfrm flipH="1">
              <a:off x="3365" y="2834"/>
              <a:ext cx="31" cy="2"/>
            </a:xfrm>
            <a:prstGeom prst="line">
              <a:avLst/>
            </a:prstGeom>
            <a:noFill/>
            <a:ln w="6350">
              <a:solidFill>
                <a:schemeClr val="tx1"/>
              </a:solidFill>
              <a:round/>
              <a:headEnd/>
              <a:tailEnd/>
            </a:ln>
          </p:spPr>
          <p:txBody>
            <a:bodyPr/>
            <a:lstStyle/>
            <a:p>
              <a:endParaRPr lang="en-US" sz="2000"/>
            </a:p>
          </p:txBody>
        </p:sp>
        <p:sp>
          <p:nvSpPr>
            <p:cNvPr id="3373225" name="Rectangle 169"/>
            <p:cNvSpPr>
              <a:spLocks noChangeArrowheads="1"/>
            </p:cNvSpPr>
            <p:nvPr/>
          </p:nvSpPr>
          <p:spPr bwMode="auto">
            <a:xfrm>
              <a:off x="3156" y="2767"/>
              <a:ext cx="180" cy="115"/>
            </a:xfrm>
            <a:prstGeom prst="rect">
              <a:avLst/>
            </a:prstGeom>
            <a:noFill/>
            <a:ln w="9525">
              <a:noFill/>
              <a:miter lim="800000"/>
              <a:headEnd/>
              <a:tailEnd/>
            </a:ln>
          </p:spPr>
          <p:txBody>
            <a:bodyPr wrap="none" lIns="0" tIns="0" rIns="0" bIns="0">
              <a:spAutoFit/>
            </a:bodyPr>
            <a:lstStyle/>
            <a:p>
              <a:pPr eaLnBrk="1" hangingPunct="1"/>
              <a:r>
                <a:rPr lang="en-US" sz="1200">
                  <a:solidFill>
                    <a:srgbClr val="FFFFFF"/>
                  </a:solidFill>
                  <a:effectLst/>
                  <a:latin typeface="Garamond" pitchFamily="18" charset="0"/>
                </a:rPr>
                <a:t>2000</a:t>
              </a:r>
              <a:endParaRPr lang="en-US" sz="1200">
                <a:solidFill>
                  <a:srgbClr val="FFFFFF"/>
                </a:solidFill>
                <a:effectLst/>
                <a:latin typeface="Arial" charset="0"/>
              </a:endParaRPr>
            </a:p>
          </p:txBody>
        </p:sp>
        <p:sp>
          <p:nvSpPr>
            <p:cNvPr id="3373226" name="Line 170"/>
            <p:cNvSpPr>
              <a:spLocks noChangeShapeType="1"/>
            </p:cNvSpPr>
            <p:nvPr/>
          </p:nvSpPr>
          <p:spPr bwMode="auto">
            <a:xfrm flipH="1">
              <a:off x="3365" y="2471"/>
              <a:ext cx="31" cy="3"/>
            </a:xfrm>
            <a:prstGeom prst="line">
              <a:avLst/>
            </a:prstGeom>
            <a:noFill/>
            <a:ln w="6350">
              <a:solidFill>
                <a:schemeClr val="tx1"/>
              </a:solidFill>
              <a:round/>
              <a:headEnd/>
              <a:tailEnd/>
            </a:ln>
          </p:spPr>
          <p:txBody>
            <a:bodyPr/>
            <a:lstStyle/>
            <a:p>
              <a:endParaRPr lang="en-US" sz="2000"/>
            </a:p>
          </p:txBody>
        </p:sp>
        <p:sp>
          <p:nvSpPr>
            <p:cNvPr id="3373227" name="Rectangle 171"/>
            <p:cNvSpPr>
              <a:spLocks noChangeArrowheads="1"/>
            </p:cNvSpPr>
            <p:nvPr/>
          </p:nvSpPr>
          <p:spPr bwMode="auto">
            <a:xfrm>
              <a:off x="3156" y="2401"/>
              <a:ext cx="180" cy="115"/>
            </a:xfrm>
            <a:prstGeom prst="rect">
              <a:avLst/>
            </a:prstGeom>
            <a:noFill/>
            <a:ln w="9525">
              <a:noFill/>
              <a:miter lim="800000"/>
              <a:headEnd/>
              <a:tailEnd/>
            </a:ln>
          </p:spPr>
          <p:txBody>
            <a:bodyPr wrap="none" lIns="0" tIns="0" rIns="0" bIns="0">
              <a:spAutoFit/>
            </a:bodyPr>
            <a:lstStyle/>
            <a:p>
              <a:pPr eaLnBrk="1" hangingPunct="1"/>
              <a:r>
                <a:rPr lang="en-US" sz="1200">
                  <a:solidFill>
                    <a:srgbClr val="FFFFFF"/>
                  </a:solidFill>
                  <a:effectLst/>
                  <a:latin typeface="Garamond" pitchFamily="18" charset="0"/>
                </a:rPr>
                <a:t>3000</a:t>
              </a:r>
              <a:endParaRPr lang="en-US" sz="1200">
                <a:solidFill>
                  <a:srgbClr val="FFFFFF"/>
                </a:solidFill>
                <a:effectLst/>
                <a:latin typeface="Arial" charset="0"/>
              </a:endParaRPr>
            </a:p>
          </p:txBody>
        </p:sp>
        <p:sp>
          <p:nvSpPr>
            <p:cNvPr id="3373228" name="Line 172"/>
            <p:cNvSpPr>
              <a:spLocks noChangeShapeType="1"/>
            </p:cNvSpPr>
            <p:nvPr/>
          </p:nvSpPr>
          <p:spPr bwMode="auto">
            <a:xfrm flipH="1">
              <a:off x="3365" y="2109"/>
              <a:ext cx="31" cy="2"/>
            </a:xfrm>
            <a:prstGeom prst="line">
              <a:avLst/>
            </a:prstGeom>
            <a:noFill/>
            <a:ln w="6350">
              <a:solidFill>
                <a:schemeClr val="tx1"/>
              </a:solidFill>
              <a:round/>
              <a:headEnd/>
              <a:tailEnd/>
            </a:ln>
          </p:spPr>
          <p:txBody>
            <a:bodyPr/>
            <a:lstStyle/>
            <a:p>
              <a:endParaRPr lang="en-US" sz="2000"/>
            </a:p>
          </p:txBody>
        </p:sp>
        <p:sp>
          <p:nvSpPr>
            <p:cNvPr id="3373229" name="Rectangle 173"/>
            <p:cNvSpPr>
              <a:spLocks noChangeArrowheads="1"/>
            </p:cNvSpPr>
            <p:nvPr/>
          </p:nvSpPr>
          <p:spPr bwMode="auto">
            <a:xfrm>
              <a:off x="3156" y="2044"/>
              <a:ext cx="180" cy="115"/>
            </a:xfrm>
            <a:prstGeom prst="rect">
              <a:avLst/>
            </a:prstGeom>
            <a:noFill/>
            <a:ln w="9525">
              <a:noFill/>
              <a:miter lim="800000"/>
              <a:headEnd/>
              <a:tailEnd/>
            </a:ln>
          </p:spPr>
          <p:txBody>
            <a:bodyPr wrap="none" lIns="0" tIns="0" rIns="0" bIns="0">
              <a:spAutoFit/>
            </a:bodyPr>
            <a:lstStyle/>
            <a:p>
              <a:pPr eaLnBrk="1" hangingPunct="1"/>
              <a:r>
                <a:rPr lang="en-US" sz="1200">
                  <a:solidFill>
                    <a:srgbClr val="FFFFFF"/>
                  </a:solidFill>
                  <a:effectLst/>
                  <a:latin typeface="Garamond" pitchFamily="18" charset="0"/>
                </a:rPr>
                <a:t>4000</a:t>
              </a:r>
              <a:endParaRPr lang="en-US" sz="1200">
                <a:solidFill>
                  <a:srgbClr val="FFFFFF"/>
                </a:solidFill>
                <a:effectLst/>
                <a:latin typeface="Arial" charset="0"/>
              </a:endParaRPr>
            </a:p>
          </p:txBody>
        </p:sp>
        <p:sp>
          <p:nvSpPr>
            <p:cNvPr id="3373230" name="Line 174"/>
            <p:cNvSpPr>
              <a:spLocks noChangeShapeType="1"/>
            </p:cNvSpPr>
            <p:nvPr/>
          </p:nvSpPr>
          <p:spPr bwMode="auto">
            <a:xfrm flipH="1">
              <a:off x="3365" y="1749"/>
              <a:ext cx="31" cy="2"/>
            </a:xfrm>
            <a:prstGeom prst="line">
              <a:avLst/>
            </a:prstGeom>
            <a:noFill/>
            <a:ln w="6350">
              <a:solidFill>
                <a:schemeClr val="tx1"/>
              </a:solidFill>
              <a:round/>
              <a:headEnd/>
              <a:tailEnd/>
            </a:ln>
          </p:spPr>
          <p:txBody>
            <a:bodyPr/>
            <a:lstStyle/>
            <a:p>
              <a:endParaRPr lang="en-US" sz="2000"/>
            </a:p>
          </p:txBody>
        </p:sp>
        <p:sp>
          <p:nvSpPr>
            <p:cNvPr id="3373231" name="Rectangle 175"/>
            <p:cNvSpPr>
              <a:spLocks noChangeArrowheads="1"/>
            </p:cNvSpPr>
            <p:nvPr/>
          </p:nvSpPr>
          <p:spPr bwMode="auto">
            <a:xfrm>
              <a:off x="3156" y="1679"/>
              <a:ext cx="180" cy="115"/>
            </a:xfrm>
            <a:prstGeom prst="rect">
              <a:avLst/>
            </a:prstGeom>
            <a:noFill/>
            <a:ln w="9525">
              <a:noFill/>
              <a:miter lim="800000"/>
              <a:headEnd/>
              <a:tailEnd/>
            </a:ln>
          </p:spPr>
          <p:txBody>
            <a:bodyPr wrap="none" lIns="0" tIns="0" rIns="0" bIns="0">
              <a:spAutoFit/>
            </a:bodyPr>
            <a:lstStyle/>
            <a:p>
              <a:pPr eaLnBrk="1" hangingPunct="1"/>
              <a:r>
                <a:rPr lang="en-US" sz="1200">
                  <a:solidFill>
                    <a:srgbClr val="FFFFFF"/>
                  </a:solidFill>
                  <a:effectLst/>
                  <a:latin typeface="Garamond" pitchFamily="18" charset="0"/>
                </a:rPr>
                <a:t>5000</a:t>
              </a:r>
              <a:endParaRPr lang="en-US" sz="1200">
                <a:solidFill>
                  <a:srgbClr val="FFFFFF"/>
                </a:solidFill>
                <a:effectLst/>
                <a:latin typeface="Arial" charset="0"/>
              </a:endParaRPr>
            </a:p>
          </p:txBody>
        </p:sp>
        <p:sp>
          <p:nvSpPr>
            <p:cNvPr id="3373232" name="Rectangle 176"/>
            <p:cNvSpPr>
              <a:spLocks noChangeArrowheads="1"/>
            </p:cNvSpPr>
            <p:nvPr/>
          </p:nvSpPr>
          <p:spPr bwMode="auto">
            <a:xfrm>
              <a:off x="4681" y="1624"/>
              <a:ext cx="167" cy="134"/>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effectLst/>
                  <a:latin typeface="Garamond" pitchFamily="18" charset="0"/>
                </a:rPr>
                <a:t>Ctrl</a:t>
              </a:r>
              <a:endParaRPr lang="en-US" sz="1400">
                <a:solidFill>
                  <a:srgbClr val="FFFFFF"/>
                </a:solidFill>
                <a:effectLst/>
                <a:latin typeface="Arial" charset="0"/>
              </a:endParaRPr>
            </a:p>
          </p:txBody>
        </p:sp>
        <p:sp>
          <p:nvSpPr>
            <p:cNvPr id="3373233" name="Line 177"/>
            <p:cNvSpPr>
              <a:spLocks noChangeShapeType="1"/>
            </p:cNvSpPr>
            <p:nvPr/>
          </p:nvSpPr>
          <p:spPr bwMode="auto">
            <a:xfrm>
              <a:off x="4446" y="1694"/>
              <a:ext cx="163" cy="2"/>
            </a:xfrm>
            <a:prstGeom prst="line">
              <a:avLst/>
            </a:prstGeom>
            <a:noFill/>
            <a:ln w="6350">
              <a:solidFill>
                <a:schemeClr val="tx1"/>
              </a:solidFill>
              <a:round/>
              <a:headEnd/>
              <a:tailEnd/>
            </a:ln>
          </p:spPr>
          <p:txBody>
            <a:bodyPr/>
            <a:lstStyle/>
            <a:p>
              <a:endParaRPr lang="en-US" sz="2000"/>
            </a:p>
          </p:txBody>
        </p:sp>
        <p:sp>
          <p:nvSpPr>
            <p:cNvPr id="3373234" name="Rectangle 178"/>
            <p:cNvSpPr>
              <a:spLocks noChangeArrowheads="1"/>
            </p:cNvSpPr>
            <p:nvPr/>
          </p:nvSpPr>
          <p:spPr bwMode="auto">
            <a:xfrm>
              <a:off x="4511" y="1664"/>
              <a:ext cx="35" cy="62"/>
            </a:xfrm>
            <a:prstGeom prst="rect">
              <a:avLst/>
            </a:prstGeom>
            <a:solidFill>
              <a:srgbClr val="000000"/>
            </a:solidFill>
            <a:ln w="1588">
              <a:noFill/>
              <a:miter lim="800000"/>
              <a:headEnd/>
              <a:tailEnd/>
            </a:ln>
          </p:spPr>
          <p:txBody>
            <a:bodyPr/>
            <a:lstStyle/>
            <a:p>
              <a:endParaRPr lang="en-US" sz="2000"/>
            </a:p>
          </p:txBody>
        </p:sp>
        <p:sp>
          <p:nvSpPr>
            <p:cNvPr id="3373235" name="Rectangle 179"/>
            <p:cNvSpPr>
              <a:spLocks noChangeArrowheads="1"/>
            </p:cNvSpPr>
            <p:nvPr/>
          </p:nvSpPr>
          <p:spPr bwMode="auto">
            <a:xfrm>
              <a:off x="4630" y="1842"/>
              <a:ext cx="558" cy="134"/>
            </a:xfrm>
            <a:prstGeom prst="rect">
              <a:avLst/>
            </a:prstGeom>
            <a:noFill/>
            <a:ln w="9525">
              <a:noFill/>
              <a:miter lim="800000"/>
              <a:headEnd/>
              <a:tailEnd/>
            </a:ln>
          </p:spPr>
          <p:txBody>
            <a:bodyPr wrap="none" lIns="0" tIns="0" rIns="0" bIns="0">
              <a:spAutoFit/>
            </a:bodyPr>
            <a:lstStyle/>
            <a:p>
              <a:pPr eaLnBrk="1" hangingPunct="1"/>
              <a:r>
                <a:rPr lang="en-US" sz="1400">
                  <a:solidFill>
                    <a:srgbClr val="FFFFFF"/>
                  </a:solidFill>
                  <a:effectLst/>
                  <a:latin typeface="Arial" charset="0"/>
                </a:rPr>
                <a:t>MAM (TTx)</a:t>
              </a:r>
            </a:p>
          </p:txBody>
        </p:sp>
        <p:sp>
          <p:nvSpPr>
            <p:cNvPr id="3373236" name="Line 180"/>
            <p:cNvSpPr>
              <a:spLocks noChangeShapeType="1"/>
            </p:cNvSpPr>
            <p:nvPr/>
          </p:nvSpPr>
          <p:spPr bwMode="auto">
            <a:xfrm>
              <a:off x="4446" y="1919"/>
              <a:ext cx="163" cy="2"/>
            </a:xfrm>
            <a:prstGeom prst="line">
              <a:avLst/>
            </a:prstGeom>
            <a:noFill/>
            <a:ln w="6350">
              <a:solidFill>
                <a:schemeClr val="tx1"/>
              </a:solidFill>
              <a:round/>
              <a:headEnd/>
              <a:tailEnd/>
            </a:ln>
          </p:spPr>
          <p:txBody>
            <a:bodyPr/>
            <a:lstStyle/>
            <a:p>
              <a:endParaRPr lang="en-US" sz="2000"/>
            </a:p>
          </p:txBody>
        </p:sp>
        <p:sp>
          <p:nvSpPr>
            <p:cNvPr id="3373237" name="Oval 181"/>
            <p:cNvSpPr>
              <a:spLocks noChangeArrowheads="1"/>
            </p:cNvSpPr>
            <p:nvPr/>
          </p:nvSpPr>
          <p:spPr bwMode="auto">
            <a:xfrm>
              <a:off x="4511" y="1889"/>
              <a:ext cx="35" cy="62"/>
            </a:xfrm>
            <a:prstGeom prst="ellipse">
              <a:avLst/>
            </a:prstGeom>
            <a:solidFill>
              <a:srgbClr val="FFFF00"/>
            </a:solidFill>
            <a:ln w="1588">
              <a:noFill/>
              <a:round/>
              <a:headEnd/>
              <a:tailEnd/>
            </a:ln>
          </p:spPr>
          <p:txBody>
            <a:bodyPr/>
            <a:lstStyle/>
            <a:p>
              <a:endParaRPr lang="en-US" sz="2000"/>
            </a:p>
          </p:txBody>
        </p:sp>
        <p:sp>
          <p:nvSpPr>
            <p:cNvPr id="3373238" name="Rectangle 182"/>
            <p:cNvSpPr>
              <a:spLocks noChangeArrowheads="1"/>
            </p:cNvSpPr>
            <p:nvPr/>
          </p:nvSpPr>
          <p:spPr bwMode="auto">
            <a:xfrm>
              <a:off x="3995" y="3831"/>
              <a:ext cx="787" cy="192"/>
            </a:xfrm>
            <a:prstGeom prst="rect">
              <a:avLst/>
            </a:prstGeom>
            <a:noFill/>
            <a:ln w="9525">
              <a:noFill/>
              <a:miter lim="800000"/>
              <a:headEnd/>
              <a:tailEnd/>
            </a:ln>
          </p:spPr>
          <p:txBody>
            <a:bodyPr wrap="none" lIns="0" tIns="0" rIns="0" bIns="0">
              <a:spAutoFit/>
            </a:bodyPr>
            <a:lstStyle/>
            <a:p>
              <a:pPr eaLnBrk="1" hangingPunct="1"/>
              <a:r>
                <a:rPr lang="en-US" sz="2000" b="1">
                  <a:solidFill>
                    <a:srgbClr val="FFFFFF"/>
                  </a:solidFill>
                  <a:effectLst/>
                  <a:latin typeface="Garamond" pitchFamily="18" charset="0"/>
                </a:rPr>
                <a:t>Time (min)</a:t>
              </a:r>
              <a:endParaRPr lang="en-US" sz="2000">
                <a:solidFill>
                  <a:srgbClr val="FFFFFF"/>
                </a:solidFill>
                <a:effectLst/>
                <a:latin typeface="Arial" charset="0"/>
              </a:endParaRPr>
            </a:p>
          </p:txBody>
        </p:sp>
        <p:sp>
          <p:nvSpPr>
            <p:cNvPr id="3373239" name="Rectangle 183"/>
            <p:cNvSpPr>
              <a:spLocks noChangeArrowheads="1"/>
            </p:cNvSpPr>
            <p:nvPr/>
          </p:nvSpPr>
          <p:spPr bwMode="auto">
            <a:xfrm rot="16200000">
              <a:off x="2175" y="2433"/>
              <a:ext cx="1601" cy="192"/>
            </a:xfrm>
            <a:prstGeom prst="rect">
              <a:avLst/>
            </a:prstGeom>
            <a:noFill/>
            <a:ln w="9525">
              <a:noFill/>
              <a:miter lim="800000"/>
              <a:headEnd/>
              <a:tailEnd/>
            </a:ln>
          </p:spPr>
          <p:txBody>
            <a:bodyPr wrap="none" lIns="0" tIns="0" rIns="0" bIns="0">
              <a:spAutoFit/>
            </a:bodyPr>
            <a:lstStyle/>
            <a:p>
              <a:pPr eaLnBrk="1" hangingPunct="1"/>
              <a:r>
                <a:rPr lang="en-US" sz="2000" b="1">
                  <a:solidFill>
                    <a:srgbClr val="FFFFFF"/>
                  </a:solidFill>
                  <a:effectLst/>
                  <a:latin typeface="Garamond" pitchFamily="18" charset="0"/>
                </a:rPr>
                <a:t>Distance Traveled (cm)</a:t>
              </a:r>
              <a:endParaRPr lang="en-US" sz="2000">
                <a:solidFill>
                  <a:srgbClr val="FFFFFF"/>
                </a:solidFill>
                <a:effectLst/>
                <a:latin typeface="Arial" charset="0"/>
              </a:endParaRPr>
            </a:p>
          </p:txBody>
        </p:sp>
      </p:grpSp>
      <p:sp>
        <p:nvSpPr>
          <p:cNvPr id="3373240" name="Text Box 184"/>
          <p:cNvSpPr txBox="1">
            <a:spLocks noChangeArrowheads="1"/>
          </p:cNvSpPr>
          <p:nvPr/>
        </p:nvSpPr>
        <p:spPr bwMode="auto">
          <a:xfrm>
            <a:off x="1724025" y="577850"/>
            <a:ext cx="5895975" cy="946150"/>
          </a:xfrm>
          <a:prstGeom prst="rect">
            <a:avLst/>
          </a:prstGeom>
          <a:noFill/>
          <a:ln w="9525" algn="ctr">
            <a:noFill/>
            <a:miter lim="800000"/>
            <a:headEnd/>
            <a:tailEnd/>
          </a:ln>
          <a:effectLst/>
        </p:spPr>
        <p:txBody>
          <a:bodyPr wrap="none" lIns="92075" tIns="46038" rIns="92075" bIns="46038">
            <a:spAutoFit/>
          </a:bodyPr>
          <a:lstStyle/>
          <a:p>
            <a:pPr algn="ctr"/>
            <a:r>
              <a:rPr lang="en-US" sz="2800">
                <a:solidFill>
                  <a:srgbClr val="FFFFFF"/>
                </a:solidFill>
                <a:effectLst>
                  <a:outerShdw blurRad="38100" dist="38100" dir="2700000" algn="tl">
                    <a:srgbClr val="000000"/>
                  </a:outerShdw>
                </a:effectLst>
              </a:rPr>
              <a:t>Effects of Hippocampal Inactivation on </a:t>
            </a:r>
          </a:p>
          <a:p>
            <a:pPr algn="ctr"/>
            <a:r>
              <a:rPr lang="en-US" sz="2800">
                <a:solidFill>
                  <a:srgbClr val="FFFFFF"/>
                </a:solidFill>
                <a:effectLst>
                  <a:outerShdw blurRad="38100" dist="38100" dir="2700000" algn="tl">
                    <a:srgbClr val="000000"/>
                  </a:outerShdw>
                </a:effectLst>
              </a:rPr>
              <a:t>Amphetamine-Induced Hyperactivity</a:t>
            </a:r>
          </a:p>
        </p:txBody>
      </p:sp>
      <p:sp>
        <p:nvSpPr>
          <p:cNvPr id="3373241" name="AutoShape 185"/>
          <p:cNvSpPr>
            <a:spLocks noChangeAspect="1" noChangeArrowheads="1" noTextEdit="1"/>
          </p:cNvSpPr>
          <p:nvPr/>
        </p:nvSpPr>
        <p:spPr bwMode="auto">
          <a:xfrm>
            <a:off x="533400" y="2057400"/>
            <a:ext cx="4191000" cy="4559300"/>
          </a:xfrm>
          <a:prstGeom prst="rect">
            <a:avLst/>
          </a:prstGeom>
          <a:noFill/>
          <a:ln w="9525">
            <a:noFill/>
            <a:miter lim="800000"/>
            <a:headEnd/>
            <a:tailEnd/>
          </a:ln>
        </p:spPr>
        <p:txBody>
          <a:bodyPr/>
          <a:lstStyle/>
          <a:p>
            <a:endParaRPr lang="en-US" sz="2000"/>
          </a:p>
        </p:txBody>
      </p:sp>
      <p:grpSp>
        <p:nvGrpSpPr>
          <p:cNvPr id="3" name="Group 186"/>
          <p:cNvGrpSpPr>
            <a:grpSpLocks/>
          </p:cNvGrpSpPr>
          <p:nvPr/>
        </p:nvGrpSpPr>
        <p:grpSpPr bwMode="auto">
          <a:xfrm>
            <a:off x="152400" y="2497138"/>
            <a:ext cx="4192588" cy="3914775"/>
            <a:chOff x="96" y="1573"/>
            <a:chExt cx="2641" cy="2466"/>
          </a:xfrm>
        </p:grpSpPr>
        <p:sp>
          <p:nvSpPr>
            <p:cNvPr id="3373243" name="Rectangle 187"/>
            <p:cNvSpPr>
              <a:spLocks noChangeArrowheads="1"/>
            </p:cNvSpPr>
            <p:nvPr/>
          </p:nvSpPr>
          <p:spPr bwMode="auto">
            <a:xfrm>
              <a:off x="754" y="1573"/>
              <a:ext cx="1650" cy="2000"/>
            </a:xfrm>
            <a:prstGeom prst="rect">
              <a:avLst/>
            </a:prstGeom>
            <a:noFill/>
            <a:ln w="9525">
              <a:noFill/>
              <a:miter lim="800000"/>
              <a:headEnd/>
              <a:tailEnd/>
            </a:ln>
          </p:spPr>
          <p:txBody>
            <a:bodyPr/>
            <a:lstStyle/>
            <a:p>
              <a:endParaRPr lang="en-US" sz="2000"/>
            </a:p>
          </p:txBody>
        </p:sp>
        <p:sp>
          <p:nvSpPr>
            <p:cNvPr id="3373244" name="Line 188"/>
            <p:cNvSpPr>
              <a:spLocks noChangeShapeType="1"/>
            </p:cNvSpPr>
            <p:nvPr/>
          </p:nvSpPr>
          <p:spPr bwMode="auto">
            <a:xfrm>
              <a:off x="1249" y="1573"/>
              <a:ext cx="1" cy="10"/>
            </a:xfrm>
            <a:prstGeom prst="line">
              <a:avLst/>
            </a:prstGeom>
            <a:noFill/>
            <a:ln w="9525">
              <a:solidFill>
                <a:schemeClr val="tx1"/>
              </a:solidFill>
              <a:round/>
              <a:headEnd/>
              <a:tailEnd/>
            </a:ln>
          </p:spPr>
          <p:txBody>
            <a:bodyPr/>
            <a:lstStyle/>
            <a:p>
              <a:endParaRPr lang="en-US" sz="2000"/>
            </a:p>
          </p:txBody>
        </p:sp>
        <p:sp>
          <p:nvSpPr>
            <p:cNvPr id="3373245" name="Line 189"/>
            <p:cNvSpPr>
              <a:spLocks noChangeShapeType="1"/>
            </p:cNvSpPr>
            <p:nvPr/>
          </p:nvSpPr>
          <p:spPr bwMode="auto">
            <a:xfrm>
              <a:off x="1249" y="1603"/>
              <a:ext cx="1" cy="10"/>
            </a:xfrm>
            <a:prstGeom prst="line">
              <a:avLst/>
            </a:prstGeom>
            <a:noFill/>
            <a:ln w="9525">
              <a:solidFill>
                <a:schemeClr val="tx1"/>
              </a:solidFill>
              <a:round/>
              <a:headEnd/>
              <a:tailEnd/>
            </a:ln>
          </p:spPr>
          <p:txBody>
            <a:bodyPr/>
            <a:lstStyle/>
            <a:p>
              <a:endParaRPr lang="en-US" sz="2000"/>
            </a:p>
          </p:txBody>
        </p:sp>
        <p:sp>
          <p:nvSpPr>
            <p:cNvPr id="3373246" name="Line 190"/>
            <p:cNvSpPr>
              <a:spLocks noChangeShapeType="1"/>
            </p:cNvSpPr>
            <p:nvPr/>
          </p:nvSpPr>
          <p:spPr bwMode="auto">
            <a:xfrm>
              <a:off x="1249" y="1633"/>
              <a:ext cx="1" cy="10"/>
            </a:xfrm>
            <a:prstGeom prst="line">
              <a:avLst/>
            </a:prstGeom>
            <a:noFill/>
            <a:ln w="9525">
              <a:solidFill>
                <a:schemeClr val="tx1"/>
              </a:solidFill>
              <a:round/>
              <a:headEnd/>
              <a:tailEnd/>
            </a:ln>
          </p:spPr>
          <p:txBody>
            <a:bodyPr/>
            <a:lstStyle/>
            <a:p>
              <a:endParaRPr lang="en-US" sz="2000"/>
            </a:p>
          </p:txBody>
        </p:sp>
        <p:sp>
          <p:nvSpPr>
            <p:cNvPr id="3373247" name="Line 191"/>
            <p:cNvSpPr>
              <a:spLocks noChangeShapeType="1"/>
            </p:cNvSpPr>
            <p:nvPr/>
          </p:nvSpPr>
          <p:spPr bwMode="auto">
            <a:xfrm>
              <a:off x="1249" y="1663"/>
              <a:ext cx="1" cy="10"/>
            </a:xfrm>
            <a:prstGeom prst="line">
              <a:avLst/>
            </a:prstGeom>
            <a:noFill/>
            <a:ln w="9525">
              <a:solidFill>
                <a:schemeClr val="tx1"/>
              </a:solidFill>
              <a:round/>
              <a:headEnd/>
              <a:tailEnd/>
            </a:ln>
          </p:spPr>
          <p:txBody>
            <a:bodyPr/>
            <a:lstStyle/>
            <a:p>
              <a:endParaRPr lang="en-US" sz="2000"/>
            </a:p>
          </p:txBody>
        </p:sp>
        <p:sp>
          <p:nvSpPr>
            <p:cNvPr id="3373248" name="Line 192"/>
            <p:cNvSpPr>
              <a:spLocks noChangeShapeType="1"/>
            </p:cNvSpPr>
            <p:nvPr/>
          </p:nvSpPr>
          <p:spPr bwMode="auto">
            <a:xfrm>
              <a:off x="1249" y="1692"/>
              <a:ext cx="1" cy="10"/>
            </a:xfrm>
            <a:prstGeom prst="line">
              <a:avLst/>
            </a:prstGeom>
            <a:noFill/>
            <a:ln w="9525">
              <a:solidFill>
                <a:schemeClr val="tx1"/>
              </a:solidFill>
              <a:round/>
              <a:headEnd/>
              <a:tailEnd/>
            </a:ln>
          </p:spPr>
          <p:txBody>
            <a:bodyPr/>
            <a:lstStyle/>
            <a:p>
              <a:endParaRPr lang="en-US" sz="2000"/>
            </a:p>
          </p:txBody>
        </p:sp>
        <p:sp>
          <p:nvSpPr>
            <p:cNvPr id="3373249" name="Line 193"/>
            <p:cNvSpPr>
              <a:spLocks noChangeShapeType="1"/>
            </p:cNvSpPr>
            <p:nvPr/>
          </p:nvSpPr>
          <p:spPr bwMode="auto">
            <a:xfrm>
              <a:off x="1249" y="1722"/>
              <a:ext cx="1" cy="10"/>
            </a:xfrm>
            <a:prstGeom prst="line">
              <a:avLst/>
            </a:prstGeom>
            <a:noFill/>
            <a:ln w="9525">
              <a:solidFill>
                <a:schemeClr val="tx1"/>
              </a:solidFill>
              <a:round/>
              <a:headEnd/>
              <a:tailEnd/>
            </a:ln>
          </p:spPr>
          <p:txBody>
            <a:bodyPr/>
            <a:lstStyle/>
            <a:p>
              <a:endParaRPr lang="en-US" sz="2000"/>
            </a:p>
          </p:txBody>
        </p:sp>
        <p:sp>
          <p:nvSpPr>
            <p:cNvPr id="3373250" name="Line 194"/>
            <p:cNvSpPr>
              <a:spLocks noChangeShapeType="1"/>
            </p:cNvSpPr>
            <p:nvPr/>
          </p:nvSpPr>
          <p:spPr bwMode="auto">
            <a:xfrm>
              <a:off x="1249" y="1752"/>
              <a:ext cx="1" cy="10"/>
            </a:xfrm>
            <a:prstGeom prst="line">
              <a:avLst/>
            </a:prstGeom>
            <a:noFill/>
            <a:ln w="9525">
              <a:solidFill>
                <a:schemeClr val="tx1"/>
              </a:solidFill>
              <a:round/>
              <a:headEnd/>
              <a:tailEnd/>
            </a:ln>
          </p:spPr>
          <p:txBody>
            <a:bodyPr/>
            <a:lstStyle/>
            <a:p>
              <a:endParaRPr lang="en-US" sz="2000"/>
            </a:p>
          </p:txBody>
        </p:sp>
        <p:sp>
          <p:nvSpPr>
            <p:cNvPr id="3373251" name="Line 195"/>
            <p:cNvSpPr>
              <a:spLocks noChangeShapeType="1"/>
            </p:cNvSpPr>
            <p:nvPr/>
          </p:nvSpPr>
          <p:spPr bwMode="auto">
            <a:xfrm>
              <a:off x="1249" y="1782"/>
              <a:ext cx="1" cy="10"/>
            </a:xfrm>
            <a:prstGeom prst="line">
              <a:avLst/>
            </a:prstGeom>
            <a:noFill/>
            <a:ln w="9525">
              <a:solidFill>
                <a:schemeClr val="tx1"/>
              </a:solidFill>
              <a:round/>
              <a:headEnd/>
              <a:tailEnd/>
            </a:ln>
          </p:spPr>
          <p:txBody>
            <a:bodyPr/>
            <a:lstStyle/>
            <a:p>
              <a:endParaRPr lang="en-US" sz="2000"/>
            </a:p>
          </p:txBody>
        </p:sp>
        <p:sp>
          <p:nvSpPr>
            <p:cNvPr id="3373252" name="Line 196"/>
            <p:cNvSpPr>
              <a:spLocks noChangeShapeType="1"/>
            </p:cNvSpPr>
            <p:nvPr/>
          </p:nvSpPr>
          <p:spPr bwMode="auto">
            <a:xfrm>
              <a:off x="1249" y="1812"/>
              <a:ext cx="1" cy="10"/>
            </a:xfrm>
            <a:prstGeom prst="line">
              <a:avLst/>
            </a:prstGeom>
            <a:noFill/>
            <a:ln w="9525">
              <a:solidFill>
                <a:schemeClr val="tx1"/>
              </a:solidFill>
              <a:round/>
              <a:headEnd/>
              <a:tailEnd/>
            </a:ln>
          </p:spPr>
          <p:txBody>
            <a:bodyPr/>
            <a:lstStyle/>
            <a:p>
              <a:endParaRPr lang="en-US" sz="2000"/>
            </a:p>
          </p:txBody>
        </p:sp>
        <p:sp>
          <p:nvSpPr>
            <p:cNvPr id="3373253" name="Line 197"/>
            <p:cNvSpPr>
              <a:spLocks noChangeShapeType="1"/>
            </p:cNvSpPr>
            <p:nvPr/>
          </p:nvSpPr>
          <p:spPr bwMode="auto">
            <a:xfrm>
              <a:off x="1249" y="1842"/>
              <a:ext cx="1" cy="10"/>
            </a:xfrm>
            <a:prstGeom prst="line">
              <a:avLst/>
            </a:prstGeom>
            <a:noFill/>
            <a:ln w="9525">
              <a:solidFill>
                <a:schemeClr val="tx1"/>
              </a:solidFill>
              <a:round/>
              <a:headEnd/>
              <a:tailEnd/>
            </a:ln>
          </p:spPr>
          <p:txBody>
            <a:bodyPr/>
            <a:lstStyle/>
            <a:p>
              <a:endParaRPr lang="en-US" sz="2000"/>
            </a:p>
          </p:txBody>
        </p:sp>
        <p:sp>
          <p:nvSpPr>
            <p:cNvPr id="3373254" name="Line 198"/>
            <p:cNvSpPr>
              <a:spLocks noChangeShapeType="1"/>
            </p:cNvSpPr>
            <p:nvPr/>
          </p:nvSpPr>
          <p:spPr bwMode="auto">
            <a:xfrm>
              <a:off x="1249" y="1872"/>
              <a:ext cx="1" cy="10"/>
            </a:xfrm>
            <a:prstGeom prst="line">
              <a:avLst/>
            </a:prstGeom>
            <a:noFill/>
            <a:ln w="9525">
              <a:solidFill>
                <a:schemeClr val="tx1"/>
              </a:solidFill>
              <a:round/>
              <a:headEnd/>
              <a:tailEnd/>
            </a:ln>
          </p:spPr>
          <p:txBody>
            <a:bodyPr/>
            <a:lstStyle/>
            <a:p>
              <a:endParaRPr lang="en-US" sz="2000"/>
            </a:p>
          </p:txBody>
        </p:sp>
        <p:sp>
          <p:nvSpPr>
            <p:cNvPr id="3373255" name="Line 199"/>
            <p:cNvSpPr>
              <a:spLocks noChangeShapeType="1"/>
            </p:cNvSpPr>
            <p:nvPr/>
          </p:nvSpPr>
          <p:spPr bwMode="auto">
            <a:xfrm>
              <a:off x="1249" y="1902"/>
              <a:ext cx="1" cy="10"/>
            </a:xfrm>
            <a:prstGeom prst="line">
              <a:avLst/>
            </a:prstGeom>
            <a:noFill/>
            <a:ln w="9525">
              <a:solidFill>
                <a:schemeClr val="tx1"/>
              </a:solidFill>
              <a:round/>
              <a:headEnd/>
              <a:tailEnd/>
            </a:ln>
          </p:spPr>
          <p:txBody>
            <a:bodyPr/>
            <a:lstStyle/>
            <a:p>
              <a:endParaRPr lang="en-US" sz="2000"/>
            </a:p>
          </p:txBody>
        </p:sp>
        <p:sp>
          <p:nvSpPr>
            <p:cNvPr id="3373256" name="Line 200"/>
            <p:cNvSpPr>
              <a:spLocks noChangeShapeType="1"/>
            </p:cNvSpPr>
            <p:nvPr/>
          </p:nvSpPr>
          <p:spPr bwMode="auto">
            <a:xfrm>
              <a:off x="1249" y="1932"/>
              <a:ext cx="1" cy="9"/>
            </a:xfrm>
            <a:prstGeom prst="line">
              <a:avLst/>
            </a:prstGeom>
            <a:noFill/>
            <a:ln w="9525">
              <a:solidFill>
                <a:schemeClr val="tx1"/>
              </a:solidFill>
              <a:round/>
              <a:headEnd/>
              <a:tailEnd/>
            </a:ln>
          </p:spPr>
          <p:txBody>
            <a:bodyPr/>
            <a:lstStyle/>
            <a:p>
              <a:endParaRPr lang="en-US" sz="2000"/>
            </a:p>
          </p:txBody>
        </p:sp>
        <p:sp>
          <p:nvSpPr>
            <p:cNvPr id="3373257" name="Line 201"/>
            <p:cNvSpPr>
              <a:spLocks noChangeShapeType="1"/>
            </p:cNvSpPr>
            <p:nvPr/>
          </p:nvSpPr>
          <p:spPr bwMode="auto">
            <a:xfrm>
              <a:off x="1249" y="1961"/>
              <a:ext cx="1" cy="10"/>
            </a:xfrm>
            <a:prstGeom prst="line">
              <a:avLst/>
            </a:prstGeom>
            <a:noFill/>
            <a:ln w="9525">
              <a:solidFill>
                <a:schemeClr val="tx1"/>
              </a:solidFill>
              <a:round/>
              <a:headEnd/>
              <a:tailEnd/>
            </a:ln>
          </p:spPr>
          <p:txBody>
            <a:bodyPr/>
            <a:lstStyle/>
            <a:p>
              <a:endParaRPr lang="en-US" sz="2000"/>
            </a:p>
          </p:txBody>
        </p:sp>
        <p:sp>
          <p:nvSpPr>
            <p:cNvPr id="3373258" name="Line 202"/>
            <p:cNvSpPr>
              <a:spLocks noChangeShapeType="1"/>
            </p:cNvSpPr>
            <p:nvPr/>
          </p:nvSpPr>
          <p:spPr bwMode="auto">
            <a:xfrm>
              <a:off x="1249" y="1991"/>
              <a:ext cx="1" cy="10"/>
            </a:xfrm>
            <a:prstGeom prst="line">
              <a:avLst/>
            </a:prstGeom>
            <a:noFill/>
            <a:ln w="9525">
              <a:solidFill>
                <a:schemeClr val="tx1"/>
              </a:solidFill>
              <a:round/>
              <a:headEnd/>
              <a:tailEnd/>
            </a:ln>
          </p:spPr>
          <p:txBody>
            <a:bodyPr/>
            <a:lstStyle/>
            <a:p>
              <a:endParaRPr lang="en-US" sz="2000"/>
            </a:p>
          </p:txBody>
        </p:sp>
        <p:sp>
          <p:nvSpPr>
            <p:cNvPr id="3373259" name="Line 203"/>
            <p:cNvSpPr>
              <a:spLocks noChangeShapeType="1"/>
            </p:cNvSpPr>
            <p:nvPr/>
          </p:nvSpPr>
          <p:spPr bwMode="auto">
            <a:xfrm>
              <a:off x="1249" y="2021"/>
              <a:ext cx="1" cy="10"/>
            </a:xfrm>
            <a:prstGeom prst="line">
              <a:avLst/>
            </a:prstGeom>
            <a:noFill/>
            <a:ln w="9525">
              <a:solidFill>
                <a:schemeClr val="tx1"/>
              </a:solidFill>
              <a:round/>
              <a:headEnd/>
              <a:tailEnd/>
            </a:ln>
          </p:spPr>
          <p:txBody>
            <a:bodyPr/>
            <a:lstStyle/>
            <a:p>
              <a:endParaRPr lang="en-US" sz="2000"/>
            </a:p>
          </p:txBody>
        </p:sp>
        <p:sp>
          <p:nvSpPr>
            <p:cNvPr id="3373260" name="Line 204"/>
            <p:cNvSpPr>
              <a:spLocks noChangeShapeType="1"/>
            </p:cNvSpPr>
            <p:nvPr/>
          </p:nvSpPr>
          <p:spPr bwMode="auto">
            <a:xfrm>
              <a:off x="1249" y="2051"/>
              <a:ext cx="1" cy="10"/>
            </a:xfrm>
            <a:prstGeom prst="line">
              <a:avLst/>
            </a:prstGeom>
            <a:noFill/>
            <a:ln w="9525">
              <a:solidFill>
                <a:schemeClr val="tx1"/>
              </a:solidFill>
              <a:round/>
              <a:headEnd/>
              <a:tailEnd/>
            </a:ln>
          </p:spPr>
          <p:txBody>
            <a:bodyPr/>
            <a:lstStyle/>
            <a:p>
              <a:endParaRPr lang="en-US" sz="2000"/>
            </a:p>
          </p:txBody>
        </p:sp>
        <p:sp>
          <p:nvSpPr>
            <p:cNvPr id="3373261" name="Line 205"/>
            <p:cNvSpPr>
              <a:spLocks noChangeShapeType="1"/>
            </p:cNvSpPr>
            <p:nvPr/>
          </p:nvSpPr>
          <p:spPr bwMode="auto">
            <a:xfrm>
              <a:off x="1249" y="2081"/>
              <a:ext cx="1" cy="10"/>
            </a:xfrm>
            <a:prstGeom prst="line">
              <a:avLst/>
            </a:prstGeom>
            <a:noFill/>
            <a:ln w="9525">
              <a:solidFill>
                <a:schemeClr val="tx1"/>
              </a:solidFill>
              <a:round/>
              <a:headEnd/>
              <a:tailEnd/>
            </a:ln>
          </p:spPr>
          <p:txBody>
            <a:bodyPr/>
            <a:lstStyle/>
            <a:p>
              <a:endParaRPr lang="en-US" sz="2000"/>
            </a:p>
          </p:txBody>
        </p:sp>
        <p:sp>
          <p:nvSpPr>
            <p:cNvPr id="3373262" name="Line 206"/>
            <p:cNvSpPr>
              <a:spLocks noChangeShapeType="1"/>
            </p:cNvSpPr>
            <p:nvPr/>
          </p:nvSpPr>
          <p:spPr bwMode="auto">
            <a:xfrm>
              <a:off x="1249" y="2111"/>
              <a:ext cx="1" cy="10"/>
            </a:xfrm>
            <a:prstGeom prst="line">
              <a:avLst/>
            </a:prstGeom>
            <a:noFill/>
            <a:ln w="9525">
              <a:solidFill>
                <a:schemeClr val="tx1"/>
              </a:solidFill>
              <a:round/>
              <a:headEnd/>
              <a:tailEnd/>
            </a:ln>
          </p:spPr>
          <p:txBody>
            <a:bodyPr/>
            <a:lstStyle/>
            <a:p>
              <a:endParaRPr lang="en-US" sz="2000"/>
            </a:p>
          </p:txBody>
        </p:sp>
        <p:sp>
          <p:nvSpPr>
            <p:cNvPr id="3373263" name="Line 207"/>
            <p:cNvSpPr>
              <a:spLocks noChangeShapeType="1"/>
            </p:cNvSpPr>
            <p:nvPr/>
          </p:nvSpPr>
          <p:spPr bwMode="auto">
            <a:xfrm>
              <a:off x="1249" y="2141"/>
              <a:ext cx="1" cy="10"/>
            </a:xfrm>
            <a:prstGeom prst="line">
              <a:avLst/>
            </a:prstGeom>
            <a:noFill/>
            <a:ln w="9525">
              <a:solidFill>
                <a:schemeClr val="tx1"/>
              </a:solidFill>
              <a:round/>
              <a:headEnd/>
              <a:tailEnd/>
            </a:ln>
          </p:spPr>
          <p:txBody>
            <a:bodyPr/>
            <a:lstStyle/>
            <a:p>
              <a:endParaRPr lang="en-US" sz="2000"/>
            </a:p>
          </p:txBody>
        </p:sp>
        <p:sp>
          <p:nvSpPr>
            <p:cNvPr id="3373264" name="Line 208"/>
            <p:cNvSpPr>
              <a:spLocks noChangeShapeType="1"/>
            </p:cNvSpPr>
            <p:nvPr/>
          </p:nvSpPr>
          <p:spPr bwMode="auto">
            <a:xfrm>
              <a:off x="1249" y="2171"/>
              <a:ext cx="1" cy="10"/>
            </a:xfrm>
            <a:prstGeom prst="line">
              <a:avLst/>
            </a:prstGeom>
            <a:noFill/>
            <a:ln w="9525">
              <a:solidFill>
                <a:schemeClr val="tx1"/>
              </a:solidFill>
              <a:round/>
              <a:headEnd/>
              <a:tailEnd/>
            </a:ln>
          </p:spPr>
          <p:txBody>
            <a:bodyPr/>
            <a:lstStyle/>
            <a:p>
              <a:endParaRPr lang="en-US" sz="2000"/>
            </a:p>
          </p:txBody>
        </p:sp>
        <p:sp>
          <p:nvSpPr>
            <p:cNvPr id="3373265" name="Line 209"/>
            <p:cNvSpPr>
              <a:spLocks noChangeShapeType="1"/>
            </p:cNvSpPr>
            <p:nvPr/>
          </p:nvSpPr>
          <p:spPr bwMode="auto">
            <a:xfrm>
              <a:off x="1249" y="2200"/>
              <a:ext cx="1" cy="10"/>
            </a:xfrm>
            <a:prstGeom prst="line">
              <a:avLst/>
            </a:prstGeom>
            <a:noFill/>
            <a:ln w="9525">
              <a:solidFill>
                <a:schemeClr val="tx1"/>
              </a:solidFill>
              <a:round/>
              <a:headEnd/>
              <a:tailEnd/>
            </a:ln>
          </p:spPr>
          <p:txBody>
            <a:bodyPr/>
            <a:lstStyle/>
            <a:p>
              <a:endParaRPr lang="en-US" sz="2000"/>
            </a:p>
          </p:txBody>
        </p:sp>
        <p:sp>
          <p:nvSpPr>
            <p:cNvPr id="3373266" name="Line 210"/>
            <p:cNvSpPr>
              <a:spLocks noChangeShapeType="1"/>
            </p:cNvSpPr>
            <p:nvPr/>
          </p:nvSpPr>
          <p:spPr bwMode="auto">
            <a:xfrm>
              <a:off x="1249" y="2230"/>
              <a:ext cx="1" cy="10"/>
            </a:xfrm>
            <a:prstGeom prst="line">
              <a:avLst/>
            </a:prstGeom>
            <a:noFill/>
            <a:ln w="9525">
              <a:solidFill>
                <a:schemeClr val="tx1"/>
              </a:solidFill>
              <a:round/>
              <a:headEnd/>
              <a:tailEnd/>
            </a:ln>
          </p:spPr>
          <p:txBody>
            <a:bodyPr/>
            <a:lstStyle/>
            <a:p>
              <a:endParaRPr lang="en-US" sz="2000"/>
            </a:p>
          </p:txBody>
        </p:sp>
        <p:sp>
          <p:nvSpPr>
            <p:cNvPr id="3373267" name="Line 211"/>
            <p:cNvSpPr>
              <a:spLocks noChangeShapeType="1"/>
            </p:cNvSpPr>
            <p:nvPr/>
          </p:nvSpPr>
          <p:spPr bwMode="auto">
            <a:xfrm>
              <a:off x="1249" y="2260"/>
              <a:ext cx="1" cy="10"/>
            </a:xfrm>
            <a:prstGeom prst="line">
              <a:avLst/>
            </a:prstGeom>
            <a:noFill/>
            <a:ln w="9525">
              <a:solidFill>
                <a:schemeClr val="tx1"/>
              </a:solidFill>
              <a:round/>
              <a:headEnd/>
              <a:tailEnd/>
            </a:ln>
          </p:spPr>
          <p:txBody>
            <a:bodyPr/>
            <a:lstStyle/>
            <a:p>
              <a:endParaRPr lang="en-US" sz="2000"/>
            </a:p>
          </p:txBody>
        </p:sp>
        <p:sp>
          <p:nvSpPr>
            <p:cNvPr id="3373268" name="Line 212"/>
            <p:cNvSpPr>
              <a:spLocks noChangeShapeType="1"/>
            </p:cNvSpPr>
            <p:nvPr/>
          </p:nvSpPr>
          <p:spPr bwMode="auto">
            <a:xfrm>
              <a:off x="1249" y="2290"/>
              <a:ext cx="1" cy="10"/>
            </a:xfrm>
            <a:prstGeom prst="line">
              <a:avLst/>
            </a:prstGeom>
            <a:noFill/>
            <a:ln w="9525">
              <a:solidFill>
                <a:schemeClr val="tx1"/>
              </a:solidFill>
              <a:round/>
              <a:headEnd/>
              <a:tailEnd/>
            </a:ln>
          </p:spPr>
          <p:txBody>
            <a:bodyPr/>
            <a:lstStyle/>
            <a:p>
              <a:endParaRPr lang="en-US" sz="2000"/>
            </a:p>
          </p:txBody>
        </p:sp>
        <p:sp>
          <p:nvSpPr>
            <p:cNvPr id="3373269" name="Line 213"/>
            <p:cNvSpPr>
              <a:spLocks noChangeShapeType="1"/>
            </p:cNvSpPr>
            <p:nvPr/>
          </p:nvSpPr>
          <p:spPr bwMode="auto">
            <a:xfrm>
              <a:off x="1249" y="2320"/>
              <a:ext cx="1" cy="10"/>
            </a:xfrm>
            <a:prstGeom prst="line">
              <a:avLst/>
            </a:prstGeom>
            <a:noFill/>
            <a:ln w="9525">
              <a:solidFill>
                <a:schemeClr val="tx1"/>
              </a:solidFill>
              <a:round/>
              <a:headEnd/>
              <a:tailEnd/>
            </a:ln>
          </p:spPr>
          <p:txBody>
            <a:bodyPr/>
            <a:lstStyle/>
            <a:p>
              <a:endParaRPr lang="en-US" sz="2000"/>
            </a:p>
          </p:txBody>
        </p:sp>
        <p:sp>
          <p:nvSpPr>
            <p:cNvPr id="3373270" name="Line 214"/>
            <p:cNvSpPr>
              <a:spLocks noChangeShapeType="1"/>
            </p:cNvSpPr>
            <p:nvPr/>
          </p:nvSpPr>
          <p:spPr bwMode="auto">
            <a:xfrm>
              <a:off x="1249" y="2350"/>
              <a:ext cx="1" cy="10"/>
            </a:xfrm>
            <a:prstGeom prst="line">
              <a:avLst/>
            </a:prstGeom>
            <a:noFill/>
            <a:ln w="9525">
              <a:solidFill>
                <a:schemeClr val="tx1"/>
              </a:solidFill>
              <a:round/>
              <a:headEnd/>
              <a:tailEnd/>
            </a:ln>
          </p:spPr>
          <p:txBody>
            <a:bodyPr/>
            <a:lstStyle/>
            <a:p>
              <a:endParaRPr lang="en-US" sz="2000"/>
            </a:p>
          </p:txBody>
        </p:sp>
        <p:sp>
          <p:nvSpPr>
            <p:cNvPr id="3373271" name="Line 215"/>
            <p:cNvSpPr>
              <a:spLocks noChangeShapeType="1"/>
            </p:cNvSpPr>
            <p:nvPr/>
          </p:nvSpPr>
          <p:spPr bwMode="auto">
            <a:xfrm>
              <a:off x="1249" y="2380"/>
              <a:ext cx="1" cy="10"/>
            </a:xfrm>
            <a:prstGeom prst="line">
              <a:avLst/>
            </a:prstGeom>
            <a:noFill/>
            <a:ln w="9525">
              <a:solidFill>
                <a:schemeClr val="tx1"/>
              </a:solidFill>
              <a:round/>
              <a:headEnd/>
              <a:tailEnd/>
            </a:ln>
          </p:spPr>
          <p:txBody>
            <a:bodyPr/>
            <a:lstStyle/>
            <a:p>
              <a:endParaRPr lang="en-US" sz="2000"/>
            </a:p>
          </p:txBody>
        </p:sp>
        <p:sp>
          <p:nvSpPr>
            <p:cNvPr id="3373272" name="Line 216"/>
            <p:cNvSpPr>
              <a:spLocks noChangeShapeType="1"/>
            </p:cNvSpPr>
            <p:nvPr/>
          </p:nvSpPr>
          <p:spPr bwMode="auto">
            <a:xfrm>
              <a:off x="1249" y="2410"/>
              <a:ext cx="1" cy="10"/>
            </a:xfrm>
            <a:prstGeom prst="line">
              <a:avLst/>
            </a:prstGeom>
            <a:noFill/>
            <a:ln w="9525">
              <a:solidFill>
                <a:schemeClr val="tx1"/>
              </a:solidFill>
              <a:round/>
              <a:headEnd/>
              <a:tailEnd/>
            </a:ln>
          </p:spPr>
          <p:txBody>
            <a:bodyPr/>
            <a:lstStyle/>
            <a:p>
              <a:endParaRPr lang="en-US" sz="2000"/>
            </a:p>
          </p:txBody>
        </p:sp>
        <p:sp>
          <p:nvSpPr>
            <p:cNvPr id="3373273" name="Line 217"/>
            <p:cNvSpPr>
              <a:spLocks noChangeShapeType="1"/>
            </p:cNvSpPr>
            <p:nvPr/>
          </p:nvSpPr>
          <p:spPr bwMode="auto">
            <a:xfrm>
              <a:off x="1249" y="2440"/>
              <a:ext cx="1" cy="9"/>
            </a:xfrm>
            <a:prstGeom prst="line">
              <a:avLst/>
            </a:prstGeom>
            <a:noFill/>
            <a:ln w="9525">
              <a:solidFill>
                <a:schemeClr val="tx1"/>
              </a:solidFill>
              <a:round/>
              <a:headEnd/>
              <a:tailEnd/>
            </a:ln>
          </p:spPr>
          <p:txBody>
            <a:bodyPr/>
            <a:lstStyle/>
            <a:p>
              <a:endParaRPr lang="en-US" sz="2000"/>
            </a:p>
          </p:txBody>
        </p:sp>
        <p:sp>
          <p:nvSpPr>
            <p:cNvPr id="3373274" name="Line 218"/>
            <p:cNvSpPr>
              <a:spLocks noChangeShapeType="1"/>
            </p:cNvSpPr>
            <p:nvPr/>
          </p:nvSpPr>
          <p:spPr bwMode="auto">
            <a:xfrm>
              <a:off x="1249" y="2469"/>
              <a:ext cx="1" cy="10"/>
            </a:xfrm>
            <a:prstGeom prst="line">
              <a:avLst/>
            </a:prstGeom>
            <a:noFill/>
            <a:ln w="9525">
              <a:solidFill>
                <a:schemeClr val="tx1"/>
              </a:solidFill>
              <a:round/>
              <a:headEnd/>
              <a:tailEnd/>
            </a:ln>
          </p:spPr>
          <p:txBody>
            <a:bodyPr/>
            <a:lstStyle/>
            <a:p>
              <a:endParaRPr lang="en-US" sz="2000"/>
            </a:p>
          </p:txBody>
        </p:sp>
        <p:sp>
          <p:nvSpPr>
            <p:cNvPr id="3373275" name="Line 219"/>
            <p:cNvSpPr>
              <a:spLocks noChangeShapeType="1"/>
            </p:cNvSpPr>
            <p:nvPr/>
          </p:nvSpPr>
          <p:spPr bwMode="auto">
            <a:xfrm>
              <a:off x="1249" y="2499"/>
              <a:ext cx="1" cy="10"/>
            </a:xfrm>
            <a:prstGeom prst="line">
              <a:avLst/>
            </a:prstGeom>
            <a:noFill/>
            <a:ln w="9525">
              <a:solidFill>
                <a:schemeClr val="tx1"/>
              </a:solidFill>
              <a:round/>
              <a:headEnd/>
              <a:tailEnd/>
            </a:ln>
          </p:spPr>
          <p:txBody>
            <a:bodyPr/>
            <a:lstStyle/>
            <a:p>
              <a:endParaRPr lang="en-US" sz="2000"/>
            </a:p>
          </p:txBody>
        </p:sp>
        <p:sp>
          <p:nvSpPr>
            <p:cNvPr id="3373276" name="Line 220"/>
            <p:cNvSpPr>
              <a:spLocks noChangeShapeType="1"/>
            </p:cNvSpPr>
            <p:nvPr/>
          </p:nvSpPr>
          <p:spPr bwMode="auto">
            <a:xfrm>
              <a:off x="1249" y="2529"/>
              <a:ext cx="1" cy="10"/>
            </a:xfrm>
            <a:prstGeom prst="line">
              <a:avLst/>
            </a:prstGeom>
            <a:noFill/>
            <a:ln w="9525">
              <a:solidFill>
                <a:schemeClr val="tx1"/>
              </a:solidFill>
              <a:round/>
              <a:headEnd/>
              <a:tailEnd/>
            </a:ln>
          </p:spPr>
          <p:txBody>
            <a:bodyPr/>
            <a:lstStyle/>
            <a:p>
              <a:endParaRPr lang="en-US" sz="2000"/>
            </a:p>
          </p:txBody>
        </p:sp>
        <p:sp>
          <p:nvSpPr>
            <p:cNvPr id="3373277" name="Line 221"/>
            <p:cNvSpPr>
              <a:spLocks noChangeShapeType="1"/>
            </p:cNvSpPr>
            <p:nvPr/>
          </p:nvSpPr>
          <p:spPr bwMode="auto">
            <a:xfrm>
              <a:off x="1249" y="2559"/>
              <a:ext cx="1" cy="10"/>
            </a:xfrm>
            <a:prstGeom prst="line">
              <a:avLst/>
            </a:prstGeom>
            <a:noFill/>
            <a:ln w="9525">
              <a:solidFill>
                <a:schemeClr val="tx1"/>
              </a:solidFill>
              <a:round/>
              <a:headEnd/>
              <a:tailEnd/>
            </a:ln>
          </p:spPr>
          <p:txBody>
            <a:bodyPr/>
            <a:lstStyle/>
            <a:p>
              <a:endParaRPr lang="en-US" sz="2000"/>
            </a:p>
          </p:txBody>
        </p:sp>
        <p:sp>
          <p:nvSpPr>
            <p:cNvPr id="3373278" name="Line 222"/>
            <p:cNvSpPr>
              <a:spLocks noChangeShapeType="1"/>
            </p:cNvSpPr>
            <p:nvPr/>
          </p:nvSpPr>
          <p:spPr bwMode="auto">
            <a:xfrm>
              <a:off x="1249" y="2589"/>
              <a:ext cx="1" cy="10"/>
            </a:xfrm>
            <a:prstGeom prst="line">
              <a:avLst/>
            </a:prstGeom>
            <a:noFill/>
            <a:ln w="9525">
              <a:solidFill>
                <a:schemeClr val="tx1"/>
              </a:solidFill>
              <a:round/>
              <a:headEnd/>
              <a:tailEnd/>
            </a:ln>
          </p:spPr>
          <p:txBody>
            <a:bodyPr/>
            <a:lstStyle/>
            <a:p>
              <a:endParaRPr lang="en-US" sz="2000"/>
            </a:p>
          </p:txBody>
        </p:sp>
        <p:sp>
          <p:nvSpPr>
            <p:cNvPr id="3373279" name="Line 223"/>
            <p:cNvSpPr>
              <a:spLocks noChangeShapeType="1"/>
            </p:cNvSpPr>
            <p:nvPr/>
          </p:nvSpPr>
          <p:spPr bwMode="auto">
            <a:xfrm>
              <a:off x="1249" y="2619"/>
              <a:ext cx="1" cy="10"/>
            </a:xfrm>
            <a:prstGeom prst="line">
              <a:avLst/>
            </a:prstGeom>
            <a:noFill/>
            <a:ln w="9525">
              <a:solidFill>
                <a:schemeClr val="tx1"/>
              </a:solidFill>
              <a:round/>
              <a:headEnd/>
              <a:tailEnd/>
            </a:ln>
          </p:spPr>
          <p:txBody>
            <a:bodyPr/>
            <a:lstStyle/>
            <a:p>
              <a:endParaRPr lang="en-US" sz="2000"/>
            </a:p>
          </p:txBody>
        </p:sp>
        <p:sp>
          <p:nvSpPr>
            <p:cNvPr id="3373280" name="Line 224"/>
            <p:cNvSpPr>
              <a:spLocks noChangeShapeType="1"/>
            </p:cNvSpPr>
            <p:nvPr/>
          </p:nvSpPr>
          <p:spPr bwMode="auto">
            <a:xfrm>
              <a:off x="1249" y="2649"/>
              <a:ext cx="1" cy="10"/>
            </a:xfrm>
            <a:prstGeom prst="line">
              <a:avLst/>
            </a:prstGeom>
            <a:noFill/>
            <a:ln w="9525">
              <a:solidFill>
                <a:schemeClr val="tx1"/>
              </a:solidFill>
              <a:round/>
              <a:headEnd/>
              <a:tailEnd/>
            </a:ln>
          </p:spPr>
          <p:txBody>
            <a:bodyPr/>
            <a:lstStyle/>
            <a:p>
              <a:endParaRPr lang="en-US" sz="2000"/>
            </a:p>
          </p:txBody>
        </p:sp>
        <p:sp>
          <p:nvSpPr>
            <p:cNvPr id="3373281" name="Line 225"/>
            <p:cNvSpPr>
              <a:spLocks noChangeShapeType="1"/>
            </p:cNvSpPr>
            <p:nvPr/>
          </p:nvSpPr>
          <p:spPr bwMode="auto">
            <a:xfrm>
              <a:off x="1249" y="2679"/>
              <a:ext cx="1" cy="10"/>
            </a:xfrm>
            <a:prstGeom prst="line">
              <a:avLst/>
            </a:prstGeom>
            <a:noFill/>
            <a:ln w="9525">
              <a:solidFill>
                <a:schemeClr val="tx1"/>
              </a:solidFill>
              <a:round/>
              <a:headEnd/>
              <a:tailEnd/>
            </a:ln>
          </p:spPr>
          <p:txBody>
            <a:bodyPr/>
            <a:lstStyle/>
            <a:p>
              <a:endParaRPr lang="en-US" sz="2000"/>
            </a:p>
          </p:txBody>
        </p:sp>
        <p:sp>
          <p:nvSpPr>
            <p:cNvPr id="3373282" name="Line 226"/>
            <p:cNvSpPr>
              <a:spLocks noChangeShapeType="1"/>
            </p:cNvSpPr>
            <p:nvPr/>
          </p:nvSpPr>
          <p:spPr bwMode="auto">
            <a:xfrm>
              <a:off x="1249" y="2708"/>
              <a:ext cx="1" cy="10"/>
            </a:xfrm>
            <a:prstGeom prst="line">
              <a:avLst/>
            </a:prstGeom>
            <a:noFill/>
            <a:ln w="9525">
              <a:solidFill>
                <a:schemeClr val="tx1"/>
              </a:solidFill>
              <a:round/>
              <a:headEnd/>
              <a:tailEnd/>
            </a:ln>
          </p:spPr>
          <p:txBody>
            <a:bodyPr/>
            <a:lstStyle/>
            <a:p>
              <a:endParaRPr lang="en-US" sz="2000"/>
            </a:p>
          </p:txBody>
        </p:sp>
        <p:sp>
          <p:nvSpPr>
            <p:cNvPr id="3373283" name="Line 227"/>
            <p:cNvSpPr>
              <a:spLocks noChangeShapeType="1"/>
            </p:cNvSpPr>
            <p:nvPr/>
          </p:nvSpPr>
          <p:spPr bwMode="auto">
            <a:xfrm>
              <a:off x="1249" y="2738"/>
              <a:ext cx="1" cy="10"/>
            </a:xfrm>
            <a:prstGeom prst="line">
              <a:avLst/>
            </a:prstGeom>
            <a:noFill/>
            <a:ln w="9525">
              <a:solidFill>
                <a:schemeClr val="tx1"/>
              </a:solidFill>
              <a:round/>
              <a:headEnd/>
              <a:tailEnd/>
            </a:ln>
          </p:spPr>
          <p:txBody>
            <a:bodyPr/>
            <a:lstStyle/>
            <a:p>
              <a:endParaRPr lang="en-US" sz="2000"/>
            </a:p>
          </p:txBody>
        </p:sp>
        <p:sp>
          <p:nvSpPr>
            <p:cNvPr id="3373284" name="Line 228"/>
            <p:cNvSpPr>
              <a:spLocks noChangeShapeType="1"/>
            </p:cNvSpPr>
            <p:nvPr/>
          </p:nvSpPr>
          <p:spPr bwMode="auto">
            <a:xfrm>
              <a:off x="1249" y="2768"/>
              <a:ext cx="1" cy="10"/>
            </a:xfrm>
            <a:prstGeom prst="line">
              <a:avLst/>
            </a:prstGeom>
            <a:noFill/>
            <a:ln w="9525">
              <a:solidFill>
                <a:schemeClr val="tx1"/>
              </a:solidFill>
              <a:round/>
              <a:headEnd/>
              <a:tailEnd/>
            </a:ln>
          </p:spPr>
          <p:txBody>
            <a:bodyPr/>
            <a:lstStyle/>
            <a:p>
              <a:endParaRPr lang="en-US" sz="2000"/>
            </a:p>
          </p:txBody>
        </p:sp>
        <p:sp>
          <p:nvSpPr>
            <p:cNvPr id="3373285" name="Line 229"/>
            <p:cNvSpPr>
              <a:spLocks noChangeShapeType="1"/>
            </p:cNvSpPr>
            <p:nvPr/>
          </p:nvSpPr>
          <p:spPr bwMode="auto">
            <a:xfrm>
              <a:off x="1249" y="2798"/>
              <a:ext cx="1" cy="10"/>
            </a:xfrm>
            <a:prstGeom prst="line">
              <a:avLst/>
            </a:prstGeom>
            <a:noFill/>
            <a:ln w="9525">
              <a:solidFill>
                <a:schemeClr val="tx1"/>
              </a:solidFill>
              <a:round/>
              <a:headEnd/>
              <a:tailEnd/>
            </a:ln>
          </p:spPr>
          <p:txBody>
            <a:bodyPr/>
            <a:lstStyle/>
            <a:p>
              <a:endParaRPr lang="en-US" sz="2000"/>
            </a:p>
          </p:txBody>
        </p:sp>
        <p:sp>
          <p:nvSpPr>
            <p:cNvPr id="3373286" name="Line 230"/>
            <p:cNvSpPr>
              <a:spLocks noChangeShapeType="1"/>
            </p:cNvSpPr>
            <p:nvPr/>
          </p:nvSpPr>
          <p:spPr bwMode="auto">
            <a:xfrm>
              <a:off x="1249" y="2828"/>
              <a:ext cx="1" cy="10"/>
            </a:xfrm>
            <a:prstGeom prst="line">
              <a:avLst/>
            </a:prstGeom>
            <a:noFill/>
            <a:ln w="9525">
              <a:solidFill>
                <a:schemeClr val="tx1"/>
              </a:solidFill>
              <a:round/>
              <a:headEnd/>
              <a:tailEnd/>
            </a:ln>
          </p:spPr>
          <p:txBody>
            <a:bodyPr/>
            <a:lstStyle/>
            <a:p>
              <a:endParaRPr lang="en-US" sz="2000"/>
            </a:p>
          </p:txBody>
        </p:sp>
        <p:sp>
          <p:nvSpPr>
            <p:cNvPr id="3373287" name="Line 231"/>
            <p:cNvSpPr>
              <a:spLocks noChangeShapeType="1"/>
            </p:cNvSpPr>
            <p:nvPr/>
          </p:nvSpPr>
          <p:spPr bwMode="auto">
            <a:xfrm>
              <a:off x="1249" y="2858"/>
              <a:ext cx="1" cy="10"/>
            </a:xfrm>
            <a:prstGeom prst="line">
              <a:avLst/>
            </a:prstGeom>
            <a:noFill/>
            <a:ln w="9525">
              <a:solidFill>
                <a:schemeClr val="tx1"/>
              </a:solidFill>
              <a:round/>
              <a:headEnd/>
              <a:tailEnd/>
            </a:ln>
          </p:spPr>
          <p:txBody>
            <a:bodyPr/>
            <a:lstStyle/>
            <a:p>
              <a:endParaRPr lang="en-US" sz="2000"/>
            </a:p>
          </p:txBody>
        </p:sp>
        <p:sp>
          <p:nvSpPr>
            <p:cNvPr id="3373288" name="Line 232"/>
            <p:cNvSpPr>
              <a:spLocks noChangeShapeType="1"/>
            </p:cNvSpPr>
            <p:nvPr/>
          </p:nvSpPr>
          <p:spPr bwMode="auto">
            <a:xfrm>
              <a:off x="1249" y="2888"/>
              <a:ext cx="1" cy="10"/>
            </a:xfrm>
            <a:prstGeom prst="line">
              <a:avLst/>
            </a:prstGeom>
            <a:noFill/>
            <a:ln w="9525">
              <a:solidFill>
                <a:schemeClr val="tx1"/>
              </a:solidFill>
              <a:round/>
              <a:headEnd/>
              <a:tailEnd/>
            </a:ln>
          </p:spPr>
          <p:txBody>
            <a:bodyPr/>
            <a:lstStyle/>
            <a:p>
              <a:endParaRPr lang="en-US" sz="2000"/>
            </a:p>
          </p:txBody>
        </p:sp>
        <p:sp>
          <p:nvSpPr>
            <p:cNvPr id="3373289" name="Line 233"/>
            <p:cNvSpPr>
              <a:spLocks noChangeShapeType="1"/>
            </p:cNvSpPr>
            <p:nvPr/>
          </p:nvSpPr>
          <p:spPr bwMode="auto">
            <a:xfrm>
              <a:off x="1249" y="2918"/>
              <a:ext cx="1" cy="10"/>
            </a:xfrm>
            <a:prstGeom prst="line">
              <a:avLst/>
            </a:prstGeom>
            <a:noFill/>
            <a:ln w="9525">
              <a:solidFill>
                <a:schemeClr val="tx1"/>
              </a:solidFill>
              <a:round/>
              <a:headEnd/>
              <a:tailEnd/>
            </a:ln>
          </p:spPr>
          <p:txBody>
            <a:bodyPr/>
            <a:lstStyle/>
            <a:p>
              <a:endParaRPr lang="en-US" sz="2000"/>
            </a:p>
          </p:txBody>
        </p:sp>
        <p:sp>
          <p:nvSpPr>
            <p:cNvPr id="3373290" name="Line 234"/>
            <p:cNvSpPr>
              <a:spLocks noChangeShapeType="1"/>
            </p:cNvSpPr>
            <p:nvPr/>
          </p:nvSpPr>
          <p:spPr bwMode="auto">
            <a:xfrm>
              <a:off x="1249" y="2948"/>
              <a:ext cx="1" cy="9"/>
            </a:xfrm>
            <a:prstGeom prst="line">
              <a:avLst/>
            </a:prstGeom>
            <a:noFill/>
            <a:ln w="9525">
              <a:solidFill>
                <a:schemeClr val="tx1"/>
              </a:solidFill>
              <a:round/>
              <a:headEnd/>
              <a:tailEnd/>
            </a:ln>
          </p:spPr>
          <p:txBody>
            <a:bodyPr/>
            <a:lstStyle/>
            <a:p>
              <a:endParaRPr lang="en-US" sz="2000"/>
            </a:p>
          </p:txBody>
        </p:sp>
        <p:sp>
          <p:nvSpPr>
            <p:cNvPr id="3373291" name="Line 235"/>
            <p:cNvSpPr>
              <a:spLocks noChangeShapeType="1"/>
            </p:cNvSpPr>
            <p:nvPr/>
          </p:nvSpPr>
          <p:spPr bwMode="auto">
            <a:xfrm>
              <a:off x="1249" y="2977"/>
              <a:ext cx="1" cy="10"/>
            </a:xfrm>
            <a:prstGeom prst="line">
              <a:avLst/>
            </a:prstGeom>
            <a:noFill/>
            <a:ln w="9525">
              <a:solidFill>
                <a:schemeClr val="tx1"/>
              </a:solidFill>
              <a:round/>
              <a:headEnd/>
              <a:tailEnd/>
            </a:ln>
          </p:spPr>
          <p:txBody>
            <a:bodyPr/>
            <a:lstStyle/>
            <a:p>
              <a:endParaRPr lang="en-US" sz="2000"/>
            </a:p>
          </p:txBody>
        </p:sp>
        <p:sp>
          <p:nvSpPr>
            <p:cNvPr id="3373292" name="Line 236"/>
            <p:cNvSpPr>
              <a:spLocks noChangeShapeType="1"/>
            </p:cNvSpPr>
            <p:nvPr/>
          </p:nvSpPr>
          <p:spPr bwMode="auto">
            <a:xfrm>
              <a:off x="1249" y="3007"/>
              <a:ext cx="1" cy="10"/>
            </a:xfrm>
            <a:prstGeom prst="line">
              <a:avLst/>
            </a:prstGeom>
            <a:noFill/>
            <a:ln w="9525">
              <a:solidFill>
                <a:schemeClr val="tx1"/>
              </a:solidFill>
              <a:round/>
              <a:headEnd/>
              <a:tailEnd/>
            </a:ln>
          </p:spPr>
          <p:txBody>
            <a:bodyPr/>
            <a:lstStyle/>
            <a:p>
              <a:endParaRPr lang="en-US" sz="2000"/>
            </a:p>
          </p:txBody>
        </p:sp>
        <p:sp>
          <p:nvSpPr>
            <p:cNvPr id="3373293" name="Line 237"/>
            <p:cNvSpPr>
              <a:spLocks noChangeShapeType="1"/>
            </p:cNvSpPr>
            <p:nvPr/>
          </p:nvSpPr>
          <p:spPr bwMode="auto">
            <a:xfrm>
              <a:off x="1249" y="3037"/>
              <a:ext cx="1" cy="10"/>
            </a:xfrm>
            <a:prstGeom prst="line">
              <a:avLst/>
            </a:prstGeom>
            <a:noFill/>
            <a:ln w="9525">
              <a:solidFill>
                <a:schemeClr val="tx1"/>
              </a:solidFill>
              <a:round/>
              <a:headEnd/>
              <a:tailEnd/>
            </a:ln>
          </p:spPr>
          <p:txBody>
            <a:bodyPr/>
            <a:lstStyle/>
            <a:p>
              <a:endParaRPr lang="en-US" sz="2000"/>
            </a:p>
          </p:txBody>
        </p:sp>
        <p:sp>
          <p:nvSpPr>
            <p:cNvPr id="3373294" name="Line 238"/>
            <p:cNvSpPr>
              <a:spLocks noChangeShapeType="1"/>
            </p:cNvSpPr>
            <p:nvPr/>
          </p:nvSpPr>
          <p:spPr bwMode="auto">
            <a:xfrm>
              <a:off x="1249" y="3067"/>
              <a:ext cx="1" cy="10"/>
            </a:xfrm>
            <a:prstGeom prst="line">
              <a:avLst/>
            </a:prstGeom>
            <a:noFill/>
            <a:ln w="9525">
              <a:solidFill>
                <a:schemeClr val="tx1"/>
              </a:solidFill>
              <a:round/>
              <a:headEnd/>
              <a:tailEnd/>
            </a:ln>
          </p:spPr>
          <p:txBody>
            <a:bodyPr/>
            <a:lstStyle/>
            <a:p>
              <a:endParaRPr lang="en-US" sz="2000"/>
            </a:p>
          </p:txBody>
        </p:sp>
        <p:sp>
          <p:nvSpPr>
            <p:cNvPr id="3373295" name="Line 239"/>
            <p:cNvSpPr>
              <a:spLocks noChangeShapeType="1"/>
            </p:cNvSpPr>
            <p:nvPr/>
          </p:nvSpPr>
          <p:spPr bwMode="auto">
            <a:xfrm>
              <a:off x="1249" y="3097"/>
              <a:ext cx="1" cy="10"/>
            </a:xfrm>
            <a:prstGeom prst="line">
              <a:avLst/>
            </a:prstGeom>
            <a:noFill/>
            <a:ln w="9525">
              <a:solidFill>
                <a:schemeClr val="tx1"/>
              </a:solidFill>
              <a:round/>
              <a:headEnd/>
              <a:tailEnd/>
            </a:ln>
          </p:spPr>
          <p:txBody>
            <a:bodyPr/>
            <a:lstStyle/>
            <a:p>
              <a:endParaRPr lang="en-US" sz="2000"/>
            </a:p>
          </p:txBody>
        </p:sp>
        <p:sp>
          <p:nvSpPr>
            <p:cNvPr id="3373296" name="Line 240"/>
            <p:cNvSpPr>
              <a:spLocks noChangeShapeType="1"/>
            </p:cNvSpPr>
            <p:nvPr/>
          </p:nvSpPr>
          <p:spPr bwMode="auto">
            <a:xfrm>
              <a:off x="1249" y="3127"/>
              <a:ext cx="1" cy="10"/>
            </a:xfrm>
            <a:prstGeom prst="line">
              <a:avLst/>
            </a:prstGeom>
            <a:noFill/>
            <a:ln w="9525">
              <a:solidFill>
                <a:schemeClr val="tx1"/>
              </a:solidFill>
              <a:round/>
              <a:headEnd/>
              <a:tailEnd/>
            </a:ln>
          </p:spPr>
          <p:txBody>
            <a:bodyPr/>
            <a:lstStyle/>
            <a:p>
              <a:endParaRPr lang="en-US" sz="2000"/>
            </a:p>
          </p:txBody>
        </p:sp>
        <p:sp>
          <p:nvSpPr>
            <p:cNvPr id="3373297" name="Line 241"/>
            <p:cNvSpPr>
              <a:spLocks noChangeShapeType="1"/>
            </p:cNvSpPr>
            <p:nvPr/>
          </p:nvSpPr>
          <p:spPr bwMode="auto">
            <a:xfrm>
              <a:off x="1249" y="3157"/>
              <a:ext cx="1" cy="10"/>
            </a:xfrm>
            <a:prstGeom prst="line">
              <a:avLst/>
            </a:prstGeom>
            <a:noFill/>
            <a:ln w="9525">
              <a:solidFill>
                <a:schemeClr val="tx1"/>
              </a:solidFill>
              <a:round/>
              <a:headEnd/>
              <a:tailEnd/>
            </a:ln>
          </p:spPr>
          <p:txBody>
            <a:bodyPr/>
            <a:lstStyle/>
            <a:p>
              <a:endParaRPr lang="en-US" sz="2000"/>
            </a:p>
          </p:txBody>
        </p:sp>
        <p:sp>
          <p:nvSpPr>
            <p:cNvPr id="3373298" name="Line 242"/>
            <p:cNvSpPr>
              <a:spLocks noChangeShapeType="1"/>
            </p:cNvSpPr>
            <p:nvPr/>
          </p:nvSpPr>
          <p:spPr bwMode="auto">
            <a:xfrm>
              <a:off x="1249" y="3187"/>
              <a:ext cx="1" cy="10"/>
            </a:xfrm>
            <a:prstGeom prst="line">
              <a:avLst/>
            </a:prstGeom>
            <a:noFill/>
            <a:ln w="9525">
              <a:solidFill>
                <a:schemeClr val="tx1"/>
              </a:solidFill>
              <a:round/>
              <a:headEnd/>
              <a:tailEnd/>
            </a:ln>
          </p:spPr>
          <p:txBody>
            <a:bodyPr/>
            <a:lstStyle/>
            <a:p>
              <a:endParaRPr lang="en-US" sz="2000"/>
            </a:p>
          </p:txBody>
        </p:sp>
        <p:sp>
          <p:nvSpPr>
            <p:cNvPr id="3373299" name="Line 243"/>
            <p:cNvSpPr>
              <a:spLocks noChangeShapeType="1"/>
            </p:cNvSpPr>
            <p:nvPr/>
          </p:nvSpPr>
          <p:spPr bwMode="auto">
            <a:xfrm>
              <a:off x="1249" y="3216"/>
              <a:ext cx="1" cy="10"/>
            </a:xfrm>
            <a:prstGeom prst="line">
              <a:avLst/>
            </a:prstGeom>
            <a:noFill/>
            <a:ln w="9525">
              <a:solidFill>
                <a:schemeClr val="tx1"/>
              </a:solidFill>
              <a:round/>
              <a:headEnd/>
              <a:tailEnd/>
            </a:ln>
          </p:spPr>
          <p:txBody>
            <a:bodyPr/>
            <a:lstStyle/>
            <a:p>
              <a:endParaRPr lang="en-US" sz="2000"/>
            </a:p>
          </p:txBody>
        </p:sp>
        <p:sp>
          <p:nvSpPr>
            <p:cNvPr id="3373300" name="Line 244"/>
            <p:cNvSpPr>
              <a:spLocks noChangeShapeType="1"/>
            </p:cNvSpPr>
            <p:nvPr/>
          </p:nvSpPr>
          <p:spPr bwMode="auto">
            <a:xfrm>
              <a:off x="1249" y="3246"/>
              <a:ext cx="1" cy="10"/>
            </a:xfrm>
            <a:prstGeom prst="line">
              <a:avLst/>
            </a:prstGeom>
            <a:noFill/>
            <a:ln w="9525">
              <a:solidFill>
                <a:schemeClr val="tx1"/>
              </a:solidFill>
              <a:round/>
              <a:headEnd/>
              <a:tailEnd/>
            </a:ln>
          </p:spPr>
          <p:txBody>
            <a:bodyPr/>
            <a:lstStyle/>
            <a:p>
              <a:endParaRPr lang="en-US" sz="2000"/>
            </a:p>
          </p:txBody>
        </p:sp>
        <p:sp>
          <p:nvSpPr>
            <p:cNvPr id="3373301" name="Line 245"/>
            <p:cNvSpPr>
              <a:spLocks noChangeShapeType="1"/>
            </p:cNvSpPr>
            <p:nvPr/>
          </p:nvSpPr>
          <p:spPr bwMode="auto">
            <a:xfrm>
              <a:off x="1249" y="3276"/>
              <a:ext cx="1" cy="10"/>
            </a:xfrm>
            <a:prstGeom prst="line">
              <a:avLst/>
            </a:prstGeom>
            <a:noFill/>
            <a:ln w="9525">
              <a:solidFill>
                <a:schemeClr val="tx1"/>
              </a:solidFill>
              <a:round/>
              <a:headEnd/>
              <a:tailEnd/>
            </a:ln>
          </p:spPr>
          <p:txBody>
            <a:bodyPr/>
            <a:lstStyle/>
            <a:p>
              <a:endParaRPr lang="en-US" sz="2000"/>
            </a:p>
          </p:txBody>
        </p:sp>
        <p:sp>
          <p:nvSpPr>
            <p:cNvPr id="3373302" name="Line 246"/>
            <p:cNvSpPr>
              <a:spLocks noChangeShapeType="1"/>
            </p:cNvSpPr>
            <p:nvPr/>
          </p:nvSpPr>
          <p:spPr bwMode="auto">
            <a:xfrm>
              <a:off x="1249" y="3306"/>
              <a:ext cx="1" cy="10"/>
            </a:xfrm>
            <a:prstGeom prst="line">
              <a:avLst/>
            </a:prstGeom>
            <a:noFill/>
            <a:ln w="9525">
              <a:solidFill>
                <a:schemeClr val="tx1"/>
              </a:solidFill>
              <a:round/>
              <a:headEnd/>
              <a:tailEnd/>
            </a:ln>
          </p:spPr>
          <p:txBody>
            <a:bodyPr/>
            <a:lstStyle/>
            <a:p>
              <a:endParaRPr lang="en-US" sz="2000"/>
            </a:p>
          </p:txBody>
        </p:sp>
        <p:sp>
          <p:nvSpPr>
            <p:cNvPr id="3373303" name="Line 247"/>
            <p:cNvSpPr>
              <a:spLocks noChangeShapeType="1"/>
            </p:cNvSpPr>
            <p:nvPr/>
          </p:nvSpPr>
          <p:spPr bwMode="auto">
            <a:xfrm>
              <a:off x="1249" y="3336"/>
              <a:ext cx="1" cy="10"/>
            </a:xfrm>
            <a:prstGeom prst="line">
              <a:avLst/>
            </a:prstGeom>
            <a:noFill/>
            <a:ln w="9525">
              <a:solidFill>
                <a:schemeClr val="tx1"/>
              </a:solidFill>
              <a:round/>
              <a:headEnd/>
              <a:tailEnd/>
            </a:ln>
          </p:spPr>
          <p:txBody>
            <a:bodyPr/>
            <a:lstStyle/>
            <a:p>
              <a:endParaRPr lang="en-US" sz="2000"/>
            </a:p>
          </p:txBody>
        </p:sp>
        <p:sp>
          <p:nvSpPr>
            <p:cNvPr id="3373304" name="Line 248"/>
            <p:cNvSpPr>
              <a:spLocks noChangeShapeType="1"/>
            </p:cNvSpPr>
            <p:nvPr/>
          </p:nvSpPr>
          <p:spPr bwMode="auto">
            <a:xfrm>
              <a:off x="1249" y="3366"/>
              <a:ext cx="1" cy="10"/>
            </a:xfrm>
            <a:prstGeom prst="line">
              <a:avLst/>
            </a:prstGeom>
            <a:noFill/>
            <a:ln w="9525">
              <a:solidFill>
                <a:schemeClr val="tx1"/>
              </a:solidFill>
              <a:round/>
              <a:headEnd/>
              <a:tailEnd/>
            </a:ln>
          </p:spPr>
          <p:txBody>
            <a:bodyPr/>
            <a:lstStyle/>
            <a:p>
              <a:endParaRPr lang="en-US" sz="2000"/>
            </a:p>
          </p:txBody>
        </p:sp>
        <p:sp>
          <p:nvSpPr>
            <p:cNvPr id="3373305" name="Line 249"/>
            <p:cNvSpPr>
              <a:spLocks noChangeShapeType="1"/>
            </p:cNvSpPr>
            <p:nvPr/>
          </p:nvSpPr>
          <p:spPr bwMode="auto">
            <a:xfrm>
              <a:off x="1249" y="3396"/>
              <a:ext cx="1" cy="10"/>
            </a:xfrm>
            <a:prstGeom prst="line">
              <a:avLst/>
            </a:prstGeom>
            <a:noFill/>
            <a:ln w="9525">
              <a:solidFill>
                <a:schemeClr val="tx1"/>
              </a:solidFill>
              <a:round/>
              <a:headEnd/>
              <a:tailEnd/>
            </a:ln>
          </p:spPr>
          <p:txBody>
            <a:bodyPr/>
            <a:lstStyle/>
            <a:p>
              <a:endParaRPr lang="en-US" sz="2000"/>
            </a:p>
          </p:txBody>
        </p:sp>
        <p:sp>
          <p:nvSpPr>
            <p:cNvPr id="3373306" name="Line 250"/>
            <p:cNvSpPr>
              <a:spLocks noChangeShapeType="1"/>
            </p:cNvSpPr>
            <p:nvPr/>
          </p:nvSpPr>
          <p:spPr bwMode="auto">
            <a:xfrm>
              <a:off x="1249" y="3426"/>
              <a:ext cx="1" cy="10"/>
            </a:xfrm>
            <a:prstGeom prst="line">
              <a:avLst/>
            </a:prstGeom>
            <a:noFill/>
            <a:ln w="9525">
              <a:solidFill>
                <a:schemeClr val="tx1"/>
              </a:solidFill>
              <a:round/>
              <a:headEnd/>
              <a:tailEnd/>
            </a:ln>
          </p:spPr>
          <p:txBody>
            <a:bodyPr/>
            <a:lstStyle/>
            <a:p>
              <a:endParaRPr lang="en-US" sz="2000"/>
            </a:p>
          </p:txBody>
        </p:sp>
        <p:sp>
          <p:nvSpPr>
            <p:cNvPr id="3373307" name="Line 251"/>
            <p:cNvSpPr>
              <a:spLocks noChangeShapeType="1"/>
            </p:cNvSpPr>
            <p:nvPr/>
          </p:nvSpPr>
          <p:spPr bwMode="auto">
            <a:xfrm>
              <a:off x="1249" y="3456"/>
              <a:ext cx="1" cy="9"/>
            </a:xfrm>
            <a:prstGeom prst="line">
              <a:avLst/>
            </a:prstGeom>
            <a:noFill/>
            <a:ln w="9525">
              <a:solidFill>
                <a:schemeClr val="tx1"/>
              </a:solidFill>
              <a:round/>
              <a:headEnd/>
              <a:tailEnd/>
            </a:ln>
          </p:spPr>
          <p:txBody>
            <a:bodyPr/>
            <a:lstStyle/>
            <a:p>
              <a:endParaRPr lang="en-US" sz="2000"/>
            </a:p>
          </p:txBody>
        </p:sp>
        <p:sp>
          <p:nvSpPr>
            <p:cNvPr id="3373308" name="Line 252"/>
            <p:cNvSpPr>
              <a:spLocks noChangeShapeType="1"/>
            </p:cNvSpPr>
            <p:nvPr/>
          </p:nvSpPr>
          <p:spPr bwMode="auto">
            <a:xfrm>
              <a:off x="1249" y="3485"/>
              <a:ext cx="1" cy="10"/>
            </a:xfrm>
            <a:prstGeom prst="line">
              <a:avLst/>
            </a:prstGeom>
            <a:noFill/>
            <a:ln w="9525">
              <a:solidFill>
                <a:schemeClr val="tx1"/>
              </a:solidFill>
              <a:round/>
              <a:headEnd/>
              <a:tailEnd/>
            </a:ln>
          </p:spPr>
          <p:txBody>
            <a:bodyPr/>
            <a:lstStyle/>
            <a:p>
              <a:endParaRPr lang="en-US" sz="2000"/>
            </a:p>
          </p:txBody>
        </p:sp>
        <p:sp>
          <p:nvSpPr>
            <p:cNvPr id="3373309" name="Line 253"/>
            <p:cNvSpPr>
              <a:spLocks noChangeShapeType="1"/>
            </p:cNvSpPr>
            <p:nvPr/>
          </p:nvSpPr>
          <p:spPr bwMode="auto">
            <a:xfrm>
              <a:off x="1249" y="3515"/>
              <a:ext cx="1" cy="10"/>
            </a:xfrm>
            <a:prstGeom prst="line">
              <a:avLst/>
            </a:prstGeom>
            <a:noFill/>
            <a:ln w="9525">
              <a:solidFill>
                <a:schemeClr val="tx1"/>
              </a:solidFill>
              <a:round/>
              <a:headEnd/>
              <a:tailEnd/>
            </a:ln>
          </p:spPr>
          <p:txBody>
            <a:bodyPr/>
            <a:lstStyle/>
            <a:p>
              <a:endParaRPr lang="en-US" sz="2000"/>
            </a:p>
          </p:txBody>
        </p:sp>
        <p:sp>
          <p:nvSpPr>
            <p:cNvPr id="3373310" name="Line 254"/>
            <p:cNvSpPr>
              <a:spLocks noChangeShapeType="1"/>
            </p:cNvSpPr>
            <p:nvPr/>
          </p:nvSpPr>
          <p:spPr bwMode="auto">
            <a:xfrm>
              <a:off x="1249" y="3545"/>
              <a:ext cx="1" cy="10"/>
            </a:xfrm>
            <a:prstGeom prst="line">
              <a:avLst/>
            </a:prstGeom>
            <a:noFill/>
            <a:ln w="9525">
              <a:solidFill>
                <a:schemeClr val="tx1"/>
              </a:solidFill>
              <a:round/>
              <a:headEnd/>
              <a:tailEnd/>
            </a:ln>
          </p:spPr>
          <p:txBody>
            <a:bodyPr/>
            <a:lstStyle/>
            <a:p>
              <a:endParaRPr lang="en-US" sz="2000"/>
            </a:p>
          </p:txBody>
        </p:sp>
        <p:sp>
          <p:nvSpPr>
            <p:cNvPr id="3373311" name="Line 255"/>
            <p:cNvSpPr>
              <a:spLocks noChangeShapeType="1"/>
            </p:cNvSpPr>
            <p:nvPr/>
          </p:nvSpPr>
          <p:spPr bwMode="auto">
            <a:xfrm flipV="1">
              <a:off x="767" y="2106"/>
              <a:ext cx="1" cy="121"/>
            </a:xfrm>
            <a:prstGeom prst="line">
              <a:avLst/>
            </a:prstGeom>
            <a:noFill/>
            <a:ln w="9525">
              <a:solidFill>
                <a:schemeClr val="tx1"/>
              </a:solidFill>
              <a:round/>
              <a:headEnd/>
              <a:tailEnd/>
            </a:ln>
          </p:spPr>
          <p:txBody>
            <a:bodyPr/>
            <a:lstStyle/>
            <a:p>
              <a:endParaRPr lang="en-US" sz="2000"/>
            </a:p>
          </p:txBody>
        </p:sp>
        <p:sp>
          <p:nvSpPr>
            <p:cNvPr id="3373312" name="Line 256"/>
            <p:cNvSpPr>
              <a:spLocks noChangeShapeType="1"/>
            </p:cNvSpPr>
            <p:nvPr/>
          </p:nvSpPr>
          <p:spPr bwMode="auto">
            <a:xfrm>
              <a:off x="754" y="2106"/>
              <a:ext cx="183" cy="564"/>
            </a:xfrm>
            <a:prstGeom prst="line">
              <a:avLst/>
            </a:prstGeom>
            <a:noFill/>
            <a:ln w="9525">
              <a:solidFill>
                <a:schemeClr val="tx1"/>
              </a:solidFill>
              <a:round/>
              <a:headEnd/>
              <a:tailEnd/>
            </a:ln>
          </p:spPr>
          <p:txBody>
            <a:bodyPr/>
            <a:lstStyle/>
            <a:p>
              <a:endParaRPr lang="en-US" sz="2000"/>
            </a:p>
          </p:txBody>
        </p:sp>
        <p:sp>
          <p:nvSpPr>
            <p:cNvPr id="3373313" name="Line 257"/>
            <p:cNvSpPr>
              <a:spLocks noChangeShapeType="1"/>
            </p:cNvSpPr>
            <p:nvPr/>
          </p:nvSpPr>
          <p:spPr bwMode="auto">
            <a:xfrm flipV="1">
              <a:off x="937" y="2670"/>
              <a:ext cx="1" cy="90"/>
            </a:xfrm>
            <a:prstGeom prst="line">
              <a:avLst/>
            </a:prstGeom>
            <a:noFill/>
            <a:ln w="9525">
              <a:solidFill>
                <a:schemeClr val="tx1"/>
              </a:solidFill>
              <a:round/>
              <a:headEnd/>
              <a:tailEnd/>
            </a:ln>
          </p:spPr>
          <p:txBody>
            <a:bodyPr/>
            <a:lstStyle/>
            <a:p>
              <a:endParaRPr lang="en-US" sz="2000"/>
            </a:p>
          </p:txBody>
        </p:sp>
        <p:sp>
          <p:nvSpPr>
            <p:cNvPr id="3373314" name="Line 258"/>
            <p:cNvSpPr>
              <a:spLocks noChangeShapeType="1"/>
            </p:cNvSpPr>
            <p:nvPr/>
          </p:nvSpPr>
          <p:spPr bwMode="auto">
            <a:xfrm>
              <a:off x="937" y="2670"/>
              <a:ext cx="184" cy="246"/>
            </a:xfrm>
            <a:prstGeom prst="line">
              <a:avLst/>
            </a:prstGeom>
            <a:noFill/>
            <a:ln w="9525">
              <a:solidFill>
                <a:schemeClr val="tx1"/>
              </a:solidFill>
              <a:round/>
              <a:headEnd/>
              <a:tailEnd/>
            </a:ln>
          </p:spPr>
          <p:txBody>
            <a:bodyPr/>
            <a:lstStyle/>
            <a:p>
              <a:endParaRPr lang="en-US" sz="2000"/>
            </a:p>
          </p:txBody>
        </p:sp>
        <p:sp>
          <p:nvSpPr>
            <p:cNvPr id="3373315" name="Line 259"/>
            <p:cNvSpPr>
              <a:spLocks noChangeShapeType="1"/>
            </p:cNvSpPr>
            <p:nvPr/>
          </p:nvSpPr>
          <p:spPr bwMode="auto">
            <a:xfrm flipV="1">
              <a:off x="1121" y="2916"/>
              <a:ext cx="1" cy="118"/>
            </a:xfrm>
            <a:prstGeom prst="line">
              <a:avLst/>
            </a:prstGeom>
            <a:noFill/>
            <a:ln w="9525">
              <a:solidFill>
                <a:schemeClr val="tx1"/>
              </a:solidFill>
              <a:round/>
              <a:headEnd/>
              <a:tailEnd/>
            </a:ln>
          </p:spPr>
          <p:txBody>
            <a:bodyPr/>
            <a:lstStyle/>
            <a:p>
              <a:endParaRPr lang="en-US" sz="2000"/>
            </a:p>
          </p:txBody>
        </p:sp>
        <p:sp>
          <p:nvSpPr>
            <p:cNvPr id="3373316" name="Line 260"/>
            <p:cNvSpPr>
              <a:spLocks noChangeShapeType="1"/>
            </p:cNvSpPr>
            <p:nvPr/>
          </p:nvSpPr>
          <p:spPr bwMode="auto">
            <a:xfrm flipV="1">
              <a:off x="1121" y="2539"/>
              <a:ext cx="183" cy="377"/>
            </a:xfrm>
            <a:prstGeom prst="line">
              <a:avLst/>
            </a:prstGeom>
            <a:noFill/>
            <a:ln w="9525">
              <a:solidFill>
                <a:schemeClr val="tx1"/>
              </a:solidFill>
              <a:round/>
              <a:headEnd/>
              <a:tailEnd/>
            </a:ln>
          </p:spPr>
          <p:txBody>
            <a:bodyPr/>
            <a:lstStyle/>
            <a:p>
              <a:endParaRPr lang="en-US" sz="2000"/>
            </a:p>
          </p:txBody>
        </p:sp>
        <p:sp>
          <p:nvSpPr>
            <p:cNvPr id="3373317" name="Line 261"/>
            <p:cNvSpPr>
              <a:spLocks noChangeShapeType="1"/>
            </p:cNvSpPr>
            <p:nvPr/>
          </p:nvSpPr>
          <p:spPr bwMode="auto">
            <a:xfrm flipV="1">
              <a:off x="1304" y="2539"/>
              <a:ext cx="1" cy="161"/>
            </a:xfrm>
            <a:prstGeom prst="line">
              <a:avLst/>
            </a:prstGeom>
            <a:noFill/>
            <a:ln w="9525">
              <a:solidFill>
                <a:schemeClr val="tx1"/>
              </a:solidFill>
              <a:round/>
              <a:headEnd/>
              <a:tailEnd/>
            </a:ln>
          </p:spPr>
          <p:txBody>
            <a:bodyPr/>
            <a:lstStyle/>
            <a:p>
              <a:endParaRPr lang="en-US" sz="2000"/>
            </a:p>
          </p:txBody>
        </p:sp>
        <p:sp>
          <p:nvSpPr>
            <p:cNvPr id="3373318" name="Line 262"/>
            <p:cNvSpPr>
              <a:spLocks noChangeShapeType="1"/>
            </p:cNvSpPr>
            <p:nvPr/>
          </p:nvSpPr>
          <p:spPr bwMode="auto">
            <a:xfrm flipV="1">
              <a:off x="1304" y="2310"/>
              <a:ext cx="183" cy="229"/>
            </a:xfrm>
            <a:prstGeom prst="line">
              <a:avLst/>
            </a:prstGeom>
            <a:noFill/>
            <a:ln w="9525">
              <a:solidFill>
                <a:schemeClr val="tx1"/>
              </a:solidFill>
              <a:round/>
              <a:headEnd/>
              <a:tailEnd/>
            </a:ln>
          </p:spPr>
          <p:txBody>
            <a:bodyPr/>
            <a:lstStyle/>
            <a:p>
              <a:endParaRPr lang="en-US" sz="2000"/>
            </a:p>
          </p:txBody>
        </p:sp>
        <p:sp>
          <p:nvSpPr>
            <p:cNvPr id="3373319" name="Line 263"/>
            <p:cNvSpPr>
              <a:spLocks noChangeShapeType="1"/>
            </p:cNvSpPr>
            <p:nvPr/>
          </p:nvSpPr>
          <p:spPr bwMode="auto">
            <a:xfrm flipV="1">
              <a:off x="1487" y="2310"/>
              <a:ext cx="1" cy="259"/>
            </a:xfrm>
            <a:prstGeom prst="line">
              <a:avLst/>
            </a:prstGeom>
            <a:noFill/>
            <a:ln w="9525">
              <a:solidFill>
                <a:schemeClr val="tx1"/>
              </a:solidFill>
              <a:round/>
              <a:headEnd/>
              <a:tailEnd/>
            </a:ln>
          </p:spPr>
          <p:txBody>
            <a:bodyPr/>
            <a:lstStyle/>
            <a:p>
              <a:endParaRPr lang="en-US" sz="2000"/>
            </a:p>
          </p:txBody>
        </p:sp>
        <p:sp>
          <p:nvSpPr>
            <p:cNvPr id="3373320" name="Line 264"/>
            <p:cNvSpPr>
              <a:spLocks noChangeShapeType="1"/>
            </p:cNvSpPr>
            <p:nvPr/>
          </p:nvSpPr>
          <p:spPr bwMode="auto">
            <a:xfrm flipV="1">
              <a:off x="1487" y="2303"/>
              <a:ext cx="184" cy="7"/>
            </a:xfrm>
            <a:prstGeom prst="line">
              <a:avLst/>
            </a:prstGeom>
            <a:noFill/>
            <a:ln w="9525">
              <a:solidFill>
                <a:schemeClr val="tx1"/>
              </a:solidFill>
              <a:round/>
              <a:headEnd/>
              <a:tailEnd/>
            </a:ln>
          </p:spPr>
          <p:txBody>
            <a:bodyPr/>
            <a:lstStyle/>
            <a:p>
              <a:endParaRPr lang="en-US" sz="2000"/>
            </a:p>
          </p:txBody>
        </p:sp>
        <p:sp>
          <p:nvSpPr>
            <p:cNvPr id="3373321" name="Line 265"/>
            <p:cNvSpPr>
              <a:spLocks noChangeShapeType="1"/>
            </p:cNvSpPr>
            <p:nvPr/>
          </p:nvSpPr>
          <p:spPr bwMode="auto">
            <a:xfrm flipV="1">
              <a:off x="1671" y="2303"/>
              <a:ext cx="1" cy="191"/>
            </a:xfrm>
            <a:prstGeom prst="line">
              <a:avLst/>
            </a:prstGeom>
            <a:noFill/>
            <a:ln w="9525">
              <a:solidFill>
                <a:schemeClr val="tx1"/>
              </a:solidFill>
              <a:round/>
              <a:headEnd/>
              <a:tailEnd/>
            </a:ln>
          </p:spPr>
          <p:txBody>
            <a:bodyPr/>
            <a:lstStyle/>
            <a:p>
              <a:endParaRPr lang="en-US" sz="2000"/>
            </a:p>
          </p:txBody>
        </p:sp>
        <p:sp>
          <p:nvSpPr>
            <p:cNvPr id="3373322" name="Line 266"/>
            <p:cNvSpPr>
              <a:spLocks noChangeShapeType="1"/>
            </p:cNvSpPr>
            <p:nvPr/>
          </p:nvSpPr>
          <p:spPr bwMode="auto">
            <a:xfrm>
              <a:off x="1671" y="2303"/>
              <a:ext cx="183" cy="254"/>
            </a:xfrm>
            <a:prstGeom prst="line">
              <a:avLst/>
            </a:prstGeom>
            <a:noFill/>
            <a:ln w="9525">
              <a:solidFill>
                <a:schemeClr val="tx1"/>
              </a:solidFill>
              <a:round/>
              <a:headEnd/>
              <a:tailEnd/>
            </a:ln>
          </p:spPr>
          <p:txBody>
            <a:bodyPr/>
            <a:lstStyle/>
            <a:p>
              <a:endParaRPr lang="en-US" sz="2000"/>
            </a:p>
          </p:txBody>
        </p:sp>
        <p:sp>
          <p:nvSpPr>
            <p:cNvPr id="3373323" name="Line 267"/>
            <p:cNvSpPr>
              <a:spLocks noChangeShapeType="1"/>
            </p:cNvSpPr>
            <p:nvPr/>
          </p:nvSpPr>
          <p:spPr bwMode="auto">
            <a:xfrm flipV="1">
              <a:off x="1854" y="2557"/>
              <a:ext cx="1" cy="201"/>
            </a:xfrm>
            <a:prstGeom prst="line">
              <a:avLst/>
            </a:prstGeom>
            <a:noFill/>
            <a:ln w="9525">
              <a:solidFill>
                <a:schemeClr val="tx1"/>
              </a:solidFill>
              <a:round/>
              <a:headEnd/>
              <a:tailEnd/>
            </a:ln>
          </p:spPr>
          <p:txBody>
            <a:bodyPr/>
            <a:lstStyle/>
            <a:p>
              <a:endParaRPr lang="en-US" sz="2000"/>
            </a:p>
          </p:txBody>
        </p:sp>
        <p:sp>
          <p:nvSpPr>
            <p:cNvPr id="3373324" name="Line 268"/>
            <p:cNvSpPr>
              <a:spLocks noChangeShapeType="1"/>
            </p:cNvSpPr>
            <p:nvPr/>
          </p:nvSpPr>
          <p:spPr bwMode="auto">
            <a:xfrm flipV="1">
              <a:off x="1854" y="2549"/>
              <a:ext cx="183" cy="8"/>
            </a:xfrm>
            <a:prstGeom prst="line">
              <a:avLst/>
            </a:prstGeom>
            <a:noFill/>
            <a:ln w="9525">
              <a:solidFill>
                <a:schemeClr val="tx1"/>
              </a:solidFill>
              <a:round/>
              <a:headEnd/>
              <a:tailEnd/>
            </a:ln>
          </p:spPr>
          <p:txBody>
            <a:bodyPr/>
            <a:lstStyle/>
            <a:p>
              <a:endParaRPr lang="en-US" sz="2000"/>
            </a:p>
          </p:txBody>
        </p:sp>
        <p:sp>
          <p:nvSpPr>
            <p:cNvPr id="3373325" name="Line 269"/>
            <p:cNvSpPr>
              <a:spLocks noChangeShapeType="1"/>
            </p:cNvSpPr>
            <p:nvPr/>
          </p:nvSpPr>
          <p:spPr bwMode="auto">
            <a:xfrm flipV="1">
              <a:off x="2037" y="2549"/>
              <a:ext cx="1" cy="145"/>
            </a:xfrm>
            <a:prstGeom prst="line">
              <a:avLst/>
            </a:prstGeom>
            <a:noFill/>
            <a:ln w="9525">
              <a:solidFill>
                <a:schemeClr val="tx1"/>
              </a:solidFill>
              <a:round/>
              <a:headEnd/>
              <a:tailEnd/>
            </a:ln>
          </p:spPr>
          <p:txBody>
            <a:bodyPr/>
            <a:lstStyle/>
            <a:p>
              <a:endParaRPr lang="en-US" sz="2000"/>
            </a:p>
          </p:txBody>
        </p:sp>
        <p:sp>
          <p:nvSpPr>
            <p:cNvPr id="3373326" name="Line 270"/>
            <p:cNvSpPr>
              <a:spLocks noChangeShapeType="1"/>
            </p:cNvSpPr>
            <p:nvPr/>
          </p:nvSpPr>
          <p:spPr bwMode="auto">
            <a:xfrm>
              <a:off x="2037" y="2549"/>
              <a:ext cx="184" cy="143"/>
            </a:xfrm>
            <a:prstGeom prst="line">
              <a:avLst/>
            </a:prstGeom>
            <a:noFill/>
            <a:ln w="9525">
              <a:solidFill>
                <a:schemeClr val="tx1"/>
              </a:solidFill>
              <a:round/>
              <a:headEnd/>
              <a:tailEnd/>
            </a:ln>
          </p:spPr>
          <p:txBody>
            <a:bodyPr/>
            <a:lstStyle/>
            <a:p>
              <a:endParaRPr lang="en-US" sz="2000"/>
            </a:p>
          </p:txBody>
        </p:sp>
        <p:sp>
          <p:nvSpPr>
            <p:cNvPr id="3373327" name="Line 271"/>
            <p:cNvSpPr>
              <a:spLocks noChangeShapeType="1"/>
            </p:cNvSpPr>
            <p:nvPr/>
          </p:nvSpPr>
          <p:spPr bwMode="auto">
            <a:xfrm flipV="1">
              <a:off x="2221" y="2692"/>
              <a:ext cx="1" cy="168"/>
            </a:xfrm>
            <a:prstGeom prst="line">
              <a:avLst/>
            </a:prstGeom>
            <a:noFill/>
            <a:ln w="9525">
              <a:solidFill>
                <a:schemeClr val="tx1"/>
              </a:solidFill>
              <a:round/>
              <a:headEnd/>
              <a:tailEnd/>
            </a:ln>
          </p:spPr>
          <p:txBody>
            <a:bodyPr/>
            <a:lstStyle/>
            <a:p>
              <a:endParaRPr lang="en-US" sz="2000"/>
            </a:p>
          </p:txBody>
        </p:sp>
        <p:sp>
          <p:nvSpPr>
            <p:cNvPr id="3373328" name="Freeform 272"/>
            <p:cNvSpPr>
              <a:spLocks/>
            </p:cNvSpPr>
            <p:nvPr/>
          </p:nvSpPr>
          <p:spPr bwMode="auto">
            <a:xfrm>
              <a:off x="783" y="2227"/>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29" name="Freeform 273"/>
            <p:cNvSpPr>
              <a:spLocks/>
            </p:cNvSpPr>
            <p:nvPr/>
          </p:nvSpPr>
          <p:spPr bwMode="auto">
            <a:xfrm>
              <a:off x="921" y="276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0" name="Freeform 274"/>
            <p:cNvSpPr>
              <a:spLocks/>
            </p:cNvSpPr>
            <p:nvPr/>
          </p:nvSpPr>
          <p:spPr bwMode="auto">
            <a:xfrm>
              <a:off x="1104" y="3034"/>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1" name="Freeform 275"/>
            <p:cNvSpPr>
              <a:spLocks/>
            </p:cNvSpPr>
            <p:nvPr/>
          </p:nvSpPr>
          <p:spPr bwMode="auto">
            <a:xfrm>
              <a:off x="1288" y="270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2" name="Freeform 276"/>
            <p:cNvSpPr>
              <a:spLocks/>
            </p:cNvSpPr>
            <p:nvPr/>
          </p:nvSpPr>
          <p:spPr bwMode="auto">
            <a:xfrm>
              <a:off x="1471" y="2569"/>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3" name="Freeform 277"/>
            <p:cNvSpPr>
              <a:spLocks/>
            </p:cNvSpPr>
            <p:nvPr/>
          </p:nvSpPr>
          <p:spPr bwMode="auto">
            <a:xfrm>
              <a:off x="1654" y="2494"/>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4" name="Freeform 278"/>
            <p:cNvSpPr>
              <a:spLocks/>
            </p:cNvSpPr>
            <p:nvPr/>
          </p:nvSpPr>
          <p:spPr bwMode="auto">
            <a:xfrm>
              <a:off x="1838" y="2758"/>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5" name="Freeform 279"/>
            <p:cNvSpPr>
              <a:spLocks/>
            </p:cNvSpPr>
            <p:nvPr/>
          </p:nvSpPr>
          <p:spPr bwMode="auto">
            <a:xfrm>
              <a:off x="2021" y="2694"/>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6" name="Freeform 280"/>
            <p:cNvSpPr>
              <a:spLocks/>
            </p:cNvSpPr>
            <p:nvPr/>
          </p:nvSpPr>
          <p:spPr bwMode="auto">
            <a:xfrm>
              <a:off x="2204" y="286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37" name="Rectangle 281"/>
            <p:cNvSpPr>
              <a:spLocks noChangeArrowheads="1"/>
            </p:cNvSpPr>
            <p:nvPr/>
          </p:nvSpPr>
          <p:spPr bwMode="auto">
            <a:xfrm>
              <a:off x="735" y="2076"/>
              <a:ext cx="33" cy="61"/>
            </a:xfrm>
            <a:prstGeom prst="rect">
              <a:avLst/>
            </a:prstGeom>
            <a:solidFill>
              <a:srgbClr val="000000"/>
            </a:solidFill>
            <a:ln w="1588">
              <a:solidFill>
                <a:schemeClr val="tx1"/>
              </a:solidFill>
              <a:miter lim="800000"/>
              <a:headEnd/>
              <a:tailEnd/>
            </a:ln>
          </p:spPr>
          <p:txBody>
            <a:bodyPr/>
            <a:lstStyle/>
            <a:p>
              <a:endParaRPr lang="en-US" sz="2000"/>
            </a:p>
          </p:txBody>
        </p:sp>
        <p:sp>
          <p:nvSpPr>
            <p:cNvPr id="3373338" name="Rectangle 282"/>
            <p:cNvSpPr>
              <a:spLocks noChangeArrowheads="1"/>
            </p:cNvSpPr>
            <p:nvPr/>
          </p:nvSpPr>
          <p:spPr bwMode="auto">
            <a:xfrm>
              <a:off x="921" y="2640"/>
              <a:ext cx="34" cy="62"/>
            </a:xfrm>
            <a:prstGeom prst="rect">
              <a:avLst/>
            </a:prstGeom>
            <a:solidFill>
              <a:srgbClr val="000000"/>
            </a:solidFill>
            <a:ln w="1588">
              <a:noFill/>
              <a:miter lim="800000"/>
              <a:headEnd/>
              <a:tailEnd/>
            </a:ln>
          </p:spPr>
          <p:txBody>
            <a:bodyPr/>
            <a:lstStyle/>
            <a:p>
              <a:endParaRPr lang="en-US" sz="2000"/>
            </a:p>
          </p:txBody>
        </p:sp>
        <p:sp>
          <p:nvSpPr>
            <p:cNvPr id="3373339" name="Rectangle 283"/>
            <p:cNvSpPr>
              <a:spLocks noChangeArrowheads="1"/>
            </p:cNvSpPr>
            <p:nvPr/>
          </p:nvSpPr>
          <p:spPr bwMode="auto">
            <a:xfrm>
              <a:off x="1104" y="2886"/>
              <a:ext cx="34" cy="62"/>
            </a:xfrm>
            <a:prstGeom prst="rect">
              <a:avLst/>
            </a:prstGeom>
            <a:solidFill>
              <a:srgbClr val="000000"/>
            </a:solidFill>
            <a:ln w="1588">
              <a:noFill/>
              <a:miter lim="800000"/>
              <a:headEnd/>
              <a:tailEnd/>
            </a:ln>
          </p:spPr>
          <p:txBody>
            <a:bodyPr/>
            <a:lstStyle/>
            <a:p>
              <a:endParaRPr lang="en-US" sz="2000"/>
            </a:p>
          </p:txBody>
        </p:sp>
        <p:sp>
          <p:nvSpPr>
            <p:cNvPr id="3373340" name="Rectangle 284"/>
            <p:cNvSpPr>
              <a:spLocks noChangeArrowheads="1"/>
            </p:cNvSpPr>
            <p:nvPr/>
          </p:nvSpPr>
          <p:spPr bwMode="auto">
            <a:xfrm>
              <a:off x="1288" y="2509"/>
              <a:ext cx="33" cy="62"/>
            </a:xfrm>
            <a:prstGeom prst="rect">
              <a:avLst/>
            </a:prstGeom>
            <a:solidFill>
              <a:srgbClr val="000000"/>
            </a:solidFill>
            <a:ln w="1588">
              <a:noFill/>
              <a:miter lim="800000"/>
              <a:headEnd/>
              <a:tailEnd/>
            </a:ln>
          </p:spPr>
          <p:txBody>
            <a:bodyPr/>
            <a:lstStyle/>
            <a:p>
              <a:endParaRPr lang="en-US" sz="2000"/>
            </a:p>
          </p:txBody>
        </p:sp>
        <p:sp>
          <p:nvSpPr>
            <p:cNvPr id="3373341" name="Rectangle 285"/>
            <p:cNvSpPr>
              <a:spLocks noChangeArrowheads="1"/>
            </p:cNvSpPr>
            <p:nvPr/>
          </p:nvSpPr>
          <p:spPr bwMode="auto">
            <a:xfrm>
              <a:off x="1471" y="2280"/>
              <a:ext cx="34" cy="62"/>
            </a:xfrm>
            <a:prstGeom prst="rect">
              <a:avLst/>
            </a:prstGeom>
            <a:solidFill>
              <a:srgbClr val="000000"/>
            </a:solidFill>
            <a:ln w="1588">
              <a:noFill/>
              <a:miter lim="800000"/>
              <a:headEnd/>
              <a:tailEnd/>
            </a:ln>
          </p:spPr>
          <p:txBody>
            <a:bodyPr/>
            <a:lstStyle/>
            <a:p>
              <a:endParaRPr lang="en-US" sz="2000"/>
            </a:p>
          </p:txBody>
        </p:sp>
        <p:sp>
          <p:nvSpPr>
            <p:cNvPr id="3373342" name="Rectangle 286"/>
            <p:cNvSpPr>
              <a:spLocks noChangeArrowheads="1"/>
            </p:cNvSpPr>
            <p:nvPr/>
          </p:nvSpPr>
          <p:spPr bwMode="auto">
            <a:xfrm>
              <a:off x="1654" y="2274"/>
              <a:ext cx="34" cy="61"/>
            </a:xfrm>
            <a:prstGeom prst="rect">
              <a:avLst/>
            </a:prstGeom>
            <a:solidFill>
              <a:srgbClr val="000000"/>
            </a:solidFill>
            <a:ln w="1588">
              <a:noFill/>
              <a:miter lim="800000"/>
              <a:headEnd/>
              <a:tailEnd/>
            </a:ln>
          </p:spPr>
          <p:txBody>
            <a:bodyPr/>
            <a:lstStyle/>
            <a:p>
              <a:endParaRPr lang="en-US" sz="2000"/>
            </a:p>
          </p:txBody>
        </p:sp>
        <p:sp>
          <p:nvSpPr>
            <p:cNvPr id="3373343" name="Rectangle 287"/>
            <p:cNvSpPr>
              <a:spLocks noChangeArrowheads="1"/>
            </p:cNvSpPr>
            <p:nvPr/>
          </p:nvSpPr>
          <p:spPr bwMode="auto">
            <a:xfrm>
              <a:off x="1838" y="2528"/>
              <a:ext cx="33" cy="61"/>
            </a:xfrm>
            <a:prstGeom prst="rect">
              <a:avLst/>
            </a:prstGeom>
            <a:solidFill>
              <a:srgbClr val="000000"/>
            </a:solidFill>
            <a:ln w="1588">
              <a:noFill/>
              <a:miter lim="800000"/>
              <a:headEnd/>
              <a:tailEnd/>
            </a:ln>
          </p:spPr>
          <p:txBody>
            <a:bodyPr/>
            <a:lstStyle/>
            <a:p>
              <a:endParaRPr lang="en-US" sz="2000"/>
            </a:p>
          </p:txBody>
        </p:sp>
        <p:sp>
          <p:nvSpPr>
            <p:cNvPr id="3373344" name="Rectangle 288"/>
            <p:cNvSpPr>
              <a:spLocks noChangeArrowheads="1"/>
            </p:cNvSpPr>
            <p:nvPr/>
          </p:nvSpPr>
          <p:spPr bwMode="auto">
            <a:xfrm>
              <a:off x="2021" y="2519"/>
              <a:ext cx="34" cy="62"/>
            </a:xfrm>
            <a:prstGeom prst="rect">
              <a:avLst/>
            </a:prstGeom>
            <a:solidFill>
              <a:srgbClr val="000000"/>
            </a:solidFill>
            <a:ln w="1588">
              <a:noFill/>
              <a:miter lim="800000"/>
              <a:headEnd/>
              <a:tailEnd/>
            </a:ln>
          </p:spPr>
          <p:txBody>
            <a:bodyPr/>
            <a:lstStyle/>
            <a:p>
              <a:endParaRPr lang="en-US" sz="2000"/>
            </a:p>
          </p:txBody>
        </p:sp>
        <p:sp>
          <p:nvSpPr>
            <p:cNvPr id="3373345" name="Rectangle 289"/>
            <p:cNvSpPr>
              <a:spLocks noChangeArrowheads="1"/>
            </p:cNvSpPr>
            <p:nvPr/>
          </p:nvSpPr>
          <p:spPr bwMode="auto">
            <a:xfrm>
              <a:off x="2204" y="2662"/>
              <a:ext cx="34" cy="61"/>
            </a:xfrm>
            <a:prstGeom prst="rect">
              <a:avLst/>
            </a:prstGeom>
            <a:solidFill>
              <a:srgbClr val="000000"/>
            </a:solidFill>
            <a:ln w="1588">
              <a:noFill/>
              <a:miter lim="800000"/>
              <a:headEnd/>
              <a:tailEnd/>
            </a:ln>
          </p:spPr>
          <p:txBody>
            <a:bodyPr/>
            <a:lstStyle/>
            <a:p>
              <a:endParaRPr lang="en-US" sz="2000"/>
            </a:p>
          </p:txBody>
        </p:sp>
        <p:sp>
          <p:nvSpPr>
            <p:cNvPr id="3373346" name="Line 290"/>
            <p:cNvSpPr>
              <a:spLocks noChangeShapeType="1"/>
            </p:cNvSpPr>
            <p:nvPr/>
          </p:nvSpPr>
          <p:spPr bwMode="auto">
            <a:xfrm>
              <a:off x="767" y="1900"/>
              <a:ext cx="1" cy="45"/>
            </a:xfrm>
            <a:prstGeom prst="line">
              <a:avLst/>
            </a:prstGeom>
            <a:noFill/>
            <a:ln w="9525">
              <a:solidFill>
                <a:schemeClr val="tx1"/>
              </a:solidFill>
              <a:round/>
              <a:headEnd/>
              <a:tailEnd/>
            </a:ln>
          </p:spPr>
          <p:txBody>
            <a:bodyPr/>
            <a:lstStyle/>
            <a:p>
              <a:endParaRPr lang="en-US" sz="2000"/>
            </a:p>
          </p:txBody>
        </p:sp>
        <p:sp>
          <p:nvSpPr>
            <p:cNvPr id="3373347" name="Line 291"/>
            <p:cNvSpPr>
              <a:spLocks noChangeShapeType="1"/>
            </p:cNvSpPr>
            <p:nvPr/>
          </p:nvSpPr>
          <p:spPr bwMode="auto">
            <a:xfrm>
              <a:off x="754" y="1945"/>
              <a:ext cx="183" cy="383"/>
            </a:xfrm>
            <a:prstGeom prst="line">
              <a:avLst/>
            </a:prstGeom>
            <a:noFill/>
            <a:ln w="9525">
              <a:solidFill>
                <a:schemeClr val="tx1"/>
              </a:solidFill>
              <a:round/>
              <a:headEnd/>
              <a:tailEnd/>
            </a:ln>
          </p:spPr>
          <p:txBody>
            <a:bodyPr/>
            <a:lstStyle/>
            <a:p>
              <a:endParaRPr lang="en-US" sz="2000"/>
            </a:p>
          </p:txBody>
        </p:sp>
        <p:sp>
          <p:nvSpPr>
            <p:cNvPr id="3373348" name="Line 292"/>
            <p:cNvSpPr>
              <a:spLocks noChangeShapeType="1"/>
            </p:cNvSpPr>
            <p:nvPr/>
          </p:nvSpPr>
          <p:spPr bwMode="auto">
            <a:xfrm>
              <a:off x="937" y="2234"/>
              <a:ext cx="1" cy="94"/>
            </a:xfrm>
            <a:prstGeom prst="line">
              <a:avLst/>
            </a:prstGeom>
            <a:noFill/>
            <a:ln w="9525">
              <a:solidFill>
                <a:schemeClr val="tx1"/>
              </a:solidFill>
              <a:round/>
              <a:headEnd/>
              <a:tailEnd/>
            </a:ln>
          </p:spPr>
          <p:txBody>
            <a:bodyPr/>
            <a:lstStyle/>
            <a:p>
              <a:endParaRPr lang="en-US" sz="2000"/>
            </a:p>
          </p:txBody>
        </p:sp>
        <p:sp>
          <p:nvSpPr>
            <p:cNvPr id="3373349" name="Line 293"/>
            <p:cNvSpPr>
              <a:spLocks noChangeShapeType="1"/>
            </p:cNvSpPr>
            <p:nvPr/>
          </p:nvSpPr>
          <p:spPr bwMode="auto">
            <a:xfrm>
              <a:off x="937" y="2328"/>
              <a:ext cx="184" cy="336"/>
            </a:xfrm>
            <a:prstGeom prst="line">
              <a:avLst/>
            </a:prstGeom>
            <a:noFill/>
            <a:ln w="9525">
              <a:solidFill>
                <a:schemeClr val="tx1"/>
              </a:solidFill>
              <a:round/>
              <a:headEnd/>
              <a:tailEnd/>
            </a:ln>
          </p:spPr>
          <p:txBody>
            <a:bodyPr/>
            <a:lstStyle/>
            <a:p>
              <a:endParaRPr lang="en-US" sz="2000"/>
            </a:p>
          </p:txBody>
        </p:sp>
        <p:sp>
          <p:nvSpPr>
            <p:cNvPr id="3373350" name="Line 294"/>
            <p:cNvSpPr>
              <a:spLocks noChangeShapeType="1"/>
            </p:cNvSpPr>
            <p:nvPr/>
          </p:nvSpPr>
          <p:spPr bwMode="auto">
            <a:xfrm>
              <a:off x="1121" y="2542"/>
              <a:ext cx="1" cy="122"/>
            </a:xfrm>
            <a:prstGeom prst="line">
              <a:avLst/>
            </a:prstGeom>
            <a:noFill/>
            <a:ln w="9525">
              <a:solidFill>
                <a:schemeClr val="tx1"/>
              </a:solidFill>
              <a:round/>
              <a:headEnd/>
              <a:tailEnd/>
            </a:ln>
          </p:spPr>
          <p:txBody>
            <a:bodyPr/>
            <a:lstStyle/>
            <a:p>
              <a:endParaRPr lang="en-US" sz="2000"/>
            </a:p>
          </p:txBody>
        </p:sp>
        <p:sp>
          <p:nvSpPr>
            <p:cNvPr id="3373351" name="Line 295"/>
            <p:cNvSpPr>
              <a:spLocks noChangeShapeType="1"/>
            </p:cNvSpPr>
            <p:nvPr/>
          </p:nvSpPr>
          <p:spPr bwMode="auto">
            <a:xfrm flipV="1">
              <a:off x="1121" y="2620"/>
              <a:ext cx="183" cy="44"/>
            </a:xfrm>
            <a:prstGeom prst="line">
              <a:avLst/>
            </a:prstGeom>
            <a:noFill/>
            <a:ln w="9525">
              <a:solidFill>
                <a:schemeClr val="tx1"/>
              </a:solidFill>
              <a:round/>
              <a:headEnd/>
              <a:tailEnd/>
            </a:ln>
          </p:spPr>
          <p:txBody>
            <a:bodyPr/>
            <a:lstStyle/>
            <a:p>
              <a:endParaRPr lang="en-US" sz="2000"/>
            </a:p>
          </p:txBody>
        </p:sp>
        <p:sp>
          <p:nvSpPr>
            <p:cNvPr id="3373352" name="Line 296"/>
            <p:cNvSpPr>
              <a:spLocks noChangeShapeType="1"/>
            </p:cNvSpPr>
            <p:nvPr/>
          </p:nvSpPr>
          <p:spPr bwMode="auto">
            <a:xfrm>
              <a:off x="1304" y="2330"/>
              <a:ext cx="1" cy="290"/>
            </a:xfrm>
            <a:prstGeom prst="line">
              <a:avLst/>
            </a:prstGeom>
            <a:noFill/>
            <a:ln w="9525">
              <a:solidFill>
                <a:schemeClr val="tx1"/>
              </a:solidFill>
              <a:round/>
              <a:headEnd/>
              <a:tailEnd/>
            </a:ln>
          </p:spPr>
          <p:txBody>
            <a:bodyPr/>
            <a:lstStyle/>
            <a:p>
              <a:endParaRPr lang="en-US" sz="2000"/>
            </a:p>
          </p:txBody>
        </p:sp>
        <p:sp>
          <p:nvSpPr>
            <p:cNvPr id="3373353" name="Line 297"/>
            <p:cNvSpPr>
              <a:spLocks noChangeShapeType="1"/>
            </p:cNvSpPr>
            <p:nvPr/>
          </p:nvSpPr>
          <p:spPr bwMode="auto">
            <a:xfrm flipV="1">
              <a:off x="1304" y="2016"/>
              <a:ext cx="183" cy="604"/>
            </a:xfrm>
            <a:prstGeom prst="line">
              <a:avLst/>
            </a:prstGeom>
            <a:noFill/>
            <a:ln w="9525">
              <a:solidFill>
                <a:schemeClr val="tx1"/>
              </a:solidFill>
              <a:round/>
              <a:headEnd/>
              <a:tailEnd/>
            </a:ln>
          </p:spPr>
          <p:txBody>
            <a:bodyPr/>
            <a:lstStyle/>
            <a:p>
              <a:endParaRPr lang="en-US" sz="2000"/>
            </a:p>
          </p:txBody>
        </p:sp>
        <p:sp>
          <p:nvSpPr>
            <p:cNvPr id="3373354" name="Line 298"/>
            <p:cNvSpPr>
              <a:spLocks noChangeShapeType="1"/>
            </p:cNvSpPr>
            <p:nvPr/>
          </p:nvSpPr>
          <p:spPr bwMode="auto">
            <a:xfrm>
              <a:off x="1487" y="1757"/>
              <a:ext cx="1" cy="259"/>
            </a:xfrm>
            <a:prstGeom prst="line">
              <a:avLst/>
            </a:prstGeom>
            <a:noFill/>
            <a:ln w="9525">
              <a:solidFill>
                <a:schemeClr val="tx1"/>
              </a:solidFill>
              <a:round/>
              <a:headEnd/>
              <a:tailEnd/>
            </a:ln>
          </p:spPr>
          <p:txBody>
            <a:bodyPr/>
            <a:lstStyle/>
            <a:p>
              <a:endParaRPr lang="en-US" sz="2000"/>
            </a:p>
          </p:txBody>
        </p:sp>
        <p:sp>
          <p:nvSpPr>
            <p:cNvPr id="3373355" name="Line 299"/>
            <p:cNvSpPr>
              <a:spLocks noChangeShapeType="1"/>
            </p:cNvSpPr>
            <p:nvPr/>
          </p:nvSpPr>
          <p:spPr bwMode="auto">
            <a:xfrm>
              <a:off x="1487" y="2016"/>
              <a:ext cx="184" cy="70"/>
            </a:xfrm>
            <a:prstGeom prst="line">
              <a:avLst/>
            </a:prstGeom>
            <a:noFill/>
            <a:ln w="9525">
              <a:solidFill>
                <a:schemeClr val="tx1"/>
              </a:solidFill>
              <a:round/>
              <a:headEnd/>
              <a:tailEnd/>
            </a:ln>
          </p:spPr>
          <p:txBody>
            <a:bodyPr/>
            <a:lstStyle/>
            <a:p>
              <a:endParaRPr lang="en-US" sz="2000"/>
            </a:p>
          </p:txBody>
        </p:sp>
        <p:sp>
          <p:nvSpPr>
            <p:cNvPr id="3373356" name="Line 300"/>
            <p:cNvSpPr>
              <a:spLocks noChangeShapeType="1"/>
            </p:cNvSpPr>
            <p:nvPr/>
          </p:nvSpPr>
          <p:spPr bwMode="auto">
            <a:xfrm>
              <a:off x="1671" y="1910"/>
              <a:ext cx="1" cy="176"/>
            </a:xfrm>
            <a:prstGeom prst="line">
              <a:avLst/>
            </a:prstGeom>
            <a:noFill/>
            <a:ln w="9525">
              <a:solidFill>
                <a:schemeClr val="tx1"/>
              </a:solidFill>
              <a:round/>
              <a:headEnd/>
              <a:tailEnd/>
            </a:ln>
          </p:spPr>
          <p:txBody>
            <a:bodyPr/>
            <a:lstStyle/>
            <a:p>
              <a:endParaRPr lang="en-US" sz="2000"/>
            </a:p>
          </p:txBody>
        </p:sp>
        <p:sp>
          <p:nvSpPr>
            <p:cNvPr id="3373357" name="Line 301"/>
            <p:cNvSpPr>
              <a:spLocks noChangeShapeType="1"/>
            </p:cNvSpPr>
            <p:nvPr/>
          </p:nvSpPr>
          <p:spPr bwMode="auto">
            <a:xfrm>
              <a:off x="1671" y="2086"/>
              <a:ext cx="183" cy="211"/>
            </a:xfrm>
            <a:prstGeom prst="line">
              <a:avLst/>
            </a:prstGeom>
            <a:noFill/>
            <a:ln w="9525">
              <a:solidFill>
                <a:schemeClr val="tx1"/>
              </a:solidFill>
              <a:round/>
              <a:headEnd/>
              <a:tailEnd/>
            </a:ln>
          </p:spPr>
          <p:txBody>
            <a:bodyPr/>
            <a:lstStyle/>
            <a:p>
              <a:endParaRPr lang="en-US" sz="2000"/>
            </a:p>
          </p:txBody>
        </p:sp>
        <p:sp>
          <p:nvSpPr>
            <p:cNvPr id="3373358" name="Line 302"/>
            <p:cNvSpPr>
              <a:spLocks noChangeShapeType="1"/>
            </p:cNvSpPr>
            <p:nvPr/>
          </p:nvSpPr>
          <p:spPr bwMode="auto">
            <a:xfrm>
              <a:off x="1854" y="2094"/>
              <a:ext cx="1" cy="203"/>
            </a:xfrm>
            <a:prstGeom prst="line">
              <a:avLst/>
            </a:prstGeom>
            <a:noFill/>
            <a:ln w="9525">
              <a:solidFill>
                <a:schemeClr val="tx1"/>
              </a:solidFill>
              <a:round/>
              <a:headEnd/>
              <a:tailEnd/>
            </a:ln>
          </p:spPr>
          <p:txBody>
            <a:bodyPr/>
            <a:lstStyle/>
            <a:p>
              <a:endParaRPr lang="en-US" sz="2000"/>
            </a:p>
          </p:txBody>
        </p:sp>
        <p:sp>
          <p:nvSpPr>
            <p:cNvPr id="3373359" name="Line 303"/>
            <p:cNvSpPr>
              <a:spLocks noChangeShapeType="1"/>
            </p:cNvSpPr>
            <p:nvPr/>
          </p:nvSpPr>
          <p:spPr bwMode="auto">
            <a:xfrm>
              <a:off x="1854" y="2297"/>
              <a:ext cx="183" cy="164"/>
            </a:xfrm>
            <a:prstGeom prst="line">
              <a:avLst/>
            </a:prstGeom>
            <a:noFill/>
            <a:ln w="9525">
              <a:solidFill>
                <a:schemeClr val="tx1"/>
              </a:solidFill>
              <a:round/>
              <a:headEnd/>
              <a:tailEnd/>
            </a:ln>
          </p:spPr>
          <p:txBody>
            <a:bodyPr/>
            <a:lstStyle/>
            <a:p>
              <a:endParaRPr lang="en-US" sz="2000"/>
            </a:p>
          </p:txBody>
        </p:sp>
        <p:sp>
          <p:nvSpPr>
            <p:cNvPr id="3373360" name="Line 304"/>
            <p:cNvSpPr>
              <a:spLocks noChangeShapeType="1"/>
            </p:cNvSpPr>
            <p:nvPr/>
          </p:nvSpPr>
          <p:spPr bwMode="auto">
            <a:xfrm>
              <a:off x="2037" y="2330"/>
              <a:ext cx="1" cy="131"/>
            </a:xfrm>
            <a:prstGeom prst="line">
              <a:avLst/>
            </a:prstGeom>
            <a:noFill/>
            <a:ln w="9525">
              <a:solidFill>
                <a:schemeClr val="tx1"/>
              </a:solidFill>
              <a:round/>
              <a:headEnd/>
              <a:tailEnd/>
            </a:ln>
          </p:spPr>
          <p:txBody>
            <a:bodyPr/>
            <a:lstStyle/>
            <a:p>
              <a:endParaRPr lang="en-US" sz="2000"/>
            </a:p>
          </p:txBody>
        </p:sp>
        <p:sp>
          <p:nvSpPr>
            <p:cNvPr id="3373361" name="Line 305"/>
            <p:cNvSpPr>
              <a:spLocks noChangeShapeType="1"/>
            </p:cNvSpPr>
            <p:nvPr/>
          </p:nvSpPr>
          <p:spPr bwMode="auto">
            <a:xfrm>
              <a:off x="2037" y="2461"/>
              <a:ext cx="184" cy="108"/>
            </a:xfrm>
            <a:prstGeom prst="line">
              <a:avLst/>
            </a:prstGeom>
            <a:noFill/>
            <a:ln w="9525">
              <a:solidFill>
                <a:schemeClr val="tx1"/>
              </a:solidFill>
              <a:round/>
              <a:headEnd/>
              <a:tailEnd/>
            </a:ln>
          </p:spPr>
          <p:txBody>
            <a:bodyPr/>
            <a:lstStyle/>
            <a:p>
              <a:endParaRPr lang="en-US" sz="2000"/>
            </a:p>
          </p:txBody>
        </p:sp>
        <p:sp>
          <p:nvSpPr>
            <p:cNvPr id="3373362" name="Line 306"/>
            <p:cNvSpPr>
              <a:spLocks noChangeShapeType="1"/>
            </p:cNvSpPr>
            <p:nvPr/>
          </p:nvSpPr>
          <p:spPr bwMode="auto">
            <a:xfrm>
              <a:off x="2221" y="2454"/>
              <a:ext cx="1" cy="115"/>
            </a:xfrm>
            <a:prstGeom prst="line">
              <a:avLst/>
            </a:prstGeom>
            <a:noFill/>
            <a:ln w="9525">
              <a:solidFill>
                <a:schemeClr val="tx1"/>
              </a:solidFill>
              <a:round/>
              <a:headEnd/>
              <a:tailEnd/>
            </a:ln>
          </p:spPr>
          <p:txBody>
            <a:bodyPr/>
            <a:lstStyle/>
            <a:p>
              <a:endParaRPr lang="en-US" sz="2000"/>
            </a:p>
          </p:txBody>
        </p:sp>
        <p:sp>
          <p:nvSpPr>
            <p:cNvPr id="3373363" name="Freeform 307"/>
            <p:cNvSpPr>
              <a:spLocks/>
            </p:cNvSpPr>
            <p:nvPr/>
          </p:nvSpPr>
          <p:spPr bwMode="auto">
            <a:xfrm>
              <a:off x="735" y="190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solidFill>
              <a:srgbClr val="FFFF00"/>
            </a:solidFill>
            <a:ln w="9525">
              <a:solidFill>
                <a:schemeClr val="tx1"/>
              </a:solidFill>
              <a:prstDash val="solid"/>
              <a:round/>
              <a:headEnd/>
              <a:tailEnd/>
            </a:ln>
          </p:spPr>
          <p:txBody>
            <a:bodyPr/>
            <a:lstStyle/>
            <a:p>
              <a:endParaRPr lang="en-US" sz="2000"/>
            </a:p>
          </p:txBody>
        </p:sp>
        <p:sp>
          <p:nvSpPr>
            <p:cNvPr id="3373364" name="Freeform 308"/>
            <p:cNvSpPr>
              <a:spLocks/>
            </p:cNvSpPr>
            <p:nvPr/>
          </p:nvSpPr>
          <p:spPr bwMode="auto">
            <a:xfrm>
              <a:off x="921" y="2234"/>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65" name="Freeform 309"/>
            <p:cNvSpPr>
              <a:spLocks/>
            </p:cNvSpPr>
            <p:nvPr/>
          </p:nvSpPr>
          <p:spPr bwMode="auto">
            <a:xfrm>
              <a:off x="1104" y="2542"/>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66" name="Freeform 310"/>
            <p:cNvSpPr>
              <a:spLocks/>
            </p:cNvSpPr>
            <p:nvPr/>
          </p:nvSpPr>
          <p:spPr bwMode="auto">
            <a:xfrm>
              <a:off x="1288" y="233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67" name="Freeform 311"/>
            <p:cNvSpPr>
              <a:spLocks/>
            </p:cNvSpPr>
            <p:nvPr/>
          </p:nvSpPr>
          <p:spPr bwMode="auto">
            <a:xfrm>
              <a:off x="1471" y="1757"/>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68" name="Freeform 312"/>
            <p:cNvSpPr>
              <a:spLocks/>
            </p:cNvSpPr>
            <p:nvPr/>
          </p:nvSpPr>
          <p:spPr bwMode="auto">
            <a:xfrm>
              <a:off x="1654" y="191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69" name="Freeform 313"/>
            <p:cNvSpPr>
              <a:spLocks/>
            </p:cNvSpPr>
            <p:nvPr/>
          </p:nvSpPr>
          <p:spPr bwMode="auto">
            <a:xfrm>
              <a:off x="1838" y="2094"/>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70" name="Freeform 314"/>
            <p:cNvSpPr>
              <a:spLocks/>
            </p:cNvSpPr>
            <p:nvPr/>
          </p:nvSpPr>
          <p:spPr bwMode="auto">
            <a:xfrm>
              <a:off x="2021" y="2330"/>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71" name="Freeform 315"/>
            <p:cNvSpPr>
              <a:spLocks/>
            </p:cNvSpPr>
            <p:nvPr/>
          </p:nvSpPr>
          <p:spPr bwMode="auto">
            <a:xfrm>
              <a:off x="2204" y="2454"/>
              <a:ext cx="33" cy="1"/>
            </a:xfrm>
            <a:custGeom>
              <a:avLst/>
              <a:gdLst/>
              <a:ahLst/>
              <a:cxnLst>
                <a:cxn ang="0">
                  <a:pos x="0" y="0"/>
                </a:cxn>
                <a:cxn ang="0">
                  <a:pos x="36" y="0"/>
                </a:cxn>
                <a:cxn ang="0">
                  <a:pos x="0" y="0"/>
                </a:cxn>
              </a:cxnLst>
              <a:rect l="0" t="0" r="r" b="b"/>
              <a:pathLst>
                <a:path w="36">
                  <a:moveTo>
                    <a:pt x="0" y="0"/>
                  </a:moveTo>
                  <a:lnTo>
                    <a:pt x="36" y="0"/>
                  </a:lnTo>
                  <a:lnTo>
                    <a:pt x="0" y="0"/>
                  </a:lnTo>
                </a:path>
              </a:pathLst>
            </a:custGeom>
            <a:noFill/>
            <a:ln w="9525">
              <a:solidFill>
                <a:schemeClr val="tx1"/>
              </a:solidFill>
              <a:prstDash val="solid"/>
              <a:round/>
              <a:headEnd/>
              <a:tailEnd/>
            </a:ln>
          </p:spPr>
          <p:txBody>
            <a:bodyPr/>
            <a:lstStyle/>
            <a:p>
              <a:endParaRPr lang="en-US" sz="2000"/>
            </a:p>
          </p:txBody>
        </p:sp>
        <p:sp>
          <p:nvSpPr>
            <p:cNvPr id="3373372" name="Oval 316"/>
            <p:cNvSpPr>
              <a:spLocks noChangeArrowheads="1"/>
            </p:cNvSpPr>
            <p:nvPr/>
          </p:nvSpPr>
          <p:spPr bwMode="auto">
            <a:xfrm>
              <a:off x="735" y="1915"/>
              <a:ext cx="33" cy="61"/>
            </a:xfrm>
            <a:prstGeom prst="ellipse">
              <a:avLst/>
            </a:prstGeom>
            <a:solidFill>
              <a:srgbClr val="FFFF00"/>
            </a:solidFill>
            <a:ln w="1588">
              <a:solidFill>
                <a:schemeClr val="tx1"/>
              </a:solidFill>
              <a:round/>
              <a:headEnd/>
              <a:tailEnd/>
            </a:ln>
          </p:spPr>
          <p:txBody>
            <a:bodyPr/>
            <a:lstStyle/>
            <a:p>
              <a:endParaRPr lang="en-US" sz="2000"/>
            </a:p>
          </p:txBody>
        </p:sp>
        <p:sp>
          <p:nvSpPr>
            <p:cNvPr id="3373373" name="Oval 317"/>
            <p:cNvSpPr>
              <a:spLocks noChangeArrowheads="1"/>
            </p:cNvSpPr>
            <p:nvPr/>
          </p:nvSpPr>
          <p:spPr bwMode="auto">
            <a:xfrm>
              <a:off x="921" y="2298"/>
              <a:ext cx="34" cy="62"/>
            </a:xfrm>
            <a:prstGeom prst="ellipse">
              <a:avLst/>
            </a:prstGeom>
            <a:solidFill>
              <a:srgbClr val="FFFF00"/>
            </a:solidFill>
            <a:ln w="1588">
              <a:noFill/>
              <a:round/>
              <a:headEnd/>
              <a:tailEnd/>
            </a:ln>
          </p:spPr>
          <p:txBody>
            <a:bodyPr/>
            <a:lstStyle/>
            <a:p>
              <a:endParaRPr lang="en-US" sz="2000"/>
            </a:p>
          </p:txBody>
        </p:sp>
        <p:sp>
          <p:nvSpPr>
            <p:cNvPr id="3373374" name="Oval 318"/>
            <p:cNvSpPr>
              <a:spLocks noChangeArrowheads="1"/>
            </p:cNvSpPr>
            <p:nvPr/>
          </p:nvSpPr>
          <p:spPr bwMode="auto">
            <a:xfrm>
              <a:off x="1104" y="2634"/>
              <a:ext cx="34" cy="61"/>
            </a:xfrm>
            <a:prstGeom prst="ellipse">
              <a:avLst/>
            </a:prstGeom>
            <a:solidFill>
              <a:srgbClr val="FFFF00"/>
            </a:solidFill>
            <a:ln w="1588">
              <a:noFill/>
              <a:round/>
              <a:headEnd/>
              <a:tailEnd/>
            </a:ln>
          </p:spPr>
          <p:txBody>
            <a:bodyPr/>
            <a:lstStyle/>
            <a:p>
              <a:endParaRPr lang="en-US" sz="2000"/>
            </a:p>
          </p:txBody>
        </p:sp>
        <p:sp>
          <p:nvSpPr>
            <p:cNvPr id="3373375" name="Oval 319"/>
            <p:cNvSpPr>
              <a:spLocks noChangeArrowheads="1"/>
            </p:cNvSpPr>
            <p:nvPr/>
          </p:nvSpPr>
          <p:spPr bwMode="auto">
            <a:xfrm>
              <a:off x="1288" y="2591"/>
              <a:ext cx="33" cy="61"/>
            </a:xfrm>
            <a:prstGeom prst="ellipse">
              <a:avLst/>
            </a:prstGeom>
            <a:solidFill>
              <a:srgbClr val="FFFF00"/>
            </a:solidFill>
            <a:ln w="1588">
              <a:noFill/>
              <a:round/>
              <a:headEnd/>
              <a:tailEnd/>
            </a:ln>
          </p:spPr>
          <p:txBody>
            <a:bodyPr/>
            <a:lstStyle/>
            <a:p>
              <a:endParaRPr lang="en-US" sz="2000"/>
            </a:p>
          </p:txBody>
        </p:sp>
        <p:sp>
          <p:nvSpPr>
            <p:cNvPr id="3373376" name="Oval 320"/>
            <p:cNvSpPr>
              <a:spLocks noChangeArrowheads="1"/>
            </p:cNvSpPr>
            <p:nvPr/>
          </p:nvSpPr>
          <p:spPr bwMode="auto">
            <a:xfrm>
              <a:off x="1471" y="1986"/>
              <a:ext cx="34" cy="62"/>
            </a:xfrm>
            <a:prstGeom prst="ellipse">
              <a:avLst/>
            </a:prstGeom>
            <a:solidFill>
              <a:srgbClr val="FFFF00"/>
            </a:solidFill>
            <a:ln w="1588">
              <a:noFill/>
              <a:round/>
              <a:headEnd/>
              <a:tailEnd/>
            </a:ln>
          </p:spPr>
          <p:txBody>
            <a:bodyPr/>
            <a:lstStyle/>
            <a:p>
              <a:endParaRPr lang="en-US" sz="2000"/>
            </a:p>
          </p:txBody>
        </p:sp>
        <p:sp>
          <p:nvSpPr>
            <p:cNvPr id="3373377" name="Oval 321"/>
            <p:cNvSpPr>
              <a:spLocks noChangeArrowheads="1"/>
            </p:cNvSpPr>
            <p:nvPr/>
          </p:nvSpPr>
          <p:spPr bwMode="auto">
            <a:xfrm>
              <a:off x="1654" y="2056"/>
              <a:ext cx="34" cy="61"/>
            </a:xfrm>
            <a:prstGeom prst="ellipse">
              <a:avLst/>
            </a:prstGeom>
            <a:solidFill>
              <a:srgbClr val="FFFF00"/>
            </a:solidFill>
            <a:ln w="1588">
              <a:noFill/>
              <a:round/>
              <a:headEnd/>
              <a:tailEnd/>
            </a:ln>
          </p:spPr>
          <p:txBody>
            <a:bodyPr/>
            <a:lstStyle/>
            <a:p>
              <a:endParaRPr lang="en-US" sz="2000"/>
            </a:p>
          </p:txBody>
        </p:sp>
        <p:sp>
          <p:nvSpPr>
            <p:cNvPr id="3373378" name="Oval 322"/>
            <p:cNvSpPr>
              <a:spLocks noChangeArrowheads="1"/>
            </p:cNvSpPr>
            <p:nvPr/>
          </p:nvSpPr>
          <p:spPr bwMode="auto">
            <a:xfrm>
              <a:off x="1838" y="2267"/>
              <a:ext cx="33" cy="61"/>
            </a:xfrm>
            <a:prstGeom prst="ellipse">
              <a:avLst/>
            </a:prstGeom>
            <a:solidFill>
              <a:srgbClr val="FFFF00"/>
            </a:solidFill>
            <a:ln w="1588">
              <a:noFill/>
              <a:round/>
              <a:headEnd/>
              <a:tailEnd/>
            </a:ln>
          </p:spPr>
          <p:txBody>
            <a:bodyPr/>
            <a:lstStyle/>
            <a:p>
              <a:endParaRPr lang="en-US" sz="2000"/>
            </a:p>
          </p:txBody>
        </p:sp>
        <p:sp>
          <p:nvSpPr>
            <p:cNvPr id="3373379" name="Oval 323"/>
            <p:cNvSpPr>
              <a:spLocks noChangeArrowheads="1"/>
            </p:cNvSpPr>
            <p:nvPr/>
          </p:nvSpPr>
          <p:spPr bwMode="auto">
            <a:xfrm>
              <a:off x="2021" y="2431"/>
              <a:ext cx="34" cy="62"/>
            </a:xfrm>
            <a:prstGeom prst="ellipse">
              <a:avLst/>
            </a:prstGeom>
            <a:solidFill>
              <a:srgbClr val="FFFF00"/>
            </a:solidFill>
            <a:ln w="1588">
              <a:noFill/>
              <a:round/>
              <a:headEnd/>
              <a:tailEnd/>
            </a:ln>
          </p:spPr>
          <p:txBody>
            <a:bodyPr/>
            <a:lstStyle/>
            <a:p>
              <a:endParaRPr lang="en-US" sz="2000"/>
            </a:p>
          </p:txBody>
        </p:sp>
        <p:sp>
          <p:nvSpPr>
            <p:cNvPr id="3373380" name="Oval 324"/>
            <p:cNvSpPr>
              <a:spLocks noChangeArrowheads="1"/>
            </p:cNvSpPr>
            <p:nvPr/>
          </p:nvSpPr>
          <p:spPr bwMode="auto">
            <a:xfrm>
              <a:off x="2204" y="2539"/>
              <a:ext cx="34" cy="62"/>
            </a:xfrm>
            <a:prstGeom prst="ellipse">
              <a:avLst/>
            </a:prstGeom>
            <a:solidFill>
              <a:srgbClr val="FFFF00"/>
            </a:solidFill>
            <a:ln w="1588">
              <a:noFill/>
              <a:round/>
              <a:headEnd/>
              <a:tailEnd/>
            </a:ln>
          </p:spPr>
          <p:txBody>
            <a:bodyPr/>
            <a:lstStyle/>
            <a:p>
              <a:endParaRPr lang="en-US" sz="2000"/>
            </a:p>
          </p:txBody>
        </p:sp>
        <p:sp>
          <p:nvSpPr>
            <p:cNvPr id="3373381" name="Line 325"/>
            <p:cNvSpPr>
              <a:spLocks noChangeShapeType="1"/>
            </p:cNvSpPr>
            <p:nvPr/>
          </p:nvSpPr>
          <p:spPr bwMode="auto">
            <a:xfrm>
              <a:off x="754" y="3565"/>
              <a:ext cx="1650" cy="1"/>
            </a:xfrm>
            <a:prstGeom prst="line">
              <a:avLst/>
            </a:prstGeom>
            <a:noFill/>
            <a:ln w="9525">
              <a:solidFill>
                <a:schemeClr val="tx1"/>
              </a:solidFill>
              <a:round/>
              <a:headEnd/>
              <a:tailEnd/>
            </a:ln>
          </p:spPr>
          <p:txBody>
            <a:bodyPr/>
            <a:lstStyle/>
            <a:p>
              <a:endParaRPr lang="en-US" sz="2000"/>
            </a:p>
          </p:txBody>
        </p:sp>
        <p:sp>
          <p:nvSpPr>
            <p:cNvPr id="3373382" name="Line 326"/>
            <p:cNvSpPr>
              <a:spLocks noChangeShapeType="1"/>
            </p:cNvSpPr>
            <p:nvPr/>
          </p:nvSpPr>
          <p:spPr bwMode="auto">
            <a:xfrm>
              <a:off x="754" y="3565"/>
              <a:ext cx="1" cy="57"/>
            </a:xfrm>
            <a:prstGeom prst="line">
              <a:avLst/>
            </a:prstGeom>
            <a:noFill/>
            <a:ln w="9525">
              <a:solidFill>
                <a:schemeClr val="tx1"/>
              </a:solidFill>
              <a:round/>
              <a:headEnd/>
              <a:tailEnd/>
            </a:ln>
          </p:spPr>
          <p:txBody>
            <a:bodyPr/>
            <a:lstStyle/>
            <a:p>
              <a:endParaRPr lang="en-US" sz="2000"/>
            </a:p>
          </p:txBody>
        </p:sp>
        <p:sp>
          <p:nvSpPr>
            <p:cNvPr id="3373383" name="Rectangle 327"/>
            <p:cNvSpPr>
              <a:spLocks noChangeArrowheads="1"/>
            </p:cNvSpPr>
            <p:nvPr/>
          </p:nvSpPr>
          <p:spPr bwMode="auto">
            <a:xfrm>
              <a:off x="718" y="3641"/>
              <a:ext cx="71"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0</a:t>
              </a:r>
              <a:endParaRPr lang="en-US">
                <a:solidFill>
                  <a:srgbClr val="FFFFFF"/>
                </a:solidFill>
                <a:effectLst>
                  <a:outerShdw blurRad="38100" dist="38100" dir="2700000" algn="tl">
                    <a:srgbClr val="000000"/>
                  </a:outerShdw>
                </a:effectLst>
              </a:endParaRPr>
            </a:p>
          </p:txBody>
        </p:sp>
        <p:sp>
          <p:nvSpPr>
            <p:cNvPr id="3373384" name="Line 328"/>
            <p:cNvSpPr>
              <a:spLocks noChangeShapeType="1"/>
            </p:cNvSpPr>
            <p:nvPr/>
          </p:nvSpPr>
          <p:spPr bwMode="auto">
            <a:xfrm>
              <a:off x="937" y="3565"/>
              <a:ext cx="1" cy="57"/>
            </a:xfrm>
            <a:prstGeom prst="line">
              <a:avLst/>
            </a:prstGeom>
            <a:noFill/>
            <a:ln w="9525">
              <a:solidFill>
                <a:schemeClr val="tx1"/>
              </a:solidFill>
              <a:round/>
              <a:headEnd/>
              <a:tailEnd/>
            </a:ln>
          </p:spPr>
          <p:txBody>
            <a:bodyPr/>
            <a:lstStyle/>
            <a:p>
              <a:endParaRPr lang="en-US" sz="2000"/>
            </a:p>
          </p:txBody>
        </p:sp>
        <p:sp>
          <p:nvSpPr>
            <p:cNvPr id="3373385" name="Rectangle 329"/>
            <p:cNvSpPr>
              <a:spLocks noChangeArrowheads="1"/>
            </p:cNvSpPr>
            <p:nvPr/>
          </p:nvSpPr>
          <p:spPr bwMode="auto">
            <a:xfrm>
              <a:off x="881"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10</a:t>
              </a:r>
              <a:endParaRPr lang="en-US">
                <a:solidFill>
                  <a:srgbClr val="FFFFFF"/>
                </a:solidFill>
                <a:effectLst>
                  <a:outerShdw blurRad="38100" dist="38100" dir="2700000" algn="tl">
                    <a:srgbClr val="000000"/>
                  </a:outerShdw>
                </a:effectLst>
              </a:endParaRPr>
            </a:p>
          </p:txBody>
        </p:sp>
        <p:sp>
          <p:nvSpPr>
            <p:cNvPr id="3373386" name="Line 330"/>
            <p:cNvSpPr>
              <a:spLocks noChangeShapeType="1"/>
            </p:cNvSpPr>
            <p:nvPr/>
          </p:nvSpPr>
          <p:spPr bwMode="auto">
            <a:xfrm>
              <a:off x="1121" y="3565"/>
              <a:ext cx="1" cy="57"/>
            </a:xfrm>
            <a:prstGeom prst="line">
              <a:avLst/>
            </a:prstGeom>
            <a:noFill/>
            <a:ln w="9525">
              <a:solidFill>
                <a:schemeClr val="tx1"/>
              </a:solidFill>
              <a:round/>
              <a:headEnd/>
              <a:tailEnd/>
            </a:ln>
          </p:spPr>
          <p:txBody>
            <a:bodyPr/>
            <a:lstStyle/>
            <a:p>
              <a:endParaRPr lang="en-US" sz="2000"/>
            </a:p>
          </p:txBody>
        </p:sp>
        <p:sp>
          <p:nvSpPr>
            <p:cNvPr id="3373387" name="Rectangle 331"/>
            <p:cNvSpPr>
              <a:spLocks noChangeArrowheads="1"/>
            </p:cNvSpPr>
            <p:nvPr/>
          </p:nvSpPr>
          <p:spPr bwMode="auto">
            <a:xfrm>
              <a:off x="1065"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20</a:t>
              </a:r>
              <a:endParaRPr lang="en-US">
                <a:solidFill>
                  <a:srgbClr val="FFFFFF"/>
                </a:solidFill>
                <a:effectLst>
                  <a:outerShdw blurRad="38100" dist="38100" dir="2700000" algn="tl">
                    <a:srgbClr val="000000"/>
                  </a:outerShdw>
                </a:effectLst>
              </a:endParaRPr>
            </a:p>
          </p:txBody>
        </p:sp>
        <p:sp>
          <p:nvSpPr>
            <p:cNvPr id="3373388" name="Line 332"/>
            <p:cNvSpPr>
              <a:spLocks noChangeShapeType="1"/>
            </p:cNvSpPr>
            <p:nvPr/>
          </p:nvSpPr>
          <p:spPr bwMode="auto">
            <a:xfrm>
              <a:off x="1304" y="3565"/>
              <a:ext cx="1" cy="57"/>
            </a:xfrm>
            <a:prstGeom prst="line">
              <a:avLst/>
            </a:prstGeom>
            <a:noFill/>
            <a:ln w="9525">
              <a:solidFill>
                <a:schemeClr val="tx1"/>
              </a:solidFill>
              <a:round/>
              <a:headEnd/>
              <a:tailEnd/>
            </a:ln>
          </p:spPr>
          <p:txBody>
            <a:bodyPr/>
            <a:lstStyle/>
            <a:p>
              <a:endParaRPr lang="en-US" sz="2000"/>
            </a:p>
          </p:txBody>
        </p:sp>
        <p:sp>
          <p:nvSpPr>
            <p:cNvPr id="3373389" name="Rectangle 333"/>
            <p:cNvSpPr>
              <a:spLocks noChangeArrowheads="1"/>
            </p:cNvSpPr>
            <p:nvPr/>
          </p:nvSpPr>
          <p:spPr bwMode="auto">
            <a:xfrm>
              <a:off x="1248"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30</a:t>
              </a:r>
              <a:endParaRPr lang="en-US">
                <a:solidFill>
                  <a:srgbClr val="FFFFFF"/>
                </a:solidFill>
                <a:effectLst>
                  <a:outerShdw blurRad="38100" dist="38100" dir="2700000" algn="tl">
                    <a:srgbClr val="000000"/>
                  </a:outerShdw>
                </a:effectLst>
              </a:endParaRPr>
            </a:p>
          </p:txBody>
        </p:sp>
        <p:sp>
          <p:nvSpPr>
            <p:cNvPr id="3373390" name="Line 334"/>
            <p:cNvSpPr>
              <a:spLocks noChangeShapeType="1"/>
            </p:cNvSpPr>
            <p:nvPr/>
          </p:nvSpPr>
          <p:spPr bwMode="auto">
            <a:xfrm>
              <a:off x="1487" y="3565"/>
              <a:ext cx="1" cy="57"/>
            </a:xfrm>
            <a:prstGeom prst="line">
              <a:avLst/>
            </a:prstGeom>
            <a:noFill/>
            <a:ln w="9525">
              <a:solidFill>
                <a:schemeClr val="tx1"/>
              </a:solidFill>
              <a:round/>
              <a:headEnd/>
              <a:tailEnd/>
            </a:ln>
          </p:spPr>
          <p:txBody>
            <a:bodyPr/>
            <a:lstStyle/>
            <a:p>
              <a:endParaRPr lang="en-US" sz="2000"/>
            </a:p>
          </p:txBody>
        </p:sp>
        <p:sp>
          <p:nvSpPr>
            <p:cNvPr id="3373391" name="Rectangle 335"/>
            <p:cNvSpPr>
              <a:spLocks noChangeArrowheads="1"/>
            </p:cNvSpPr>
            <p:nvPr/>
          </p:nvSpPr>
          <p:spPr bwMode="auto">
            <a:xfrm>
              <a:off x="1431"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40</a:t>
              </a:r>
              <a:endParaRPr lang="en-US">
                <a:solidFill>
                  <a:srgbClr val="FFFFFF"/>
                </a:solidFill>
                <a:effectLst>
                  <a:outerShdw blurRad="38100" dist="38100" dir="2700000" algn="tl">
                    <a:srgbClr val="000000"/>
                  </a:outerShdw>
                </a:effectLst>
              </a:endParaRPr>
            </a:p>
          </p:txBody>
        </p:sp>
        <p:sp>
          <p:nvSpPr>
            <p:cNvPr id="3373392" name="Line 336"/>
            <p:cNvSpPr>
              <a:spLocks noChangeShapeType="1"/>
            </p:cNvSpPr>
            <p:nvPr/>
          </p:nvSpPr>
          <p:spPr bwMode="auto">
            <a:xfrm>
              <a:off x="1671" y="3565"/>
              <a:ext cx="1" cy="57"/>
            </a:xfrm>
            <a:prstGeom prst="line">
              <a:avLst/>
            </a:prstGeom>
            <a:noFill/>
            <a:ln w="9525">
              <a:solidFill>
                <a:schemeClr val="tx1"/>
              </a:solidFill>
              <a:round/>
              <a:headEnd/>
              <a:tailEnd/>
            </a:ln>
          </p:spPr>
          <p:txBody>
            <a:bodyPr/>
            <a:lstStyle/>
            <a:p>
              <a:endParaRPr lang="en-US" sz="2000"/>
            </a:p>
          </p:txBody>
        </p:sp>
        <p:sp>
          <p:nvSpPr>
            <p:cNvPr id="3373393" name="Rectangle 337"/>
            <p:cNvSpPr>
              <a:spLocks noChangeArrowheads="1"/>
            </p:cNvSpPr>
            <p:nvPr/>
          </p:nvSpPr>
          <p:spPr bwMode="auto">
            <a:xfrm>
              <a:off x="1615"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50</a:t>
              </a:r>
              <a:endParaRPr lang="en-US">
                <a:solidFill>
                  <a:srgbClr val="FFFFFF"/>
                </a:solidFill>
                <a:effectLst>
                  <a:outerShdw blurRad="38100" dist="38100" dir="2700000" algn="tl">
                    <a:srgbClr val="000000"/>
                  </a:outerShdw>
                </a:effectLst>
              </a:endParaRPr>
            </a:p>
          </p:txBody>
        </p:sp>
        <p:sp>
          <p:nvSpPr>
            <p:cNvPr id="3373394" name="Line 338"/>
            <p:cNvSpPr>
              <a:spLocks noChangeShapeType="1"/>
            </p:cNvSpPr>
            <p:nvPr/>
          </p:nvSpPr>
          <p:spPr bwMode="auto">
            <a:xfrm>
              <a:off x="1854" y="3565"/>
              <a:ext cx="1" cy="57"/>
            </a:xfrm>
            <a:prstGeom prst="line">
              <a:avLst/>
            </a:prstGeom>
            <a:noFill/>
            <a:ln w="9525">
              <a:solidFill>
                <a:schemeClr val="tx1"/>
              </a:solidFill>
              <a:round/>
              <a:headEnd/>
              <a:tailEnd/>
            </a:ln>
          </p:spPr>
          <p:txBody>
            <a:bodyPr/>
            <a:lstStyle/>
            <a:p>
              <a:endParaRPr lang="en-US" sz="2000"/>
            </a:p>
          </p:txBody>
        </p:sp>
        <p:sp>
          <p:nvSpPr>
            <p:cNvPr id="3373395" name="Rectangle 339"/>
            <p:cNvSpPr>
              <a:spLocks noChangeArrowheads="1"/>
            </p:cNvSpPr>
            <p:nvPr/>
          </p:nvSpPr>
          <p:spPr bwMode="auto">
            <a:xfrm>
              <a:off x="1798"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60</a:t>
              </a:r>
              <a:endParaRPr lang="en-US">
                <a:solidFill>
                  <a:srgbClr val="FFFFFF"/>
                </a:solidFill>
                <a:effectLst>
                  <a:outerShdw blurRad="38100" dist="38100" dir="2700000" algn="tl">
                    <a:srgbClr val="000000"/>
                  </a:outerShdw>
                </a:effectLst>
              </a:endParaRPr>
            </a:p>
          </p:txBody>
        </p:sp>
        <p:sp>
          <p:nvSpPr>
            <p:cNvPr id="3373396" name="Line 340"/>
            <p:cNvSpPr>
              <a:spLocks noChangeShapeType="1"/>
            </p:cNvSpPr>
            <p:nvPr/>
          </p:nvSpPr>
          <p:spPr bwMode="auto">
            <a:xfrm>
              <a:off x="2037" y="3565"/>
              <a:ext cx="1" cy="57"/>
            </a:xfrm>
            <a:prstGeom prst="line">
              <a:avLst/>
            </a:prstGeom>
            <a:noFill/>
            <a:ln w="9525">
              <a:solidFill>
                <a:schemeClr val="tx1"/>
              </a:solidFill>
              <a:round/>
              <a:headEnd/>
              <a:tailEnd/>
            </a:ln>
          </p:spPr>
          <p:txBody>
            <a:bodyPr/>
            <a:lstStyle/>
            <a:p>
              <a:endParaRPr lang="en-US" sz="2000"/>
            </a:p>
          </p:txBody>
        </p:sp>
        <p:sp>
          <p:nvSpPr>
            <p:cNvPr id="3373397" name="Rectangle 341"/>
            <p:cNvSpPr>
              <a:spLocks noChangeArrowheads="1"/>
            </p:cNvSpPr>
            <p:nvPr/>
          </p:nvSpPr>
          <p:spPr bwMode="auto">
            <a:xfrm>
              <a:off x="1981"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70</a:t>
              </a:r>
              <a:endParaRPr lang="en-US">
                <a:solidFill>
                  <a:srgbClr val="FFFFFF"/>
                </a:solidFill>
                <a:effectLst>
                  <a:outerShdw blurRad="38100" dist="38100" dir="2700000" algn="tl">
                    <a:srgbClr val="000000"/>
                  </a:outerShdw>
                </a:effectLst>
              </a:endParaRPr>
            </a:p>
          </p:txBody>
        </p:sp>
        <p:sp>
          <p:nvSpPr>
            <p:cNvPr id="3373398" name="Line 342"/>
            <p:cNvSpPr>
              <a:spLocks noChangeShapeType="1"/>
            </p:cNvSpPr>
            <p:nvPr/>
          </p:nvSpPr>
          <p:spPr bwMode="auto">
            <a:xfrm>
              <a:off x="2221" y="3565"/>
              <a:ext cx="1" cy="57"/>
            </a:xfrm>
            <a:prstGeom prst="line">
              <a:avLst/>
            </a:prstGeom>
            <a:noFill/>
            <a:ln w="9525">
              <a:solidFill>
                <a:schemeClr val="tx1"/>
              </a:solidFill>
              <a:round/>
              <a:headEnd/>
              <a:tailEnd/>
            </a:ln>
          </p:spPr>
          <p:txBody>
            <a:bodyPr/>
            <a:lstStyle/>
            <a:p>
              <a:endParaRPr lang="en-US" sz="2000"/>
            </a:p>
          </p:txBody>
        </p:sp>
        <p:sp>
          <p:nvSpPr>
            <p:cNvPr id="3373399" name="Rectangle 343"/>
            <p:cNvSpPr>
              <a:spLocks noChangeArrowheads="1"/>
            </p:cNvSpPr>
            <p:nvPr/>
          </p:nvSpPr>
          <p:spPr bwMode="auto">
            <a:xfrm>
              <a:off x="2165"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80</a:t>
              </a:r>
              <a:endParaRPr lang="en-US">
                <a:solidFill>
                  <a:srgbClr val="FFFFFF"/>
                </a:solidFill>
                <a:effectLst>
                  <a:outerShdw blurRad="38100" dist="38100" dir="2700000" algn="tl">
                    <a:srgbClr val="000000"/>
                  </a:outerShdw>
                </a:effectLst>
              </a:endParaRPr>
            </a:p>
          </p:txBody>
        </p:sp>
        <p:sp>
          <p:nvSpPr>
            <p:cNvPr id="3373400" name="Line 344"/>
            <p:cNvSpPr>
              <a:spLocks noChangeShapeType="1"/>
            </p:cNvSpPr>
            <p:nvPr/>
          </p:nvSpPr>
          <p:spPr bwMode="auto">
            <a:xfrm>
              <a:off x="2404" y="3565"/>
              <a:ext cx="1" cy="57"/>
            </a:xfrm>
            <a:prstGeom prst="line">
              <a:avLst/>
            </a:prstGeom>
            <a:noFill/>
            <a:ln w="9525">
              <a:solidFill>
                <a:schemeClr val="tx1"/>
              </a:solidFill>
              <a:round/>
              <a:headEnd/>
              <a:tailEnd/>
            </a:ln>
          </p:spPr>
          <p:txBody>
            <a:bodyPr/>
            <a:lstStyle/>
            <a:p>
              <a:endParaRPr lang="en-US" sz="2000"/>
            </a:p>
          </p:txBody>
        </p:sp>
        <p:sp>
          <p:nvSpPr>
            <p:cNvPr id="3373401" name="Rectangle 345"/>
            <p:cNvSpPr>
              <a:spLocks noChangeArrowheads="1"/>
            </p:cNvSpPr>
            <p:nvPr/>
          </p:nvSpPr>
          <p:spPr bwMode="auto">
            <a:xfrm>
              <a:off x="2348" y="3641"/>
              <a:ext cx="142"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90</a:t>
              </a:r>
              <a:endParaRPr lang="en-US">
                <a:solidFill>
                  <a:srgbClr val="FFFFFF"/>
                </a:solidFill>
                <a:effectLst>
                  <a:outerShdw blurRad="38100" dist="38100" dir="2700000" algn="tl">
                    <a:srgbClr val="000000"/>
                  </a:outerShdw>
                </a:effectLst>
              </a:endParaRPr>
            </a:p>
          </p:txBody>
        </p:sp>
        <p:sp>
          <p:nvSpPr>
            <p:cNvPr id="3373402" name="Line 346"/>
            <p:cNvSpPr>
              <a:spLocks noChangeShapeType="1"/>
            </p:cNvSpPr>
            <p:nvPr/>
          </p:nvSpPr>
          <p:spPr bwMode="auto">
            <a:xfrm flipV="1">
              <a:off x="754" y="1573"/>
              <a:ext cx="1" cy="1992"/>
            </a:xfrm>
            <a:prstGeom prst="line">
              <a:avLst/>
            </a:prstGeom>
            <a:noFill/>
            <a:ln w="9525">
              <a:solidFill>
                <a:schemeClr val="tx1"/>
              </a:solidFill>
              <a:round/>
              <a:headEnd/>
              <a:tailEnd/>
            </a:ln>
          </p:spPr>
          <p:txBody>
            <a:bodyPr/>
            <a:lstStyle/>
            <a:p>
              <a:endParaRPr lang="en-US" sz="2000"/>
            </a:p>
          </p:txBody>
        </p:sp>
        <p:sp>
          <p:nvSpPr>
            <p:cNvPr id="3373403" name="Line 347"/>
            <p:cNvSpPr>
              <a:spLocks noChangeShapeType="1"/>
            </p:cNvSpPr>
            <p:nvPr/>
          </p:nvSpPr>
          <p:spPr bwMode="auto">
            <a:xfrm flipH="1">
              <a:off x="723" y="3565"/>
              <a:ext cx="31" cy="1"/>
            </a:xfrm>
            <a:prstGeom prst="line">
              <a:avLst/>
            </a:prstGeom>
            <a:noFill/>
            <a:ln w="9525">
              <a:solidFill>
                <a:schemeClr val="tx1"/>
              </a:solidFill>
              <a:round/>
              <a:headEnd/>
              <a:tailEnd/>
            </a:ln>
          </p:spPr>
          <p:txBody>
            <a:bodyPr/>
            <a:lstStyle/>
            <a:p>
              <a:endParaRPr lang="en-US" sz="2000"/>
            </a:p>
          </p:txBody>
        </p:sp>
        <p:sp>
          <p:nvSpPr>
            <p:cNvPr id="3373404" name="Rectangle 348"/>
            <p:cNvSpPr>
              <a:spLocks noChangeArrowheads="1"/>
            </p:cNvSpPr>
            <p:nvPr/>
          </p:nvSpPr>
          <p:spPr bwMode="auto">
            <a:xfrm>
              <a:off x="640" y="3480"/>
              <a:ext cx="71"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0</a:t>
              </a:r>
              <a:endParaRPr lang="en-US">
                <a:solidFill>
                  <a:srgbClr val="FFFFFF"/>
                </a:solidFill>
                <a:effectLst>
                  <a:outerShdw blurRad="38100" dist="38100" dir="2700000" algn="tl">
                    <a:srgbClr val="000000"/>
                  </a:outerShdw>
                </a:effectLst>
              </a:endParaRPr>
            </a:p>
          </p:txBody>
        </p:sp>
        <p:sp>
          <p:nvSpPr>
            <p:cNvPr id="3373405" name="Line 349"/>
            <p:cNvSpPr>
              <a:spLocks noChangeShapeType="1"/>
            </p:cNvSpPr>
            <p:nvPr/>
          </p:nvSpPr>
          <p:spPr bwMode="auto">
            <a:xfrm flipH="1">
              <a:off x="634" y="3203"/>
              <a:ext cx="31" cy="1"/>
            </a:xfrm>
            <a:prstGeom prst="line">
              <a:avLst/>
            </a:prstGeom>
            <a:noFill/>
            <a:ln w="9525">
              <a:solidFill>
                <a:schemeClr val="tx1"/>
              </a:solidFill>
              <a:round/>
              <a:headEnd/>
              <a:tailEnd/>
            </a:ln>
          </p:spPr>
          <p:txBody>
            <a:bodyPr/>
            <a:lstStyle/>
            <a:p>
              <a:endParaRPr lang="en-US" sz="2000"/>
            </a:p>
          </p:txBody>
        </p:sp>
        <p:sp>
          <p:nvSpPr>
            <p:cNvPr id="3373406" name="Rectangle 350"/>
            <p:cNvSpPr>
              <a:spLocks noChangeArrowheads="1"/>
            </p:cNvSpPr>
            <p:nvPr/>
          </p:nvSpPr>
          <p:spPr bwMode="auto">
            <a:xfrm>
              <a:off x="432" y="3119"/>
              <a:ext cx="284"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1000</a:t>
              </a:r>
              <a:endParaRPr lang="en-US">
                <a:solidFill>
                  <a:srgbClr val="FFFFFF"/>
                </a:solidFill>
                <a:effectLst>
                  <a:outerShdw blurRad="38100" dist="38100" dir="2700000" algn="tl">
                    <a:srgbClr val="000000"/>
                  </a:outerShdw>
                </a:effectLst>
              </a:endParaRPr>
            </a:p>
          </p:txBody>
        </p:sp>
        <p:sp>
          <p:nvSpPr>
            <p:cNvPr id="3373407" name="Line 351"/>
            <p:cNvSpPr>
              <a:spLocks noChangeShapeType="1"/>
            </p:cNvSpPr>
            <p:nvPr/>
          </p:nvSpPr>
          <p:spPr bwMode="auto">
            <a:xfrm flipH="1">
              <a:off x="634" y="2841"/>
              <a:ext cx="31" cy="1"/>
            </a:xfrm>
            <a:prstGeom prst="line">
              <a:avLst/>
            </a:prstGeom>
            <a:noFill/>
            <a:ln w="9525">
              <a:solidFill>
                <a:schemeClr val="tx1"/>
              </a:solidFill>
              <a:round/>
              <a:headEnd/>
              <a:tailEnd/>
            </a:ln>
          </p:spPr>
          <p:txBody>
            <a:bodyPr/>
            <a:lstStyle/>
            <a:p>
              <a:endParaRPr lang="en-US" sz="2000"/>
            </a:p>
          </p:txBody>
        </p:sp>
        <p:sp>
          <p:nvSpPr>
            <p:cNvPr id="3373408" name="Rectangle 352"/>
            <p:cNvSpPr>
              <a:spLocks noChangeArrowheads="1"/>
            </p:cNvSpPr>
            <p:nvPr/>
          </p:nvSpPr>
          <p:spPr bwMode="auto">
            <a:xfrm>
              <a:off x="432" y="2757"/>
              <a:ext cx="284"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2000</a:t>
              </a:r>
              <a:endParaRPr lang="en-US">
                <a:solidFill>
                  <a:srgbClr val="FFFFFF"/>
                </a:solidFill>
                <a:effectLst>
                  <a:outerShdw blurRad="38100" dist="38100" dir="2700000" algn="tl">
                    <a:srgbClr val="000000"/>
                  </a:outerShdw>
                </a:effectLst>
              </a:endParaRPr>
            </a:p>
          </p:txBody>
        </p:sp>
        <p:sp>
          <p:nvSpPr>
            <p:cNvPr id="3373409" name="Line 353"/>
            <p:cNvSpPr>
              <a:spLocks noChangeShapeType="1"/>
            </p:cNvSpPr>
            <p:nvPr/>
          </p:nvSpPr>
          <p:spPr bwMode="auto">
            <a:xfrm flipH="1">
              <a:off x="634" y="2479"/>
              <a:ext cx="31" cy="1"/>
            </a:xfrm>
            <a:prstGeom prst="line">
              <a:avLst/>
            </a:prstGeom>
            <a:noFill/>
            <a:ln w="9525">
              <a:solidFill>
                <a:schemeClr val="tx1"/>
              </a:solidFill>
              <a:round/>
              <a:headEnd/>
              <a:tailEnd/>
            </a:ln>
          </p:spPr>
          <p:txBody>
            <a:bodyPr/>
            <a:lstStyle/>
            <a:p>
              <a:endParaRPr lang="en-US" sz="2000"/>
            </a:p>
          </p:txBody>
        </p:sp>
        <p:sp>
          <p:nvSpPr>
            <p:cNvPr id="3373410" name="Rectangle 354"/>
            <p:cNvSpPr>
              <a:spLocks noChangeArrowheads="1"/>
            </p:cNvSpPr>
            <p:nvPr/>
          </p:nvSpPr>
          <p:spPr bwMode="auto">
            <a:xfrm>
              <a:off x="432" y="2395"/>
              <a:ext cx="284"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3000</a:t>
              </a:r>
              <a:endParaRPr lang="en-US">
                <a:solidFill>
                  <a:srgbClr val="FFFFFF"/>
                </a:solidFill>
                <a:effectLst>
                  <a:outerShdw blurRad="38100" dist="38100" dir="2700000" algn="tl">
                    <a:srgbClr val="000000"/>
                  </a:outerShdw>
                </a:effectLst>
              </a:endParaRPr>
            </a:p>
          </p:txBody>
        </p:sp>
        <p:sp>
          <p:nvSpPr>
            <p:cNvPr id="3373411" name="Line 355"/>
            <p:cNvSpPr>
              <a:spLocks noChangeShapeType="1"/>
            </p:cNvSpPr>
            <p:nvPr/>
          </p:nvSpPr>
          <p:spPr bwMode="auto">
            <a:xfrm flipH="1">
              <a:off x="736" y="2117"/>
              <a:ext cx="31" cy="1"/>
            </a:xfrm>
            <a:prstGeom prst="line">
              <a:avLst/>
            </a:prstGeom>
            <a:noFill/>
            <a:ln w="9525">
              <a:noFill/>
              <a:round/>
              <a:headEnd/>
              <a:tailEnd/>
            </a:ln>
          </p:spPr>
          <p:txBody>
            <a:bodyPr/>
            <a:lstStyle/>
            <a:p>
              <a:endParaRPr lang="en-US" sz="2000"/>
            </a:p>
          </p:txBody>
        </p:sp>
        <p:sp>
          <p:nvSpPr>
            <p:cNvPr id="3373412" name="Rectangle 356"/>
            <p:cNvSpPr>
              <a:spLocks noChangeArrowheads="1"/>
            </p:cNvSpPr>
            <p:nvPr/>
          </p:nvSpPr>
          <p:spPr bwMode="auto">
            <a:xfrm>
              <a:off x="432" y="2026"/>
              <a:ext cx="284"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4000</a:t>
              </a:r>
              <a:endParaRPr lang="en-US">
                <a:solidFill>
                  <a:srgbClr val="FFFFFF"/>
                </a:solidFill>
                <a:effectLst>
                  <a:outerShdw blurRad="38100" dist="38100" dir="2700000" algn="tl">
                    <a:srgbClr val="000000"/>
                  </a:outerShdw>
                </a:effectLst>
              </a:endParaRPr>
            </a:p>
          </p:txBody>
        </p:sp>
        <p:sp>
          <p:nvSpPr>
            <p:cNvPr id="3373413" name="Line 357"/>
            <p:cNvSpPr>
              <a:spLocks noChangeShapeType="1"/>
            </p:cNvSpPr>
            <p:nvPr/>
          </p:nvSpPr>
          <p:spPr bwMode="auto">
            <a:xfrm flipH="1">
              <a:off x="634" y="1756"/>
              <a:ext cx="31" cy="1"/>
            </a:xfrm>
            <a:prstGeom prst="line">
              <a:avLst/>
            </a:prstGeom>
            <a:noFill/>
            <a:ln w="9525">
              <a:solidFill>
                <a:schemeClr val="tx1"/>
              </a:solidFill>
              <a:round/>
              <a:headEnd/>
              <a:tailEnd/>
            </a:ln>
          </p:spPr>
          <p:txBody>
            <a:bodyPr/>
            <a:lstStyle/>
            <a:p>
              <a:endParaRPr lang="en-US" sz="2000"/>
            </a:p>
          </p:txBody>
        </p:sp>
        <p:sp>
          <p:nvSpPr>
            <p:cNvPr id="3373414" name="Rectangle 358"/>
            <p:cNvSpPr>
              <a:spLocks noChangeArrowheads="1"/>
            </p:cNvSpPr>
            <p:nvPr/>
          </p:nvSpPr>
          <p:spPr bwMode="auto">
            <a:xfrm>
              <a:off x="432" y="1671"/>
              <a:ext cx="284" cy="182"/>
            </a:xfrm>
            <a:prstGeom prst="rect">
              <a:avLst/>
            </a:prstGeom>
            <a:noFill/>
            <a:ln w="9525">
              <a:noFill/>
              <a:miter lim="800000"/>
              <a:headEnd/>
              <a:tailEnd/>
            </a:ln>
          </p:spPr>
          <p:txBody>
            <a:bodyPr wrap="none" lIns="0" tIns="0" rIns="0" bIns="0">
              <a:spAutoFit/>
            </a:bodyPr>
            <a:lstStyle/>
            <a:p>
              <a:r>
                <a:rPr lang="en-US" sz="1900">
                  <a:solidFill>
                    <a:srgbClr val="FFFFFF"/>
                  </a:solidFill>
                  <a:effectLst/>
                  <a:latin typeface="Garamond" pitchFamily="18" charset="0"/>
                </a:rPr>
                <a:t>5000</a:t>
              </a:r>
              <a:endParaRPr lang="en-US">
                <a:solidFill>
                  <a:srgbClr val="FFFFFF"/>
                </a:solidFill>
                <a:effectLst>
                  <a:outerShdw blurRad="38100" dist="38100" dir="2700000" algn="tl">
                    <a:srgbClr val="000000"/>
                  </a:outerShdw>
                </a:effectLst>
              </a:endParaRPr>
            </a:p>
          </p:txBody>
        </p:sp>
        <p:sp>
          <p:nvSpPr>
            <p:cNvPr id="3373415" name="Rectangle 359"/>
            <p:cNvSpPr>
              <a:spLocks noChangeArrowheads="1"/>
            </p:cNvSpPr>
            <p:nvPr/>
          </p:nvSpPr>
          <p:spPr bwMode="auto">
            <a:xfrm>
              <a:off x="2343" y="1609"/>
              <a:ext cx="250" cy="202"/>
            </a:xfrm>
            <a:prstGeom prst="rect">
              <a:avLst/>
            </a:prstGeom>
            <a:noFill/>
            <a:ln w="9525">
              <a:noFill/>
              <a:miter lim="800000"/>
              <a:headEnd/>
              <a:tailEnd/>
            </a:ln>
          </p:spPr>
          <p:txBody>
            <a:bodyPr wrap="none" lIns="0" tIns="0" rIns="0" bIns="0">
              <a:spAutoFit/>
            </a:bodyPr>
            <a:lstStyle/>
            <a:p>
              <a:r>
                <a:rPr lang="en-US" sz="2100">
                  <a:solidFill>
                    <a:srgbClr val="FFFFFF"/>
                  </a:solidFill>
                  <a:effectLst/>
                  <a:latin typeface="Garamond" pitchFamily="18" charset="0"/>
                </a:rPr>
                <a:t>Ctrl</a:t>
              </a:r>
              <a:endParaRPr lang="en-US">
                <a:solidFill>
                  <a:srgbClr val="FFFFFF"/>
                </a:solidFill>
                <a:effectLst>
                  <a:outerShdw blurRad="38100" dist="38100" dir="2700000" algn="tl">
                    <a:srgbClr val="000000"/>
                  </a:outerShdw>
                </a:effectLst>
              </a:endParaRPr>
            </a:p>
          </p:txBody>
        </p:sp>
        <p:sp>
          <p:nvSpPr>
            <p:cNvPr id="3373416" name="Line 360"/>
            <p:cNvSpPr>
              <a:spLocks noChangeShapeType="1"/>
            </p:cNvSpPr>
            <p:nvPr/>
          </p:nvSpPr>
          <p:spPr bwMode="auto">
            <a:xfrm>
              <a:off x="2160" y="1702"/>
              <a:ext cx="161" cy="1"/>
            </a:xfrm>
            <a:prstGeom prst="line">
              <a:avLst/>
            </a:prstGeom>
            <a:noFill/>
            <a:ln w="9525">
              <a:solidFill>
                <a:schemeClr val="tx1"/>
              </a:solidFill>
              <a:round/>
              <a:headEnd/>
              <a:tailEnd/>
            </a:ln>
          </p:spPr>
          <p:txBody>
            <a:bodyPr/>
            <a:lstStyle/>
            <a:p>
              <a:endParaRPr lang="en-US" sz="2000"/>
            </a:p>
          </p:txBody>
        </p:sp>
        <p:sp>
          <p:nvSpPr>
            <p:cNvPr id="3373417" name="Rectangle 361"/>
            <p:cNvSpPr>
              <a:spLocks noChangeArrowheads="1"/>
            </p:cNvSpPr>
            <p:nvPr/>
          </p:nvSpPr>
          <p:spPr bwMode="auto">
            <a:xfrm>
              <a:off x="2224" y="1673"/>
              <a:ext cx="34" cy="61"/>
            </a:xfrm>
            <a:prstGeom prst="rect">
              <a:avLst/>
            </a:prstGeom>
            <a:solidFill>
              <a:srgbClr val="000000"/>
            </a:solidFill>
            <a:ln w="1588">
              <a:solidFill>
                <a:srgbClr val="000000"/>
              </a:solidFill>
              <a:miter lim="800000"/>
              <a:headEnd/>
              <a:tailEnd/>
            </a:ln>
          </p:spPr>
          <p:txBody>
            <a:bodyPr/>
            <a:lstStyle/>
            <a:p>
              <a:endParaRPr lang="en-US" sz="2000"/>
            </a:p>
          </p:txBody>
        </p:sp>
        <p:sp>
          <p:nvSpPr>
            <p:cNvPr id="3373418" name="Rectangle 362"/>
            <p:cNvSpPr>
              <a:spLocks noChangeArrowheads="1"/>
            </p:cNvSpPr>
            <p:nvPr/>
          </p:nvSpPr>
          <p:spPr bwMode="auto">
            <a:xfrm>
              <a:off x="2343" y="1838"/>
              <a:ext cx="394" cy="202"/>
            </a:xfrm>
            <a:prstGeom prst="rect">
              <a:avLst/>
            </a:prstGeom>
            <a:noFill/>
            <a:ln w="9525">
              <a:noFill/>
              <a:miter lim="800000"/>
              <a:headEnd/>
              <a:tailEnd/>
            </a:ln>
          </p:spPr>
          <p:txBody>
            <a:bodyPr wrap="none" lIns="0" tIns="0" rIns="0" bIns="0">
              <a:spAutoFit/>
            </a:bodyPr>
            <a:lstStyle/>
            <a:p>
              <a:r>
                <a:rPr lang="en-US" sz="2100">
                  <a:solidFill>
                    <a:srgbClr val="FFFFFF"/>
                  </a:solidFill>
                  <a:effectLst/>
                  <a:latin typeface="Garamond" pitchFamily="18" charset="0"/>
                </a:rPr>
                <a:t>MAM</a:t>
              </a:r>
              <a:endParaRPr lang="en-US">
                <a:solidFill>
                  <a:srgbClr val="FFFFFF"/>
                </a:solidFill>
                <a:effectLst>
                  <a:outerShdw blurRad="38100" dist="38100" dir="2700000" algn="tl">
                    <a:srgbClr val="000000"/>
                  </a:outerShdw>
                </a:effectLst>
              </a:endParaRPr>
            </a:p>
          </p:txBody>
        </p:sp>
        <p:sp>
          <p:nvSpPr>
            <p:cNvPr id="3373419" name="Line 363"/>
            <p:cNvSpPr>
              <a:spLocks noChangeShapeType="1"/>
            </p:cNvSpPr>
            <p:nvPr/>
          </p:nvSpPr>
          <p:spPr bwMode="auto">
            <a:xfrm>
              <a:off x="2160" y="1932"/>
              <a:ext cx="161" cy="1"/>
            </a:xfrm>
            <a:prstGeom prst="line">
              <a:avLst/>
            </a:prstGeom>
            <a:noFill/>
            <a:ln w="9525">
              <a:solidFill>
                <a:schemeClr val="tx1"/>
              </a:solidFill>
              <a:round/>
              <a:headEnd/>
              <a:tailEnd/>
            </a:ln>
          </p:spPr>
          <p:txBody>
            <a:bodyPr/>
            <a:lstStyle/>
            <a:p>
              <a:endParaRPr lang="en-US" sz="2000"/>
            </a:p>
          </p:txBody>
        </p:sp>
        <p:sp>
          <p:nvSpPr>
            <p:cNvPr id="3373420" name="Oval 364"/>
            <p:cNvSpPr>
              <a:spLocks noChangeArrowheads="1"/>
            </p:cNvSpPr>
            <p:nvPr/>
          </p:nvSpPr>
          <p:spPr bwMode="auto">
            <a:xfrm>
              <a:off x="2224" y="1902"/>
              <a:ext cx="34" cy="61"/>
            </a:xfrm>
            <a:prstGeom prst="ellipse">
              <a:avLst/>
            </a:prstGeom>
            <a:solidFill>
              <a:srgbClr val="FFFF00"/>
            </a:solidFill>
            <a:ln w="1588">
              <a:solidFill>
                <a:srgbClr val="000000"/>
              </a:solidFill>
              <a:round/>
              <a:headEnd/>
              <a:tailEnd/>
            </a:ln>
          </p:spPr>
          <p:txBody>
            <a:bodyPr/>
            <a:lstStyle/>
            <a:p>
              <a:endParaRPr lang="en-US" sz="2000"/>
            </a:p>
          </p:txBody>
        </p:sp>
        <p:sp>
          <p:nvSpPr>
            <p:cNvPr id="3373421" name="Rectangle 365"/>
            <p:cNvSpPr>
              <a:spLocks noChangeArrowheads="1"/>
            </p:cNvSpPr>
            <p:nvPr/>
          </p:nvSpPr>
          <p:spPr bwMode="auto">
            <a:xfrm>
              <a:off x="1352" y="3837"/>
              <a:ext cx="826" cy="202"/>
            </a:xfrm>
            <a:prstGeom prst="rect">
              <a:avLst/>
            </a:prstGeom>
            <a:noFill/>
            <a:ln w="9525">
              <a:noFill/>
              <a:miter lim="800000"/>
              <a:headEnd/>
              <a:tailEnd/>
            </a:ln>
          </p:spPr>
          <p:txBody>
            <a:bodyPr wrap="none" lIns="0" tIns="0" rIns="0" bIns="0">
              <a:spAutoFit/>
            </a:bodyPr>
            <a:lstStyle/>
            <a:p>
              <a:r>
                <a:rPr lang="en-US" sz="2100" b="1">
                  <a:solidFill>
                    <a:srgbClr val="FFFFFF"/>
                  </a:solidFill>
                  <a:effectLst/>
                  <a:latin typeface="Garamond" pitchFamily="18" charset="0"/>
                </a:rPr>
                <a:t>Time (min)</a:t>
              </a:r>
              <a:endParaRPr lang="en-US">
                <a:solidFill>
                  <a:srgbClr val="FFFFFF"/>
                </a:solidFill>
                <a:effectLst>
                  <a:outerShdw blurRad="38100" dist="38100" dir="2700000" algn="tl">
                    <a:srgbClr val="000000"/>
                  </a:outerShdw>
                </a:effectLst>
              </a:endParaRPr>
            </a:p>
          </p:txBody>
        </p:sp>
        <p:sp>
          <p:nvSpPr>
            <p:cNvPr id="3373422" name="Rectangle 366"/>
            <p:cNvSpPr>
              <a:spLocks noChangeArrowheads="1"/>
            </p:cNvSpPr>
            <p:nvPr/>
          </p:nvSpPr>
          <p:spPr bwMode="auto">
            <a:xfrm rot="16200000">
              <a:off x="-644" y="2459"/>
              <a:ext cx="1681" cy="202"/>
            </a:xfrm>
            <a:prstGeom prst="rect">
              <a:avLst/>
            </a:prstGeom>
            <a:noFill/>
            <a:ln w="9525">
              <a:noFill/>
              <a:miter lim="800000"/>
              <a:headEnd/>
              <a:tailEnd/>
            </a:ln>
          </p:spPr>
          <p:txBody>
            <a:bodyPr wrap="none" lIns="0" tIns="0" rIns="0" bIns="0">
              <a:spAutoFit/>
            </a:bodyPr>
            <a:lstStyle/>
            <a:p>
              <a:r>
                <a:rPr lang="en-US" sz="2100" b="1">
                  <a:solidFill>
                    <a:srgbClr val="FFFFFF"/>
                  </a:solidFill>
                  <a:effectLst/>
                  <a:latin typeface="Garamond" pitchFamily="18" charset="0"/>
                </a:rPr>
                <a:t>Distance Traveled (cm)</a:t>
              </a:r>
              <a:endParaRPr lang="en-US">
                <a:solidFill>
                  <a:srgbClr val="FFFFFF"/>
                </a:solidFill>
                <a:effectLst>
                  <a:outerShdw blurRad="38100" dist="38100" dir="2700000" algn="tl">
                    <a:srgbClr val="000000"/>
                  </a:outerShdw>
                </a:effectLst>
              </a:endParaRPr>
            </a:p>
          </p:txBody>
        </p:sp>
      </p:gr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4377602" name="Rectangle 2"/>
          <p:cNvSpPr>
            <a:spLocks noChangeArrowheads="1"/>
          </p:cNvSpPr>
          <p:nvPr/>
        </p:nvSpPr>
        <p:spPr bwMode="auto">
          <a:xfrm>
            <a:off x="228600" y="685800"/>
            <a:ext cx="8763000" cy="3712428"/>
          </a:xfrm>
          <a:prstGeom prst="rect">
            <a:avLst/>
          </a:prstGeom>
          <a:noFill/>
          <a:ln w="9525" algn="ctr">
            <a:noFill/>
            <a:miter lim="800000"/>
            <a:headEnd/>
            <a:tailEnd/>
          </a:ln>
          <a:effectLst/>
        </p:spPr>
        <p:txBody>
          <a:bodyPr lIns="92075" tIns="46038" rIns="92075" bIns="46038">
            <a:spAutoFit/>
          </a:bodyPr>
          <a:lstStyle/>
          <a:p>
            <a:pPr algn="ctr" eaLnBrk="1" hangingPunct="1">
              <a:spcBef>
                <a:spcPct val="20000"/>
              </a:spcBef>
            </a:pPr>
            <a:r>
              <a:rPr lang="en-US" sz="2800" dirty="0" smtClean="0">
                <a:solidFill>
                  <a:srgbClr val="FFFF00"/>
                </a:solidFill>
                <a:effectLst/>
              </a:rPr>
              <a:t>There are multiple lines of developmental intervention that appear to yield a common </a:t>
            </a:r>
            <a:r>
              <a:rPr lang="en-US" sz="2800" dirty="0" err="1" smtClean="0">
                <a:solidFill>
                  <a:srgbClr val="FFFF00"/>
                </a:solidFill>
                <a:effectLst/>
              </a:rPr>
              <a:t>pathophysiology</a:t>
            </a:r>
            <a:r>
              <a:rPr lang="en-US" sz="2800" dirty="0" smtClean="0">
                <a:solidFill>
                  <a:srgbClr val="FFFF00"/>
                </a:solidFill>
                <a:effectLst/>
              </a:rPr>
              <a:t> that emerges in the adult animal.</a:t>
            </a:r>
          </a:p>
          <a:p>
            <a:pPr algn="ctr" eaLnBrk="1" hangingPunct="1">
              <a:spcBef>
                <a:spcPct val="20000"/>
              </a:spcBef>
            </a:pPr>
            <a:endParaRPr lang="en-US" sz="2800" dirty="0" smtClean="0">
              <a:solidFill>
                <a:srgbClr val="FFFF00"/>
              </a:solidFill>
              <a:effectLst/>
            </a:endParaRPr>
          </a:p>
          <a:p>
            <a:pPr algn="ctr" eaLnBrk="1" hangingPunct="1">
              <a:spcBef>
                <a:spcPct val="20000"/>
              </a:spcBef>
            </a:pPr>
            <a:r>
              <a:rPr lang="en-US" sz="2800" dirty="0" smtClean="0">
                <a:solidFill>
                  <a:srgbClr val="FFFF00"/>
                </a:solidFill>
                <a:effectLst/>
              </a:rPr>
              <a:t>Therefore, pathologies introduced early appear to set in motion a set of conditions that lead to alterations in the adult that mimic many aspects of the </a:t>
            </a:r>
            <a:r>
              <a:rPr lang="en-US" sz="2800" dirty="0" err="1" smtClean="0">
                <a:solidFill>
                  <a:srgbClr val="FFFF00"/>
                </a:solidFill>
                <a:effectLst/>
              </a:rPr>
              <a:t>pathophysiology</a:t>
            </a:r>
            <a:r>
              <a:rPr lang="en-US" sz="2800" dirty="0" smtClean="0">
                <a:solidFill>
                  <a:srgbClr val="FFFF00"/>
                </a:solidFill>
                <a:effectLst/>
              </a:rPr>
              <a:t> of schizophrenia in schizophrenia</a:t>
            </a:r>
            <a:endParaRPr lang="en-US" sz="2800" dirty="0">
              <a:solidFill>
                <a:srgbClr val="FFFF00"/>
              </a:solidFill>
              <a:effectLst/>
            </a:endParaRPr>
          </a:p>
        </p:txBody>
      </p:sp>
      <p:sp>
        <p:nvSpPr>
          <p:cNvPr id="4" name="Text Box 3"/>
          <p:cNvSpPr txBox="1">
            <a:spLocks noChangeArrowheads="1"/>
          </p:cNvSpPr>
          <p:nvPr/>
        </p:nvSpPr>
        <p:spPr bwMode="auto">
          <a:xfrm>
            <a:off x="609600" y="4694237"/>
            <a:ext cx="8153400" cy="1570303"/>
          </a:xfrm>
          <a:prstGeom prst="rect">
            <a:avLst/>
          </a:prstGeom>
          <a:solidFill>
            <a:srgbClr val="000066"/>
          </a:solidFill>
          <a:ln w="76200" algn="ctr">
            <a:solidFill>
              <a:srgbClr val="008000"/>
            </a:solidFill>
            <a:miter lim="800000"/>
            <a:headEnd/>
            <a:tailEnd/>
          </a:ln>
          <a:effectLst/>
        </p:spPr>
        <p:txBody>
          <a:bodyPr lIns="92075" tIns="46038" rIns="92075" bIns="46038">
            <a:spAutoFit/>
          </a:bodyPr>
          <a:lstStyle/>
          <a:p>
            <a:pPr algn="ctr"/>
            <a:r>
              <a:rPr lang="en-US" dirty="0" smtClean="0">
                <a:solidFill>
                  <a:srgbClr val="FFFFFF"/>
                </a:solidFill>
                <a:effectLst>
                  <a:outerShdw blurRad="38100" dist="38100" dir="2700000" algn="tl">
                    <a:srgbClr val="000000"/>
                  </a:outerShdw>
                </a:effectLst>
              </a:rPr>
              <a:t>What types of changes can emerge that lead to </a:t>
            </a:r>
            <a:r>
              <a:rPr lang="en-US" dirty="0" err="1" smtClean="0">
                <a:solidFill>
                  <a:srgbClr val="FFFFFF"/>
                </a:solidFill>
                <a:effectLst>
                  <a:outerShdw blurRad="38100" dist="38100" dir="2700000" algn="tl">
                    <a:srgbClr val="000000"/>
                  </a:outerShdw>
                </a:effectLst>
              </a:rPr>
              <a:t>hippocampal</a:t>
            </a:r>
            <a:r>
              <a:rPr lang="en-US" dirty="0" smtClean="0">
                <a:solidFill>
                  <a:srgbClr val="FFFFFF"/>
                </a:solidFill>
                <a:effectLst>
                  <a:outerShdw blurRad="38100" dist="38100" dir="2700000" algn="tl">
                    <a:srgbClr val="000000"/>
                  </a:outerShdw>
                </a:effectLst>
              </a:rPr>
              <a:t> hyperactivity and may drive these pathological effects?</a:t>
            </a:r>
            <a:endParaRPr lang="en-US" dirty="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377602">
                                            <p:txEl>
                                              <p:pRg st="2" end="2"/>
                                            </p:txEl>
                                          </p:spTgt>
                                        </p:tgtEl>
                                        <p:attrNameLst>
                                          <p:attrName>style.visibility</p:attrName>
                                        </p:attrNameLst>
                                      </p:cBhvr>
                                      <p:to>
                                        <p:strVal val="visible"/>
                                      </p:to>
                                    </p:set>
                                    <p:animEffect transition="in" filter="checkerboard(across)">
                                      <p:cBhvr>
                                        <p:cTn id="7" dur="500"/>
                                        <p:tgtEl>
                                          <p:spTgt spid="437760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amma/>
                <a:shade val="0"/>
                <a:invGamma/>
              </a:srgbClr>
            </a:gs>
            <a:gs pos="50000">
              <a:srgbClr val="0066FF"/>
            </a:gs>
            <a:gs pos="100000">
              <a:srgbClr val="0066FF">
                <a:gamma/>
                <a:shade val="0"/>
                <a:invGamma/>
              </a:srgbClr>
            </a:gs>
          </a:gsLst>
          <a:lin ang="5400000" scaled="1"/>
        </a:gradFill>
        <a:effectLst/>
      </p:bgPr>
    </p:bg>
    <p:spTree>
      <p:nvGrpSpPr>
        <p:cNvPr id="1" name=""/>
        <p:cNvGrpSpPr/>
        <p:nvPr/>
      </p:nvGrpSpPr>
      <p:grpSpPr>
        <a:xfrm>
          <a:off x="0" y="0"/>
          <a:ext cx="0" cy="0"/>
          <a:chOff x="0" y="0"/>
          <a:chExt cx="0" cy="0"/>
        </a:xfrm>
      </p:grpSpPr>
      <p:sp>
        <p:nvSpPr>
          <p:cNvPr id="4084738" name="TextBox 1"/>
          <p:cNvSpPr txBox="1">
            <a:spLocks noChangeArrowheads="1"/>
          </p:cNvSpPr>
          <p:nvPr/>
        </p:nvSpPr>
        <p:spPr bwMode="auto">
          <a:xfrm>
            <a:off x="398463" y="241300"/>
            <a:ext cx="7572375" cy="396875"/>
          </a:xfrm>
          <a:prstGeom prst="rect">
            <a:avLst/>
          </a:prstGeom>
          <a:noFill/>
          <a:ln w="9525">
            <a:noFill/>
            <a:miter lim="800000"/>
            <a:headEnd/>
            <a:tailEnd/>
          </a:ln>
        </p:spPr>
        <p:txBody>
          <a:bodyPr>
            <a:spAutoFit/>
          </a:bodyPr>
          <a:lstStyle/>
          <a:p>
            <a:pPr eaLnBrk="1" hangingPunct="1"/>
            <a:r>
              <a:rPr lang="en-US" sz="2000" b="1">
                <a:solidFill>
                  <a:srgbClr val="FFFFFF"/>
                </a:solidFill>
                <a:effectLst/>
                <a:latin typeface="Calibri" charset="0"/>
              </a:rPr>
              <a:t>What is the source of increased vSub activity?</a:t>
            </a:r>
          </a:p>
        </p:txBody>
      </p:sp>
      <p:sp>
        <p:nvSpPr>
          <p:cNvPr id="4084739" name="Rectangle 5"/>
          <p:cNvSpPr>
            <a:spLocks noChangeArrowheads="1"/>
          </p:cNvSpPr>
          <p:nvPr/>
        </p:nvSpPr>
        <p:spPr bwMode="auto">
          <a:xfrm>
            <a:off x="5351463" y="6246813"/>
            <a:ext cx="3327400" cy="276225"/>
          </a:xfrm>
          <a:prstGeom prst="rect">
            <a:avLst/>
          </a:prstGeom>
          <a:noFill/>
          <a:ln w="9525">
            <a:noFill/>
            <a:miter lim="800000"/>
            <a:headEnd/>
            <a:tailEnd/>
          </a:ln>
        </p:spPr>
        <p:txBody>
          <a:bodyPr wrap="none">
            <a:spAutoFit/>
          </a:bodyPr>
          <a:lstStyle/>
          <a:p>
            <a:pPr eaLnBrk="1" hangingPunct="1"/>
            <a:r>
              <a:rPr lang="en-US" sz="1200">
                <a:solidFill>
                  <a:srgbClr val="FFFFFF"/>
                </a:solidFill>
                <a:effectLst/>
                <a:latin typeface="Calibri" charset="0"/>
                <a:cs typeface="Times New Roman" pitchFamily="18" charset="0"/>
              </a:rPr>
              <a:t>(Adapted from Lewis et al. Nat Rev Neurosci 2005)</a:t>
            </a:r>
            <a:endParaRPr lang="en-US" sz="1200">
              <a:solidFill>
                <a:srgbClr val="FFFFFF"/>
              </a:solidFill>
              <a:effectLst/>
              <a:latin typeface="Arial" charset="0"/>
              <a:cs typeface="Times New Roman" pitchFamily="18" charset="0"/>
            </a:endParaRPr>
          </a:p>
        </p:txBody>
      </p:sp>
      <p:sp>
        <p:nvSpPr>
          <p:cNvPr id="4084740" name="Rectangle 3"/>
          <p:cNvSpPr>
            <a:spLocks noChangeArrowheads="1"/>
          </p:cNvSpPr>
          <p:nvPr/>
        </p:nvSpPr>
        <p:spPr bwMode="auto">
          <a:xfrm>
            <a:off x="968375" y="5803900"/>
            <a:ext cx="7269163" cy="641350"/>
          </a:xfrm>
          <a:prstGeom prst="rect">
            <a:avLst/>
          </a:prstGeom>
          <a:noFill/>
          <a:ln w="9525">
            <a:noFill/>
            <a:miter lim="800000"/>
            <a:headEnd/>
            <a:tailEnd/>
          </a:ln>
        </p:spPr>
        <p:txBody>
          <a:bodyPr>
            <a:spAutoFit/>
          </a:bodyPr>
          <a:lstStyle/>
          <a:p>
            <a:pPr eaLnBrk="1" hangingPunct="1"/>
            <a:r>
              <a:rPr lang="en-US" sz="1800" u="sng">
                <a:solidFill>
                  <a:srgbClr val="FFFFFF"/>
                </a:solidFill>
                <a:effectLst/>
                <a:latin typeface="Calibri" charset="0"/>
              </a:rPr>
              <a:t>Parvalbumin interneurons are selectively decreased in PFC and hippocampus of SZ patients  </a:t>
            </a:r>
          </a:p>
        </p:txBody>
      </p:sp>
      <p:pic>
        <p:nvPicPr>
          <p:cNvPr id="4084741" name="Picture 2" descr="C:\Users\Dan\Pictures\interneurons.jpg"/>
          <p:cNvPicPr>
            <a:picLocks noChangeAspect="1" noChangeArrowheads="1"/>
          </p:cNvPicPr>
          <p:nvPr/>
        </p:nvPicPr>
        <p:blipFill>
          <a:blip r:embed="rId3" cstate="print"/>
          <a:srcRect/>
          <a:stretch>
            <a:fillRect/>
          </a:stretch>
        </p:blipFill>
        <p:spPr bwMode="auto">
          <a:xfrm>
            <a:off x="2030413" y="960438"/>
            <a:ext cx="4233862" cy="4754562"/>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amma/>
                <a:shade val="0"/>
                <a:invGamma/>
              </a:srgbClr>
            </a:gs>
            <a:gs pos="50000">
              <a:srgbClr val="0066FF"/>
            </a:gs>
            <a:gs pos="100000">
              <a:srgbClr val="0066FF">
                <a:gamma/>
                <a:shade val="0"/>
                <a:invGamma/>
              </a:srgbClr>
            </a:gs>
          </a:gsLst>
          <a:lin ang="5400000" scaled="1"/>
        </a:gradFill>
        <a:effectLst/>
      </p:bgPr>
    </p:bg>
    <p:spTree>
      <p:nvGrpSpPr>
        <p:cNvPr id="1" name=""/>
        <p:cNvGrpSpPr/>
        <p:nvPr/>
      </p:nvGrpSpPr>
      <p:grpSpPr>
        <a:xfrm>
          <a:off x="0" y="0"/>
          <a:ext cx="0" cy="0"/>
          <a:chOff x="0" y="0"/>
          <a:chExt cx="0" cy="0"/>
        </a:xfrm>
      </p:grpSpPr>
      <p:pic>
        <p:nvPicPr>
          <p:cNvPr id="4086786" name="Picture 1" descr="PL-GAD.tif"/>
          <p:cNvPicPr>
            <a:picLocks noChangeAspect="1"/>
          </p:cNvPicPr>
          <p:nvPr/>
        </p:nvPicPr>
        <p:blipFill>
          <a:blip r:embed="rId3" cstate="print"/>
          <a:srcRect l="12022" t="9772" r="10416" b="29572"/>
          <a:stretch>
            <a:fillRect/>
          </a:stretch>
        </p:blipFill>
        <p:spPr bwMode="auto">
          <a:xfrm>
            <a:off x="1158875" y="1443038"/>
            <a:ext cx="7077075" cy="4144962"/>
          </a:xfrm>
          <a:prstGeom prst="rect">
            <a:avLst/>
          </a:prstGeom>
          <a:noFill/>
          <a:ln w="9525">
            <a:noFill/>
            <a:miter lim="800000"/>
            <a:headEnd/>
            <a:tailEnd/>
          </a:ln>
        </p:spPr>
      </p:pic>
      <p:sp>
        <p:nvSpPr>
          <p:cNvPr id="4086787" name="TextBox 1"/>
          <p:cNvSpPr txBox="1">
            <a:spLocks noChangeArrowheads="1"/>
          </p:cNvSpPr>
          <p:nvPr/>
        </p:nvSpPr>
        <p:spPr bwMode="auto">
          <a:xfrm>
            <a:off x="603250" y="533400"/>
            <a:ext cx="4491038" cy="400050"/>
          </a:xfrm>
          <a:prstGeom prst="rect">
            <a:avLst/>
          </a:prstGeom>
          <a:noFill/>
          <a:ln w="9525">
            <a:noFill/>
            <a:miter lim="800000"/>
            <a:headEnd/>
            <a:tailEnd/>
          </a:ln>
        </p:spPr>
        <p:txBody>
          <a:bodyPr wrap="none">
            <a:spAutoFit/>
          </a:bodyPr>
          <a:lstStyle/>
          <a:p>
            <a:pPr eaLnBrk="1" hangingPunct="1"/>
            <a:r>
              <a:rPr lang="en-US" sz="2000" u="sng">
                <a:solidFill>
                  <a:srgbClr val="FFFFFF"/>
                </a:solidFill>
                <a:effectLst/>
                <a:latin typeface="Calibri" charset="0"/>
              </a:rPr>
              <a:t>PV - Interneuron Immunohistochemistry</a:t>
            </a:r>
          </a:p>
        </p:txBody>
      </p:sp>
      <p:sp>
        <p:nvSpPr>
          <p:cNvPr id="4086788" name="Rectangle 5"/>
          <p:cNvSpPr>
            <a:spLocks noChangeArrowheads="1"/>
          </p:cNvSpPr>
          <p:nvPr/>
        </p:nvSpPr>
        <p:spPr bwMode="auto">
          <a:xfrm>
            <a:off x="5351463" y="6246813"/>
            <a:ext cx="3489325" cy="276225"/>
          </a:xfrm>
          <a:prstGeom prst="rect">
            <a:avLst/>
          </a:prstGeom>
          <a:noFill/>
          <a:ln w="9525">
            <a:noFill/>
            <a:miter lim="800000"/>
            <a:headEnd/>
            <a:tailEnd/>
          </a:ln>
        </p:spPr>
        <p:txBody>
          <a:bodyPr wrap="none">
            <a:spAutoFit/>
          </a:bodyPr>
          <a:lstStyle/>
          <a:p>
            <a:pPr eaLnBrk="1" hangingPunct="1"/>
            <a:r>
              <a:rPr lang="en-US" sz="1200">
                <a:solidFill>
                  <a:srgbClr val="FFFFFF"/>
                </a:solidFill>
                <a:effectLst/>
                <a:latin typeface="Calibri" charset="0"/>
                <a:cs typeface="Times New Roman" pitchFamily="18" charset="0"/>
              </a:rPr>
              <a:t>(In collaboration with Dr. Margarita Behrens, UCSD ) </a:t>
            </a:r>
            <a:endParaRPr lang="en-US" sz="1200">
              <a:solidFill>
                <a:srgbClr val="FFFFFF"/>
              </a:solidFill>
              <a:effectLst/>
              <a:latin typeface="Arial" charset="0"/>
              <a:cs typeface="Times New Roman" pitchFamily="18" charset="0"/>
            </a:endParaRP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FF">
                <a:gamma/>
                <a:shade val="0"/>
                <a:invGamma/>
              </a:srgbClr>
            </a:gs>
            <a:gs pos="50000">
              <a:srgbClr val="0066FF"/>
            </a:gs>
            <a:gs pos="100000">
              <a:srgbClr val="0066FF">
                <a:gamma/>
                <a:shade val="0"/>
                <a:invGamma/>
              </a:srgbClr>
            </a:gs>
          </a:gsLst>
          <a:lin ang="5400000" scaled="1"/>
        </a:gradFill>
        <a:effectLst/>
      </p:bgPr>
    </p:bg>
    <p:spTree>
      <p:nvGrpSpPr>
        <p:cNvPr id="1" name=""/>
        <p:cNvGrpSpPr/>
        <p:nvPr/>
      </p:nvGrpSpPr>
      <p:grpSpPr>
        <a:xfrm>
          <a:off x="0" y="0"/>
          <a:ext cx="0" cy="0"/>
          <a:chOff x="0" y="0"/>
          <a:chExt cx="0" cy="0"/>
        </a:xfrm>
      </p:grpSpPr>
      <p:sp>
        <p:nvSpPr>
          <p:cNvPr id="4087811" name="Rectangle 2"/>
          <p:cNvSpPr>
            <a:spLocks noChangeArrowheads="1"/>
          </p:cNvSpPr>
          <p:nvPr/>
        </p:nvSpPr>
        <p:spPr bwMode="auto">
          <a:xfrm>
            <a:off x="1997075" y="5362575"/>
            <a:ext cx="4783138" cy="368300"/>
          </a:xfrm>
          <a:prstGeom prst="rect">
            <a:avLst/>
          </a:prstGeom>
          <a:noFill/>
          <a:ln w="9525">
            <a:noFill/>
            <a:miter lim="800000"/>
            <a:headEnd/>
            <a:tailEnd/>
          </a:ln>
        </p:spPr>
        <p:txBody>
          <a:bodyPr>
            <a:spAutoFit/>
          </a:bodyPr>
          <a:lstStyle/>
          <a:p>
            <a:pPr eaLnBrk="1" hangingPunct="1"/>
            <a:r>
              <a:rPr lang="en-US" sz="1800">
                <a:solidFill>
                  <a:srgbClr val="FFFFFF"/>
                </a:solidFill>
                <a:effectLst/>
                <a:latin typeface="Calibri" charset="0"/>
              </a:rPr>
              <a:t>No significant differences in dorsal hippocampus</a:t>
            </a:r>
          </a:p>
        </p:txBody>
      </p:sp>
      <p:sp>
        <p:nvSpPr>
          <p:cNvPr id="5" name="Oval 4"/>
          <p:cNvSpPr/>
          <p:nvPr/>
        </p:nvSpPr>
        <p:spPr>
          <a:xfrm>
            <a:off x="5461000" y="3090863"/>
            <a:ext cx="3400425" cy="1735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4087813" name="Rectangle 6"/>
          <p:cNvSpPr>
            <a:spLocks noChangeArrowheads="1"/>
          </p:cNvSpPr>
          <p:nvPr/>
        </p:nvSpPr>
        <p:spPr bwMode="auto">
          <a:xfrm>
            <a:off x="5638800" y="3487738"/>
            <a:ext cx="3073400" cy="915987"/>
          </a:xfrm>
          <a:prstGeom prst="rect">
            <a:avLst/>
          </a:prstGeom>
          <a:noFill/>
          <a:ln w="9525">
            <a:noFill/>
            <a:miter lim="800000"/>
            <a:headEnd/>
            <a:tailEnd/>
          </a:ln>
        </p:spPr>
        <p:txBody>
          <a:bodyPr>
            <a:spAutoFit/>
          </a:bodyPr>
          <a:lstStyle/>
          <a:p>
            <a:pPr algn="ctr" eaLnBrk="1" hangingPunct="1"/>
            <a:r>
              <a:rPr lang="en-US" sz="1800">
                <a:solidFill>
                  <a:srgbClr val="FFFFFF"/>
                </a:solidFill>
                <a:effectLst/>
                <a:latin typeface="Calibri" charset="0"/>
              </a:rPr>
              <a:t>MAM rats display a regionally selective reduction in PV interneuron number</a:t>
            </a:r>
          </a:p>
        </p:txBody>
      </p:sp>
      <p:sp>
        <p:nvSpPr>
          <p:cNvPr id="4087814" name="TextBox 1"/>
          <p:cNvSpPr txBox="1">
            <a:spLocks noChangeArrowheads="1"/>
          </p:cNvSpPr>
          <p:nvPr/>
        </p:nvSpPr>
        <p:spPr bwMode="auto">
          <a:xfrm>
            <a:off x="603250" y="533400"/>
            <a:ext cx="3100388" cy="400050"/>
          </a:xfrm>
          <a:prstGeom prst="rect">
            <a:avLst/>
          </a:prstGeom>
          <a:noFill/>
          <a:ln w="9525">
            <a:noFill/>
            <a:miter lim="800000"/>
            <a:headEnd/>
            <a:tailEnd/>
          </a:ln>
        </p:spPr>
        <p:txBody>
          <a:bodyPr wrap="none">
            <a:spAutoFit/>
          </a:bodyPr>
          <a:lstStyle/>
          <a:p>
            <a:pPr eaLnBrk="1" hangingPunct="1"/>
            <a:r>
              <a:rPr lang="en-US" sz="2000" u="sng">
                <a:solidFill>
                  <a:srgbClr val="FFFFFF"/>
                </a:solidFill>
                <a:effectLst/>
                <a:latin typeface="Calibri" charset="0"/>
              </a:rPr>
              <a:t>PV - Interneuron Cell Counts</a:t>
            </a:r>
          </a:p>
        </p:txBody>
      </p:sp>
      <p:sp>
        <p:nvSpPr>
          <p:cNvPr id="4087815" name="Rectangle 5"/>
          <p:cNvSpPr>
            <a:spLocks noChangeArrowheads="1"/>
          </p:cNvSpPr>
          <p:nvPr/>
        </p:nvSpPr>
        <p:spPr bwMode="auto">
          <a:xfrm>
            <a:off x="5351463" y="6246813"/>
            <a:ext cx="3489325" cy="276225"/>
          </a:xfrm>
          <a:prstGeom prst="rect">
            <a:avLst/>
          </a:prstGeom>
          <a:noFill/>
          <a:ln w="9525">
            <a:noFill/>
            <a:miter lim="800000"/>
            <a:headEnd/>
            <a:tailEnd/>
          </a:ln>
        </p:spPr>
        <p:txBody>
          <a:bodyPr wrap="none">
            <a:spAutoFit/>
          </a:bodyPr>
          <a:lstStyle/>
          <a:p>
            <a:pPr eaLnBrk="1" hangingPunct="1"/>
            <a:r>
              <a:rPr lang="en-US" sz="1200">
                <a:solidFill>
                  <a:srgbClr val="FFFFFF"/>
                </a:solidFill>
                <a:effectLst/>
                <a:latin typeface="Calibri" charset="0"/>
                <a:cs typeface="Times New Roman" pitchFamily="18" charset="0"/>
              </a:rPr>
              <a:t>(In collaboration with Dr. Margarita Behrens, UCSD ) </a:t>
            </a:r>
            <a:endParaRPr lang="en-US" sz="1200">
              <a:solidFill>
                <a:srgbClr val="FFFFFF"/>
              </a:solidFill>
              <a:effectLst/>
              <a:latin typeface="Arial" charset="0"/>
              <a:cs typeface="Times New Roman" pitchFamily="18" charset="0"/>
            </a:endParaRPr>
          </a:p>
        </p:txBody>
      </p:sp>
      <p:grpSp>
        <p:nvGrpSpPr>
          <p:cNvPr id="2" name="Group 60"/>
          <p:cNvGrpSpPr>
            <a:grpSpLocks/>
          </p:cNvGrpSpPr>
          <p:nvPr/>
        </p:nvGrpSpPr>
        <p:grpSpPr bwMode="auto">
          <a:xfrm>
            <a:off x="4784725" y="2390775"/>
            <a:ext cx="763588" cy="212725"/>
            <a:chOff x="3014" y="1506"/>
            <a:chExt cx="481" cy="134"/>
          </a:xfrm>
        </p:grpSpPr>
        <p:sp>
          <p:nvSpPr>
            <p:cNvPr id="4087855" name="Rectangle 47"/>
            <p:cNvSpPr>
              <a:spLocks noChangeArrowheads="1"/>
            </p:cNvSpPr>
            <p:nvPr/>
          </p:nvSpPr>
          <p:spPr bwMode="auto">
            <a:xfrm>
              <a:off x="3238" y="1506"/>
              <a:ext cx="257" cy="134"/>
            </a:xfrm>
            <a:prstGeom prst="rect">
              <a:avLst/>
            </a:prstGeom>
            <a:noFill/>
            <a:ln w="9525">
              <a:noFill/>
              <a:miter lim="800000"/>
              <a:headEnd/>
              <a:tailEnd/>
            </a:ln>
          </p:spPr>
          <p:txBody>
            <a:bodyPr wrap="none" lIns="0" tIns="0" rIns="0" bIns="0">
              <a:spAutoFit/>
            </a:bodyPr>
            <a:lstStyle/>
            <a:p>
              <a:r>
                <a:rPr lang="en-US" sz="1400">
                  <a:solidFill>
                    <a:srgbClr val="FFFFFF"/>
                  </a:solidFill>
                  <a:effectLst/>
                  <a:latin typeface="Calibri" charset="0"/>
                </a:rPr>
                <a:t>MAM</a:t>
              </a:r>
              <a:endParaRPr lang="en-US">
                <a:solidFill>
                  <a:srgbClr val="FFFFFF"/>
                </a:solidFill>
                <a:effectLst>
                  <a:outerShdw blurRad="38100" dist="38100" dir="2700000" algn="tl">
                    <a:srgbClr val="000000"/>
                  </a:outerShdw>
                </a:effectLst>
              </a:endParaRPr>
            </a:p>
          </p:txBody>
        </p:sp>
        <p:sp>
          <p:nvSpPr>
            <p:cNvPr id="4087857" name="Freeform 49"/>
            <p:cNvSpPr>
              <a:spLocks/>
            </p:cNvSpPr>
            <p:nvPr/>
          </p:nvSpPr>
          <p:spPr bwMode="auto">
            <a:xfrm>
              <a:off x="3014" y="1531"/>
              <a:ext cx="143" cy="80"/>
            </a:xfrm>
            <a:custGeom>
              <a:avLst/>
              <a:gdLst/>
              <a:ahLst/>
              <a:cxnLst>
                <a:cxn ang="0">
                  <a:pos x="0" y="0"/>
                </a:cxn>
                <a:cxn ang="0">
                  <a:pos x="0" y="0"/>
                </a:cxn>
                <a:cxn ang="0">
                  <a:pos x="128" y="0"/>
                </a:cxn>
                <a:cxn ang="0">
                  <a:pos x="128" y="72"/>
                </a:cxn>
                <a:cxn ang="0">
                  <a:pos x="0" y="72"/>
                </a:cxn>
                <a:cxn ang="0">
                  <a:pos x="0" y="0"/>
                </a:cxn>
              </a:cxnLst>
              <a:rect l="0" t="0" r="r" b="b"/>
              <a:pathLst>
                <a:path w="128" h="72">
                  <a:moveTo>
                    <a:pt x="0" y="0"/>
                  </a:moveTo>
                  <a:lnTo>
                    <a:pt x="0" y="0"/>
                  </a:lnTo>
                  <a:lnTo>
                    <a:pt x="128" y="0"/>
                  </a:lnTo>
                  <a:lnTo>
                    <a:pt x="128" y="72"/>
                  </a:lnTo>
                  <a:lnTo>
                    <a:pt x="0" y="72"/>
                  </a:lnTo>
                  <a:lnTo>
                    <a:pt x="0" y="0"/>
                  </a:lnTo>
                </a:path>
              </a:pathLst>
            </a:custGeom>
            <a:noFill/>
            <a:ln w="11113">
              <a:solidFill>
                <a:srgbClr val="000000"/>
              </a:solidFill>
              <a:prstDash val="solid"/>
              <a:round/>
              <a:headEnd/>
              <a:tailEnd/>
            </a:ln>
          </p:spPr>
          <p:txBody>
            <a:bodyPr/>
            <a:lstStyle/>
            <a:p>
              <a:endParaRPr lang="en-US" sz="2000"/>
            </a:p>
          </p:txBody>
        </p:sp>
      </p:grpSp>
      <p:grpSp>
        <p:nvGrpSpPr>
          <p:cNvPr id="3" name="Group 59"/>
          <p:cNvGrpSpPr>
            <a:grpSpLocks/>
          </p:cNvGrpSpPr>
          <p:nvPr/>
        </p:nvGrpSpPr>
        <p:grpSpPr bwMode="auto">
          <a:xfrm>
            <a:off x="2270125" y="2724150"/>
            <a:ext cx="396875" cy="1498600"/>
            <a:chOff x="1430" y="1716"/>
            <a:chExt cx="250" cy="944"/>
          </a:xfrm>
        </p:grpSpPr>
        <p:sp>
          <p:nvSpPr>
            <p:cNvPr id="4087828" name="Rectangle 20"/>
            <p:cNvSpPr>
              <a:spLocks noChangeArrowheads="1"/>
            </p:cNvSpPr>
            <p:nvPr/>
          </p:nvSpPr>
          <p:spPr bwMode="auto">
            <a:xfrm>
              <a:off x="1430" y="1895"/>
              <a:ext cx="250" cy="765"/>
            </a:xfrm>
            <a:prstGeom prst="rect">
              <a:avLst/>
            </a:prstGeom>
            <a:solidFill>
              <a:srgbClr val="FF0000"/>
            </a:solidFill>
            <a:ln w="9525">
              <a:noFill/>
              <a:miter lim="800000"/>
              <a:headEnd/>
              <a:tailEnd/>
            </a:ln>
          </p:spPr>
          <p:txBody>
            <a:bodyPr/>
            <a:lstStyle/>
            <a:p>
              <a:endParaRPr lang="en-US" sz="2000"/>
            </a:p>
          </p:txBody>
        </p:sp>
        <p:sp>
          <p:nvSpPr>
            <p:cNvPr id="4087829" name="Freeform 21"/>
            <p:cNvSpPr>
              <a:spLocks/>
            </p:cNvSpPr>
            <p:nvPr/>
          </p:nvSpPr>
          <p:spPr bwMode="auto">
            <a:xfrm>
              <a:off x="1430" y="1895"/>
              <a:ext cx="249" cy="764"/>
            </a:xfrm>
            <a:custGeom>
              <a:avLst/>
              <a:gdLst/>
              <a:ahLst/>
              <a:cxnLst>
                <a:cxn ang="0">
                  <a:pos x="0" y="686"/>
                </a:cxn>
                <a:cxn ang="0">
                  <a:pos x="0" y="686"/>
                </a:cxn>
                <a:cxn ang="0">
                  <a:pos x="0" y="0"/>
                </a:cxn>
                <a:cxn ang="0">
                  <a:pos x="223" y="0"/>
                </a:cxn>
                <a:cxn ang="0">
                  <a:pos x="223" y="686"/>
                </a:cxn>
              </a:cxnLst>
              <a:rect l="0" t="0" r="r" b="b"/>
              <a:pathLst>
                <a:path w="223" h="686">
                  <a:moveTo>
                    <a:pt x="0" y="686"/>
                  </a:moveTo>
                  <a:lnTo>
                    <a:pt x="0" y="686"/>
                  </a:lnTo>
                  <a:lnTo>
                    <a:pt x="0" y="0"/>
                  </a:lnTo>
                  <a:lnTo>
                    <a:pt x="223" y="0"/>
                  </a:lnTo>
                  <a:lnTo>
                    <a:pt x="223" y="686"/>
                  </a:lnTo>
                </a:path>
              </a:pathLst>
            </a:custGeom>
            <a:noFill/>
            <a:ln w="11113">
              <a:solidFill>
                <a:srgbClr val="000000"/>
              </a:solidFill>
              <a:prstDash val="solid"/>
              <a:round/>
              <a:headEnd/>
              <a:tailEnd/>
            </a:ln>
          </p:spPr>
          <p:txBody>
            <a:bodyPr/>
            <a:lstStyle/>
            <a:p>
              <a:endParaRPr lang="en-US" sz="2000"/>
            </a:p>
          </p:txBody>
        </p:sp>
        <p:sp>
          <p:nvSpPr>
            <p:cNvPr id="4087830" name="Freeform 22"/>
            <p:cNvSpPr>
              <a:spLocks/>
            </p:cNvSpPr>
            <p:nvPr/>
          </p:nvSpPr>
          <p:spPr bwMode="auto">
            <a:xfrm>
              <a:off x="1492" y="1852"/>
              <a:ext cx="125" cy="0"/>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11113">
              <a:solidFill>
                <a:srgbClr val="000000"/>
              </a:solidFill>
              <a:prstDash val="solid"/>
              <a:round/>
              <a:headEnd/>
              <a:tailEnd/>
            </a:ln>
          </p:spPr>
          <p:txBody>
            <a:bodyPr/>
            <a:lstStyle/>
            <a:p>
              <a:endParaRPr lang="en-US" sz="2000"/>
            </a:p>
          </p:txBody>
        </p:sp>
        <p:sp>
          <p:nvSpPr>
            <p:cNvPr id="4087831" name="Line 23"/>
            <p:cNvSpPr>
              <a:spLocks noChangeShapeType="1"/>
            </p:cNvSpPr>
            <p:nvPr/>
          </p:nvSpPr>
          <p:spPr bwMode="auto">
            <a:xfrm>
              <a:off x="1555" y="1852"/>
              <a:ext cx="0" cy="43"/>
            </a:xfrm>
            <a:prstGeom prst="line">
              <a:avLst/>
            </a:prstGeom>
            <a:noFill/>
            <a:ln w="11113">
              <a:solidFill>
                <a:srgbClr val="000000"/>
              </a:solidFill>
              <a:round/>
              <a:headEnd/>
              <a:tailEnd/>
            </a:ln>
          </p:spPr>
          <p:txBody>
            <a:bodyPr/>
            <a:lstStyle/>
            <a:p>
              <a:endParaRPr lang="en-US" sz="2000"/>
            </a:p>
          </p:txBody>
        </p:sp>
        <p:sp>
          <p:nvSpPr>
            <p:cNvPr id="4087858" name="Rectangle 50"/>
            <p:cNvSpPr>
              <a:spLocks noChangeArrowheads="1"/>
            </p:cNvSpPr>
            <p:nvPr/>
          </p:nvSpPr>
          <p:spPr bwMode="auto">
            <a:xfrm>
              <a:off x="1531" y="1716"/>
              <a:ext cx="64" cy="154"/>
            </a:xfrm>
            <a:prstGeom prst="rect">
              <a:avLst/>
            </a:prstGeom>
            <a:noFill/>
            <a:ln w="9525">
              <a:noFill/>
              <a:miter lim="800000"/>
              <a:headEnd/>
              <a:tailEnd/>
            </a:ln>
          </p:spPr>
          <p:txBody>
            <a:bodyPr wrap="none" lIns="0" tIns="0" rIns="0" bIns="0">
              <a:spAutoFit/>
            </a:bodyPr>
            <a:lstStyle/>
            <a:p>
              <a:r>
                <a:rPr lang="en-US" sz="1600">
                  <a:solidFill>
                    <a:srgbClr val="FFFFFF"/>
                  </a:solidFill>
                  <a:effectLst/>
                  <a:latin typeface="Calibri" charset="0"/>
                </a:rPr>
                <a:t>*</a:t>
              </a:r>
              <a:endParaRPr lang="en-US">
                <a:solidFill>
                  <a:srgbClr val="FFFFFF"/>
                </a:solidFill>
                <a:effectLst>
                  <a:outerShdw blurRad="38100" dist="38100" dir="2700000" algn="tl">
                    <a:srgbClr val="000000"/>
                  </a:outerShdw>
                </a:effectLst>
              </a:endParaRPr>
            </a:p>
          </p:txBody>
        </p:sp>
      </p:grpSp>
      <p:grpSp>
        <p:nvGrpSpPr>
          <p:cNvPr id="4" name="Group 58"/>
          <p:cNvGrpSpPr>
            <a:grpSpLocks/>
          </p:cNvGrpSpPr>
          <p:nvPr/>
        </p:nvGrpSpPr>
        <p:grpSpPr bwMode="auto">
          <a:xfrm>
            <a:off x="3865563" y="2873375"/>
            <a:ext cx="396875" cy="1349375"/>
            <a:chOff x="2435" y="1810"/>
            <a:chExt cx="250" cy="850"/>
          </a:xfrm>
        </p:grpSpPr>
        <p:sp>
          <p:nvSpPr>
            <p:cNvPr id="4087832" name="Rectangle 24"/>
            <p:cNvSpPr>
              <a:spLocks noChangeArrowheads="1"/>
            </p:cNvSpPr>
            <p:nvPr/>
          </p:nvSpPr>
          <p:spPr bwMode="auto">
            <a:xfrm>
              <a:off x="2435" y="2009"/>
              <a:ext cx="250" cy="651"/>
            </a:xfrm>
            <a:prstGeom prst="rect">
              <a:avLst/>
            </a:prstGeom>
            <a:solidFill>
              <a:srgbClr val="FF0000"/>
            </a:solidFill>
            <a:ln w="9525">
              <a:noFill/>
              <a:miter lim="800000"/>
              <a:headEnd/>
              <a:tailEnd/>
            </a:ln>
          </p:spPr>
          <p:txBody>
            <a:bodyPr/>
            <a:lstStyle/>
            <a:p>
              <a:endParaRPr lang="en-US" sz="2000"/>
            </a:p>
          </p:txBody>
        </p:sp>
        <p:sp>
          <p:nvSpPr>
            <p:cNvPr id="4087833" name="Freeform 25"/>
            <p:cNvSpPr>
              <a:spLocks/>
            </p:cNvSpPr>
            <p:nvPr/>
          </p:nvSpPr>
          <p:spPr bwMode="auto">
            <a:xfrm>
              <a:off x="2435" y="2009"/>
              <a:ext cx="249" cy="650"/>
            </a:xfrm>
            <a:custGeom>
              <a:avLst/>
              <a:gdLst/>
              <a:ahLst/>
              <a:cxnLst>
                <a:cxn ang="0">
                  <a:pos x="0" y="584"/>
                </a:cxn>
                <a:cxn ang="0">
                  <a:pos x="0" y="584"/>
                </a:cxn>
                <a:cxn ang="0">
                  <a:pos x="0" y="0"/>
                </a:cxn>
                <a:cxn ang="0">
                  <a:pos x="223" y="0"/>
                </a:cxn>
                <a:cxn ang="0">
                  <a:pos x="223" y="584"/>
                </a:cxn>
              </a:cxnLst>
              <a:rect l="0" t="0" r="r" b="b"/>
              <a:pathLst>
                <a:path w="223" h="584">
                  <a:moveTo>
                    <a:pt x="0" y="584"/>
                  </a:moveTo>
                  <a:lnTo>
                    <a:pt x="0" y="584"/>
                  </a:lnTo>
                  <a:lnTo>
                    <a:pt x="0" y="0"/>
                  </a:lnTo>
                  <a:lnTo>
                    <a:pt x="223" y="0"/>
                  </a:lnTo>
                  <a:lnTo>
                    <a:pt x="223" y="584"/>
                  </a:lnTo>
                </a:path>
              </a:pathLst>
            </a:custGeom>
            <a:noFill/>
            <a:ln w="11113">
              <a:solidFill>
                <a:srgbClr val="000000"/>
              </a:solidFill>
              <a:prstDash val="solid"/>
              <a:round/>
              <a:headEnd/>
              <a:tailEnd/>
            </a:ln>
          </p:spPr>
          <p:txBody>
            <a:bodyPr/>
            <a:lstStyle/>
            <a:p>
              <a:endParaRPr lang="en-US" sz="2000"/>
            </a:p>
          </p:txBody>
        </p:sp>
        <p:sp>
          <p:nvSpPr>
            <p:cNvPr id="4087834" name="Freeform 26"/>
            <p:cNvSpPr>
              <a:spLocks/>
            </p:cNvSpPr>
            <p:nvPr/>
          </p:nvSpPr>
          <p:spPr bwMode="auto">
            <a:xfrm>
              <a:off x="2497" y="1937"/>
              <a:ext cx="125" cy="0"/>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11113">
              <a:solidFill>
                <a:srgbClr val="000000"/>
              </a:solidFill>
              <a:prstDash val="solid"/>
              <a:round/>
              <a:headEnd/>
              <a:tailEnd/>
            </a:ln>
          </p:spPr>
          <p:txBody>
            <a:bodyPr/>
            <a:lstStyle/>
            <a:p>
              <a:endParaRPr lang="en-US" sz="2000"/>
            </a:p>
          </p:txBody>
        </p:sp>
        <p:sp>
          <p:nvSpPr>
            <p:cNvPr id="4087835" name="Line 27"/>
            <p:cNvSpPr>
              <a:spLocks noChangeShapeType="1"/>
            </p:cNvSpPr>
            <p:nvPr/>
          </p:nvSpPr>
          <p:spPr bwMode="auto">
            <a:xfrm>
              <a:off x="2560" y="1937"/>
              <a:ext cx="0" cy="72"/>
            </a:xfrm>
            <a:prstGeom prst="line">
              <a:avLst/>
            </a:prstGeom>
            <a:noFill/>
            <a:ln w="11113">
              <a:solidFill>
                <a:srgbClr val="000000"/>
              </a:solidFill>
              <a:round/>
              <a:headEnd/>
              <a:tailEnd/>
            </a:ln>
          </p:spPr>
          <p:txBody>
            <a:bodyPr/>
            <a:lstStyle/>
            <a:p>
              <a:endParaRPr lang="en-US" sz="2000"/>
            </a:p>
          </p:txBody>
        </p:sp>
        <p:sp>
          <p:nvSpPr>
            <p:cNvPr id="4087859" name="Rectangle 51"/>
            <p:cNvSpPr>
              <a:spLocks noChangeArrowheads="1"/>
            </p:cNvSpPr>
            <p:nvPr/>
          </p:nvSpPr>
          <p:spPr bwMode="auto">
            <a:xfrm>
              <a:off x="2537" y="1810"/>
              <a:ext cx="64" cy="154"/>
            </a:xfrm>
            <a:prstGeom prst="rect">
              <a:avLst/>
            </a:prstGeom>
            <a:noFill/>
            <a:ln w="9525">
              <a:noFill/>
              <a:miter lim="800000"/>
              <a:headEnd/>
              <a:tailEnd/>
            </a:ln>
          </p:spPr>
          <p:txBody>
            <a:bodyPr wrap="none" lIns="0" tIns="0" rIns="0" bIns="0">
              <a:spAutoFit/>
            </a:bodyPr>
            <a:lstStyle/>
            <a:p>
              <a:r>
                <a:rPr lang="en-US" sz="1600">
                  <a:solidFill>
                    <a:srgbClr val="FFFFFF"/>
                  </a:solidFill>
                  <a:effectLst/>
                  <a:latin typeface="Calibri" charset="0"/>
                </a:rPr>
                <a:t>*</a:t>
              </a:r>
              <a:endParaRPr lang="en-US">
                <a:solidFill>
                  <a:srgbClr val="FFFFFF"/>
                </a:solidFill>
                <a:effectLst>
                  <a:outerShdw blurRad="38100" dist="38100" dir="2700000" algn="tl">
                    <a:srgbClr val="000000"/>
                  </a:outerShdw>
                </a:effectLst>
              </a:endParaRPr>
            </a:p>
          </p:txBody>
        </p:sp>
      </p:grpSp>
      <p:sp>
        <p:nvSpPr>
          <p:cNvPr id="4087816" name="AutoShape 8"/>
          <p:cNvSpPr>
            <a:spLocks noChangeAspect="1" noChangeArrowheads="1" noTextEdit="1"/>
          </p:cNvSpPr>
          <p:nvPr/>
        </p:nvSpPr>
        <p:spPr bwMode="auto">
          <a:xfrm>
            <a:off x="555625" y="1804988"/>
            <a:ext cx="5286375" cy="2811462"/>
          </a:xfrm>
          <a:prstGeom prst="rect">
            <a:avLst/>
          </a:prstGeom>
          <a:noFill/>
          <a:ln w="9525">
            <a:noFill/>
            <a:miter lim="800000"/>
            <a:headEnd/>
            <a:tailEnd/>
          </a:ln>
        </p:spPr>
        <p:txBody>
          <a:bodyPr/>
          <a:lstStyle/>
          <a:p>
            <a:endParaRPr lang="en-US" sz="2000"/>
          </a:p>
        </p:txBody>
      </p:sp>
      <p:sp>
        <p:nvSpPr>
          <p:cNvPr id="4087818" name="Rectangle 10"/>
          <p:cNvSpPr>
            <a:spLocks noChangeArrowheads="1"/>
          </p:cNvSpPr>
          <p:nvPr/>
        </p:nvSpPr>
        <p:spPr bwMode="auto">
          <a:xfrm>
            <a:off x="555625" y="1804988"/>
            <a:ext cx="5286375" cy="2811462"/>
          </a:xfrm>
          <a:prstGeom prst="rect">
            <a:avLst/>
          </a:prstGeom>
          <a:noFill/>
          <a:ln w="9525">
            <a:noFill/>
            <a:miter lim="800000"/>
            <a:headEnd/>
            <a:tailEnd/>
          </a:ln>
        </p:spPr>
        <p:txBody>
          <a:bodyPr/>
          <a:lstStyle/>
          <a:p>
            <a:endParaRPr lang="en-US" sz="2000"/>
          </a:p>
        </p:txBody>
      </p:sp>
      <p:sp>
        <p:nvSpPr>
          <p:cNvPr id="4087819" name="Rectangle 11"/>
          <p:cNvSpPr>
            <a:spLocks noChangeArrowheads="1"/>
          </p:cNvSpPr>
          <p:nvPr/>
        </p:nvSpPr>
        <p:spPr bwMode="auto">
          <a:xfrm>
            <a:off x="1374775" y="2101850"/>
            <a:ext cx="3189288" cy="2127250"/>
          </a:xfrm>
          <a:prstGeom prst="rect">
            <a:avLst/>
          </a:prstGeom>
          <a:noFill/>
          <a:ln w="9525">
            <a:noFill/>
            <a:miter lim="800000"/>
            <a:headEnd/>
            <a:tailEnd/>
          </a:ln>
        </p:spPr>
        <p:txBody>
          <a:bodyPr/>
          <a:lstStyle/>
          <a:p>
            <a:endParaRPr lang="en-US" sz="2000"/>
          </a:p>
        </p:txBody>
      </p:sp>
      <p:sp>
        <p:nvSpPr>
          <p:cNvPr id="4087820" name="Rectangle 12"/>
          <p:cNvSpPr>
            <a:spLocks noChangeArrowheads="1"/>
          </p:cNvSpPr>
          <p:nvPr/>
        </p:nvSpPr>
        <p:spPr bwMode="auto">
          <a:xfrm>
            <a:off x="1673225" y="2528888"/>
            <a:ext cx="396875" cy="1693862"/>
          </a:xfrm>
          <a:prstGeom prst="rect">
            <a:avLst/>
          </a:prstGeom>
          <a:solidFill>
            <a:srgbClr val="0000C0"/>
          </a:solidFill>
          <a:ln w="9525">
            <a:noFill/>
            <a:miter lim="800000"/>
            <a:headEnd/>
            <a:tailEnd/>
          </a:ln>
        </p:spPr>
        <p:txBody>
          <a:bodyPr/>
          <a:lstStyle/>
          <a:p>
            <a:endParaRPr lang="en-US" sz="2000"/>
          </a:p>
        </p:txBody>
      </p:sp>
      <p:sp>
        <p:nvSpPr>
          <p:cNvPr id="4087821" name="Freeform 13"/>
          <p:cNvSpPr>
            <a:spLocks/>
          </p:cNvSpPr>
          <p:nvPr/>
        </p:nvSpPr>
        <p:spPr bwMode="auto">
          <a:xfrm>
            <a:off x="1673225" y="2528888"/>
            <a:ext cx="395288" cy="1692275"/>
          </a:xfrm>
          <a:custGeom>
            <a:avLst/>
            <a:gdLst/>
            <a:ahLst/>
            <a:cxnLst>
              <a:cxn ang="0">
                <a:pos x="0" y="957"/>
              </a:cxn>
              <a:cxn ang="0">
                <a:pos x="0" y="957"/>
              </a:cxn>
              <a:cxn ang="0">
                <a:pos x="0" y="0"/>
              </a:cxn>
              <a:cxn ang="0">
                <a:pos x="223" y="0"/>
              </a:cxn>
              <a:cxn ang="0">
                <a:pos x="223" y="957"/>
              </a:cxn>
            </a:cxnLst>
            <a:rect l="0" t="0" r="r" b="b"/>
            <a:pathLst>
              <a:path w="223" h="957">
                <a:moveTo>
                  <a:pt x="0" y="957"/>
                </a:moveTo>
                <a:lnTo>
                  <a:pt x="0" y="957"/>
                </a:lnTo>
                <a:lnTo>
                  <a:pt x="0" y="0"/>
                </a:lnTo>
                <a:lnTo>
                  <a:pt x="223" y="0"/>
                </a:lnTo>
                <a:lnTo>
                  <a:pt x="223" y="957"/>
                </a:lnTo>
              </a:path>
            </a:pathLst>
          </a:custGeom>
          <a:noFill/>
          <a:ln w="11113">
            <a:solidFill>
              <a:srgbClr val="000000"/>
            </a:solidFill>
            <a:prstDash val="solid"/>
            <a:round/>
            <a:headEnd/>
            <a:tailEnd/>
          </a:ln>
        </p:spPr>
        <p:txBody>
          <a:bodyPr/>
          <a:lstStyle/>
          <a:p>
            <a:endParaRPr lang="en-US" sz="2000"/>
          </a:p>
        </p:txBody>
      </p:sp>
      <p:sp>
        <p:nvSpPr>
          <p:cNvPr id="4087822" name="Freeform 14"/>
          <p:cNvSpPr>
            <a:spLocks/>
          </p:cNvSpPr>
          <p:nvPr/>
        </p:nvSpPr>
        <p:spPr bwMode="auto">
          <a:xfrm>
            <a:off x="1771650" y="2378075"/>
            <a:ext cx="198438" cy="0"/>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11113">
            <a:solidFill>
              <a:srgbClr val="000000"/>
            </a:solidFill>
            <a:prstDash val="solid"/>
            <a:round/>
            <a:headEnd/>
            <a:tailEnd/>
          </a:ln>
        </p:spPr>
        <p:txBody>
          <a:bodyPr/>
          <a:lstStyle/>
          <a:p>
            <a:endParaRPr lang="en-US" sz="2000"/>
          </a:p>
        </p:txBody>
      </p:sp>
      <p:sp>
        <p:nvSpPr>
          <p:cNvPr id="4087823" name="Line 15"/>
          <p:cNvSpPr>
            <a:spLocks noChangeShapeType="1"/>
          </p:cNvSpPr>
          <p:nvPr/>
        </p:nvSpPr>
        <p:spPr bwMode="auto">
          <a:xfrm>
            <a:off x="1871663" y="2378075"/>
            <a:ext cx="0" cy="150813"/>
          </a:xfrm>
          <a:prstGeom prst="line">
            <a:avLst/>
          </a:prstGeom>
          <a:noFill/>
          <a:ln w="11113">
            <a:solidFill>
              <a:srgbClr val="000000"/>
            </a:solidFill>
            <a:round/>
            <a:headEnd/>
            <a:tailEnd/>
          </a:ln>
        </p:spPr>
        <p:txBody>
          <a:bodyPr/>
          <a:lstStyle/>
          <a:p>
            <a:endParaRPr lang="en-US" sz="2000"/>
          </a:p>
        </p:txBody>
      </p:sp>
      <p:sp>
        <p:nvSpPr>
          <p:cNvPr id="4087824" name="Rectangle 16"/>
          <p:cNvSpPr>
            <a:spLocks noChangeArrowheads="1"/>
          </p:cNvSpPr>
          <p:nvPr/>
        </p:nvSpPr>
        <p:spPr bwMode="auto">
          <a:xfrm>
            <a:off x="3268663" y="2768600"/>
            <a:ext cx="396875" cy="1454150"/>
          </a:xfrm>
          <a:prstGeom prst="rect">
            <a:avLst/>
          </a:prstGeom>
          <a:solidFill>
            <a:srgbClr val="0000C0"/>
          </a:solidFill>
          <a:ln w="9525">
            <a:noFill/>
            <a:miter lim="800000"/>
            <a:headEnd/>
            <a:tailEnd/>
          </a:ln>
        </p:spPr>
        <p:txBody>
          <a:bodyPr/>
          <a:lstStyle/>
          <a:p>
            <a:endParaRPr lang="en-US" sz="2000"/>
          </a:p>
        </p:txBody>
      </p:sp>
      <p:sp>
        <p:nvSpPr>
          <p:cNvPr id="4087825" name="Freeform 17"/>
          <p:cNvSpPr>
            <a:spLocks/>
          </p:cNvSpPr>
          <p:nvPr/>
        </p:nvSpPr>
        <p:spPr bwMode="auto">
          <a:xfrm>
            <a:off x="3268663" y="2768600"/>
            <a:ext cx="395287" cy="1452563"/>
          </a:xfrm>
          <a:custGeom>
            <a:avLst/>
            <a:gdLst/>
            <a:ahLst/>
            <a:cxnLst>
              <a:cxn ang="0">
                <a:pos x="0" y="822"/>
              </a:cxn>
              <a:cxn ang="0">
                <a:pos x="0" y="822"/>
              </a:cxn>
              <a:cxn ang="0">
                <a:pos x="0" y="0"/>
              </a:cxn>
              <a:cxn ang="0">
                <a:pos x="223" y="0"/>
              </a:cxn>
              <a:cxn ang="0">
                <a:pos x="223" y="822"/>
              </a:cxn>
            </a:cxnLst>
            <a:rect l="0" t="0" r="r" b="b"/>
            <a:pathLst>
              <a:path w="223" h="822">
                <a:moveTo>
                  <a:pt x="0" y="822"/>
                </a:moveTo>
                <a:lnTo>
                  <a:pt x="0" y="822"/>
                </a:lnTo>
                <a:lnTo>
                  <a:pt x="0" y="0"/>
                </a:lnTo>
                <a:lnTo>
                  <a:pt x="223" y="0"/>
                </a:lnTo>
                <a:lnTo>
                  <a:pt x="223" y="822"/>
                </a:lnTo>
              </a:path>
            </a:pathLst>
          </a:custGeom>
          <a:noFill/>
          <a:ln w="11113">
            <a:solidFill>
              <a:srgbClr val="000000"/>
            </a:solidFill>
            <a:prstDash val="solid"/>
            <a:round/>
            <a:headEnd/>
            <a:tailEnd/>
          </a:ln>
        </p:spPr>
        <p:txBody>
          <a:bodyPr/>
          <a:lstStyle/>
          <a:p>
            <a:endParaRPr lang="en-US" sz="2000"/>
          </a:p>
        </p:txBody>
      </p:sp>
      <p:sp>
        <p:nvSpPr>
          <p:cNvPr id="4087826" name="Freeform 18"/>
          <p:cNvSpPr>
            <a:spLocks/>
          </p:cNvSpPr>
          <p:nvPr/>
        </p:nvSpPr>
        <p:spPr bwMode="auto">
          <a:xfrm>
            <a:off x="3367088" y="2678113"/>
            <a:ext cx="198437" cy="0"/>
          </a:xfrm>
          <a:custGeom>
            <a:avLst/>
            <a:gdLst/>
            <a:ahLst/>
            <a:cxnLst>
              <a:cxn ang="0">
                <a:pos x="0" y="0"/>
              </a:cxn>
              <a:cxn ang="0">
                <a:pos x="112" y="0"/>
              </a:cxn>
              <a:cxn ang="0">
                <a:pos x="0" y="0"/>
              </a:cxn>
            </a:cxnLst>
            <a:rect l="0" t="0" r="r" b="b"/>
            <a:pathLst>
              <a:path w="112">
                <a:moveTo>
                  <a:pt x="0" y="0"/>
                </a:moveTo>
                <a:lnTo>
                  <a:pt x="112" y="0"/>
                </a:lnTo>
                <a:lnTo>
                  <a:pt x="0" y="0"/>
                </a:lnTo>
              </a:path>
            </a:pathLst>
          </a:custGeom>
          <a:noFill/>
          <a:ln w="11113">
            <a:solidFill>
              <a:srgbClr val="000000"/>
            </a:solidFill>
            <a:prstDash val="solid"/>
            <a:round/>
            <a:headEnd/>
            <a:tailEnd/>
          </a:ln>
        </p:spPr>
        <p:txBody>
          <a:bodyPr/>
          <a:lstStyle/>
          <a:p>
            <a:endParaRPr lang="en-US" sz="2000"/>
          </a:p>
        </p:txBody>
      </p:sp>
      <p:sp>
        <p:nvSpPr>
          <p:cNvPr id="4087827" name="Line 19"/>
          <p:cNvSpPr>
            <a:spLocks noChangeShapeType="1"/>
          </p:cNvSpPr>
          <p:nvPr/>
        </p:nvSpPr>
        <p:spPr bwMode="auto">
          <a:xfrm>
            <a:off x="3467100" y="2678113"/>
            <a:ext cx="0" cy="90487"/>
          </a:xfrm>
          <a:prstGeom prst="line">
            <a:avLst/>
          </a:prstGeom>
          <a:noFill/>
          <a:ln w="11113">
            <a:solidFill>
              <a:srgbClr val="000000"/>
            </a:solidFill>
            <a:round/>
            <a:headEnd/>
            <a:tailEnd/>
          </a:ln>
        </p:spPr>
        <p:txBody>
          <a:bodyPr/>
          <a:lstStyle/>
          <a:p>
            <a:endParaRPr lang="en-US" sz="2000"/>
          </a:p>
        </p:txBody>
      </p:sp>
      <p:sp>
        <p:nvSpPr>
          <p:cNvPr id="4087836" name="Line 28"/>
          <p:cNvSpPr>
            <a:spLocks noChangeShapeType="1"/>
          </p:cNvSpPr>
          <p:nvPr/>
        </p:nvSpPr>
        <p:spPr bwMode="auto">
          <a:xfrm>
            <a:off x="1374775" y="4222750"/>
            <a:ext cx="3190875" cy="0"/>
          </a:xfrm>
          <a:prstGeom prst="line">
            <a:avLst/>
          </a:prstGeom>
          <a:noFill/>
          <a:ln w="11113">
            <a:solidFill>
              <a:schemeClr val="tx1"/>
            </a:solidFill>
            <a:round/>
            <a:headEnd/>
            <a:tailEnd/>
          </a:ln>
        </p:spPr>
        <p:txBody>
          <a:bodyPr/>
          <a:lstStyle/>
          <a:p>
            <a:endParaRPr lang="en-US" sz="2000"/>
          </a:p>
        </p:txBody>
      </p:sp>
      <p:sp>
        <p:nvSpPr>
          <p:cNvPr id="4087837" name="Line 29"/>
          <p:cNvSpPr>
            <a:spLocks noChangeShapeType="1"/>
          </p:cNvSpPr>
          <p:nvPr/>
        </p:nvSpPr>
        <p:spPr bwMode="auto">
          <a:xfrm>
            <a:off x="2170113" y="4222750"/>
            <a:ext cx="0" cy="60325"/>
          </a:xfrm>
          <a:prstGeom prst="line">
            <a:avLst/>
          </a:prstGeom>
          <a:noFill/>
          <a:ln w="11113">
            <a:solidFill>
              <a:schemeClr val="tx1"/>
            </a:solidFill>
            <a:round/>
            <a:headEnd/>
            <a:tailEnd/>
          </a:ln>
        </p:spPr>
        <p:txBody>
          <a:bodyPr/>
          <a:lstStyle/>
          <a:p>
            <a:endParaRPr lang="en-US" sz="2000"/>
          </a:p>
        </p:txBody>
      </p:sp>
      <p:sp>
        <p:nvSpPr>
          <p:cNvPr id="4087838" name="Rectangle 30"/>
          <p:cNvSpPr>
            <a:spLocks noChangeArrowheads="1"/>
          </p:cNvSpPr>
          <p:nvPr/>
        </p:nvSpPr>
        <p:spPr bwMode="auto">
          <a:xfrm>
            <a:off x="1935163" y="4287838"/>
            <a:ext cx="385762" cy="198437"/>
          </a:xfrm>
          <a:prstGeom prst="rect">
            <a:avLst/>
          </a:prstGeom>
          <a:noFill/>
          <a:ln w="9525">
            <a:noFill/>
            <a:miter lim="800000"/>
            <a:headEnd/>
            <a:tailEnd/>
          </a:ln>
        </p:spPr>
        <p:txBody>
          <a:bodyPr wrap="none" lIns="0" tIns="0" rIns="0" bIns="0">
            <a:spAutoFit/>
          </a:bodyPr>
          <a:lstStyle/>
          <a:p>
            <a:r>
              <a:rPr lang="en-US" sz="1300" b="1">
                <a:solidFill>
                  <a:srgbClr val="FFFFFF"/>
                </a:solidFill>
                <a:effectLst/>
                <a:latin typeface="Calibri" charset="0"/>
              </a:rPr>
              <a:t>mPFC</a:t>
            </a:r>
            <a:endParaRPr lang="en-US">
              <a:solidFill>
                <a:srgbClr val="FFFFFF"/>
              </a:solidFill>
              <a:effectLst>
                <a:outerShdw blurRad="38100" dist="38100" dir="2700000" algn="tl">
                  <a:srgbClr val="000000"/>
                </a:outerShdw>
              </a:effectLst>
            </a:endParaRPr>
          </a:p>
        </p:txBody>
      </p:sp>
      <p:sp>
        <p:nvSpPr>
          <p:cNvPr id="4087839" name="Line 31"/>
          <p:cNvSpPr>
            <a:spLocks noChangeShapeType="1"/>
          </p:cNvSpPr>
          <p:nvPr/>
        </p:nvSpPr>
        <p:spPr bwMode="auto">
          <a:xfrm>
            <a:off x="3765550" y="4222750"/>
            <a:ext cx="0" cy="60325"/>
          </a:xfrm>
          <a:prstGeom prst="line">
            <a:avLst/>
          </a:prstGeom>
          <a:noFill/>
          <a:ln w="11113">
            <a:solidFill>
              <a:schemeClr val="tx1"/>
            </a:solidFill>
            <a:round/>
            <a:headEnd/>
            <a:tailEnd/>
          </a:ln>
        </p:spPr>
        <p:txBody>
          <a:bodyPr/>
          <a:lstStyle/>
          <a:p>
            <a:endParaRPr lang="en-US" sz="2000"/>
          </a:p>
        </p:txBody>
      </p:sp>
      <p:sp>
        <p:nvSpPr>
          <p:cNvPr id="4087840" name="Rectangle 32"/>
          <p:cNvSpPr>
            <a:spLocks noChangeArrowheads="1"/>
          </p:cNvSpPr>
          <p:nvPr/>
        </p:nvSpPr>
        <p:spPr bwMode="auto">
          <a:xfrm>
            <a:off x="3522663" y="4287838"/>
            <a:ext cx="401637" cy="198437"/>
          </a:xfrm>
          <a:prstGeom prst="rect">
            <a:avLst/>
          </a:prstGeom>
          <a:noFill/>
          <a:ln w="9525">
            <a:noFill/>
            <a:miter lim="800000"/>
            <a:headEnd/>
            <a:tailEnd/>
          </a:ln>
        </p:spPr>
        <p:txBody>
          <a:bodyPr wrap="none" lIns="0" tIns="0" rIns="0" bIns="0">
            <a:spAutoFit/>
          </a:bodyPr>
          <a:lstStyle/>
          <a:p>
            <a:r>
              <a:rPr lang="en-US" sz="1300" b="1">
                <a:solidFill>
                  <a:srgbClr val="FFFFFF"/>
                </a:solidFill>
                <a:effectLst/>
                <a:latin typeface="Calibri" charset="0"/>
              </a:rPr>
              <a:t>vHipp</a:t>
            </a:r>
            <a:endParaRPr lang="en-US">
              <a:solidFill>
                <a:srgbClr val="FFFFFF"/>
              </a:solidFill>
              <a:effectLst>
                <a:outerShdw blurRad="38100" dist="38100" dir="2700000" algn="tl">
                  <a:srgbClr val="000000"/>
                </a:outerShdw>
              </a:effectLst>
            </a:endParaRPr>
          </a:p>
        </p:txBody>
      </p:sp>
      <p:sp>
        <p:nvSpPr>
          <p:cNvPr id="4087841" name="Line 33"/>
          <p:cNvSpPr>
            <a:spLocks noChangeShapeType="1"/>
          </p:cNvSpPr>
          <p:nvPr/>
        </p:nvSpPr>
        <p:spPr bwMode="auto">
          <a:xfrm flipV="1">
            <a:off x="1374775" y="2101850"/>
            <a:ext cx="0" cy="2120900"/>
          </a:xfrm>
          <a:prstGeom prst="line">
            <a:avLst/>
          </a:prstGeom>
          <a:noFill/>
          <a:ln w="11113">
            <a:solidFill>
              <a:schemeClr val="tx1"/>
            </a:solidFill>
            <a:round/>
            <a:headEnd/>
            <a:tailEnd/>
          </a:ln>
        </p:spPr>
        <p:txBody>
          <a:bodyPr/>
          <a:lstStyle/>
          <a:p>
            <a:endParaRPr lang="en-US" sz="2000"/>
          </a:p>
        </p:txBody>
      </p:sp>
      <p:sp>
        <p:nvSpPr>
          <p:cNvPr id="4087842" name="Line 34"/>
          <p:cNvSpPr>
            <a:spLocks noChangeShapeType="1"/>
          </p:cNvSpPr>
          <p:nvPr/>
        </p:nvSpPr>
        <p:spPr bwMode="auto">
          <a:xfrm flipH="1">
            <a:off x="1314450" y="4222750"/>
            <a:ext cx="60325" cy="0"/>
          </a:xfrm>
          <a:prstGeom prst="line">
            <a:avLst/>
          </a:prstGeom>
          <a:noFill/>
          <a:ln w="11113">
            <a:solidFill>
              <a:schemeClr val="tx1"/>
            </a:solidFill>
            <a:round/>
            <a:headEnd/>
            <a:tailEnd/>
          </a:ln>
        </p:spPr>
        <p:txBody>
          <a:bodyPr/>
          <a:lstStyle/>
          <a:p>
            <a:endParaRPr lang="en-US" sz="2000"/>
          </a:p>
        </p:txBody>
      </p:sp>
      <p:sp>
        <p:nvSpPr>
          <p:cNvPr id="4087843" name="Rectangle 35"/>
          <p:cNvSpPr>
            <a:spLocks noChangeArrowheads="1"/>
          </p:cNvSpPr>
          <p:nvPr/>
        </p:nvSpPr>
        <p:spPr bwMode="auto">
          <a:xfrm>
            <a:off x="1127125" y="4127500"/>
            <a:ext cx="84138" cy="198438"/>
          </a:xfrm>
          <a:prstGeom prst="rect">
            <a:avLst/>
          </a:prstGeom>
          <a:noFill/>
          <a:ln w="9525">
            <a:noFill/>
            <a:miter lim="800000"/>
            <a:headEnd/>
            <a:tailEnd/>
          </a:ln>
        </p:spPr>
        <p:txBody>
          <a:bodyPr wrap="none" lIns="0" tIns="0" rIns="0" bIns="0">
            <a:spAutoFit/>
          </a:bodyPr>
          <a:lstStyle/>
          <a:p>
            <a:r>
              <a:rPr lang="en-US" sz="1300">
                <a:solidFill>
                  <a:srgbClr val="FFFFFF"/>
                </a:solidFill>
                <a:effectLst/>
                <a:latin typeface="Calibri" charset="0"/>
              </a:rPr>
              <a:t>0</a:t>
            </a:r>
            <a:endParaRPr lang="en-US">
              <a:solidFill>
                <a:srgbClr val="FFFFFF"/>
              </a:solidFill>
              <a:effectLst>
                <a:outerShdw blurRad="38100" dist="38100" dir="2700000" algn="tl">
                  <a:srgbClr val="000000"/>
                </a:outerShdw>
              </a:effectLst>
            </a:endParaRPr>
          </a:p>
        </p:txBody>
      </p:sp>
      <p:sp>
        <p:nvSpPr>
          <p:cNvPr id="4087844" name="Line 36"/>
          <p:cNvSpPr>
            <a:spLocks noChangeShapeType="1"/>
          </p:cNvSpPr>
          <p:nvPr/>
        </p:nvSpPr>
        <p:spPr bwMode="auto">
          <a:xfrm flipH="1">
            <a:off x="1314450" y="3692525"/>
            <a:ext cx="60325" cy="0"/>
          </a:xfrm>
          <a:prstGeom prst="line">
            <a:avLst/>
          </a:prstGeom>
          <a:noFill/>
          <a:ln w="11113">
            <a:solidFill>
              <a:schemeClr val="tx1"/>
            </a:solidFill>
            <a:round/>
            <a:headEnd/>
            <a:tailEnd/>
          </a:ln>
        </p:spPr>
        <p:txBody>
          <a:bodyPr/>
          <a:lstStyle/>
          <a:p>
            <a:endParaRPr lang="en-US" sz="2000"/>
          </a:p>
        </p:txBody>
      </p:sp>
      <p:sp>
        <p:nvSpPr>
          <p:cNvPr id="4087845" name="Rectangle 37"/>
          <p:cNvSpPr>
            <a:spLocks noChangeArrowheads="1"/>
          </p:cNvSpPr>
          <p:nvPr/>
        </p:nvSpPr>
        <p:spPr bwMode="auto">
          <a:xfrm>
            <a:off x="873125" y="3597275"/>
            <a:ext cx="336550" cy="198438"/>
          </a:xfrm>
          <a:prstGeom prst="rect">
            <a:avLst/>
          </a:prstGeom>
          <a:noFill/>
          <a:ln w="9525">
            <a:noFill/>
            <a:miter lim="800000"/>
            <a:headEnd/>
            <a:tailEnd/>
          </a:ln>
        </p:spPr>
        <p:txBody>
          <a:bodyPr wrap="none" lIns="0" tIns="0" rIns="0" bIns="0">
            <a:spAutoFit/>
          </a:bodyPr>
          <a:lstStyle/>
          <a:p>
            <a:r>
              <a:rPr lang="en-US" sz="1300">
                <a:solidFill>
                  <a:srgbClr val="FFFFFF"/>
                </a:solidFill>
                <a:effectLst/>
                <a:latin typeface="Calibri" charset="0"/>
              </a:rPr>
              <a:t>1000</a:t>
            </a:r>
            <a:endParaRPr lang="en-US">
              <a:solidFill>
                <a:srgbClr val="FFFFFF"/>
              </a:solidFill>
              <a:effectLst>
                <a:outerShdw blurRad="38100" dist="38100" dir="2700000" algn="tl">
                  <a:srgbClr val="000000"/>
                </a:outerShdw>
              </a:effectLst>
            </a:endParaRPr>
          </a:p>
        </p:txBody>
      </p:sp>
      <p:sp>
        <p:nvSpPr>
          <p:cNvPr id="4087846" name="Line 38"/>
          <p:cNvSpPr>
            <a:spLocks noChangeShapeType="1"/>
          </p:cNvSpPr>
          <p:nvPr/>
        </p:nvSpPr>
        <p:spPr bwMode="auto">
          <a:xfrm flipH="1">
            <a:off x="1314450" y="3162300"/>
            <a:ext cx="60325" cy="0"/>
          </a:xfrm>
          <a:prstGeom prst="line">
            <a:avLst/>
          </a:prstGeom>
          <a:noFill/>
          <a:ln w="11113">
            <a:solidFill>
              <a:schemeClr val="tx1"/>
            </a:solidFill>
            <a:round/>
            <a:headEnd/>
            <a:tailEnd/>
          </a:ln>
        </p:spPr>
        <p:txBody>
          <a:bodyPr/>
          <a:lstStyle/>
          <a:p>
            <a:endParaRPr lang="en-US" sz="2000"/>
          </a:p>
        </p:txBody>
      </p:sp>
      <p:sp>
        <p:nvSpPr>
          <p:cNvPr id="4087847" name="Rectangle 39"/>
          <p:cNvSpPr>
            <a:spLocks noChangeArrowheads="1"/>
          </p:cNvSpPr>
          <p:nvPr/>
        </p:nvSpPr>
        <p:spPr bwMode="auto">
          <a:xfrm>
            <a:off x="873125" y="3067050"/>
            <a:ext cx="336550" cy="198438"/>
          </a:xfrm>
          <a:prstGeom prst="rect">
            <a:avLst/>
          </a:prstGeom>
          <a:noFill/>
          <a:ln w="9525">
            <a:noFill/>
            <a:miter lim="800000"/>
            <a:headEnd/>
            <a:tailEnd/>
          </a:ln>
        </p:spPr>
        <p:txBody>
          <a:bodyPr wrap="none" lIns="0" tIns="0" rIns="0" bIns="0">
            <a:spAutoFit/>
          </a:bodyPr>
          <a:lstStyle/>
          <a:p>
            <a:r>
              <a:rPr lang="en-US" sz="1300">
                <a:solidFill>
                  <a:srgbClr val="FFFFFF"/>
                </a:solidFill>
                <a:effectLst/>
                <a:latin typeface="Calibri" charset="0"/>
              </a:rPr>
              <a:t>2000</a:t>
            </a:r>
            <a:endParaRPr lang="en-US">
              <a:solidFill>
                <a:srgbClr val="FFFFFF"/>
              </a:solidFill>
              <a:effectLst>
                <a:outerShdw blurRad="38100" dist="38100" dir="2700000" algn="tl">
                  <a:srgbClr val="000000"/>
                </a:outerShdw>
              </a:effectLst>
            </a:endParaRPr>
          </a:p>
        </p:txBody>
      </p:sp>
      <p:sp>
        <p:nvSpPr>
          <p:cNvPr id="4087848" name="Line 40"/>
          <p:cNvSpPr>
            <a:spLocks noChangeShapeType="1"/>
          </p:cNvSpPr>
          <p:nvPr/>
        </p:nvSpPr>
        <p:spPr bwMode="auto">
          <a:xfrm flipH="1">
            <a:off x="1314450" y="2632075"/>
            <a:ext cx="60325" cy="0"/>
          </a:xfrm>
          <a:prstGeom prst="line">
            <a:avLst/>
          </a:prstGeom>
          <a:noFill/>
          <a:ln w="11113">
            <a:solidFill>
              <a:schemeClr val="tx1"/>
            </a:solidFill>
            <a:round/>
            <a:headEnd/>
            <a:tailEnd/>
          </a:ln>
        </p:spPr>
        <p:txBody>
          <a:bodyPr/>
          <a:lstStyle/>
          <a:p>
            <a:endParaRPr lang="en-US" sz="2000"/>
          </a:p>
        </p:txBody>
      </p:sp>
      <p:sp>
        <p:nvSpPr>
          <p:cNvPr id="4087849" name="Rectangle 41"/>
          <p:cNvSpPr>
            <a:spLocks noChangeArrowheads="1"/>
          </p:cNvSpPr>
          <p:nvPr/>
        </p:nvSpPr>
        <p:spPr bwMode="auto">
          <a:xfrm>
            <a:off x="873125" y="2536825"/>
            <a:ext cx="336550" cy="198438"/>
          </a:xfrm>
          <a:prstGeom prst="rect">
            <a:avLst/>
          </a:prstGeom>
          <a:noFill/>
          <a:ln w="9525">
            <a:noFill/>
            <a:miter lim="800000"/>
            <a:headEnd/>
            <a:tailEnd/>
          </a:ln>
        </p:spPr>
        <p:txBody>
          <a:bodyPr wrap="none" lIns="0" tIns="0" rIns="0" bIns="0">
            <a:spAutoFit/>
          </a:bodyPr>
          <a:lstStyle/>
          <a:p>
            <a:r>
              <a:rPr lang="en-US" sz="1300">
                <a:solidFill>
                  <a:srgbClr val="FFFFFF"/>
                </a:solidFill>
                <a:effectLst/>
                <a:latin typeface="Calibri" charset="0"/>
              </a:rPr>
              <a:t>3000</a:t>
            </a:r>
            <a:endParaRPr lang="en-US">
              <a:solidFill>
                <a:srgbClr val="FFFFFF"/>
              </a:solidFill>
              <a:effectLst>
                <a:outerShdw blurRad="38100" dist="38100" dir="2700000" algn="tl">
                  <a:srgbClr val="000000"/>
                </a:outerShdw>
              </a:effectLst>
            </a:endParaRPr>
          </a:p>
        </p:txBody>
      </p:sp>
      <p:sp>
        <p:nvSpPr>
          <p:cNvPr id="4087850" name="Line 42"/>
          <p:cNvSpPr>
            <a:spLocks noChangeShapeType="1"/>
          </p:cNvSpPr>
          <p:nvPr/>
        </p:nvSpPr>
        <p:spPr bwMode="auto">
          <a:xfrm flipH="1">
            <a:off x="1314450" y="2101850"/>
            <a:ext cx="60325" cy="0"/>
          </a:xfrm>
          <a:prstGeom prst="line">
            <a:avLst/>
          </a:prstGeom>
          <a:noFill/>
          <a:ln w="11113">
            <a:solidFill>
              <a:schemeClr val="tx1"/>
            </a:solidFill>
            <a:round/>
            <a:headEnd/>
            <a:tailEnd/>
          </a:ln>
        </p:spPr>
        <p:txBody>
          <a:bodyPr/>
          <a:lstStyle/>
          <a:p>
            <a:endParaRPr lang="en-US" sz="2000"/>
          </a:p>
        </p:txBody>
      </p:sp>
      <p:sp>
        <p:nvSpPr>
          <p:cNvPr id="4087851" name="Rectangle 43"/>
          <p:cNvSpPr>
            <a:spLocks noChangeArrowheads="1"/>
          </p:cNvSpPr>
          <p:nvPr/>
        </p:nvSpPr>
        <p:spPr bwMode="auto">
          <a:xfrm>
            <a:off x="873125" y="2006600"/>
            <a:ext cx="336550" cy="198438"/>
          </a:xfrm>
          <a:prstGeom prst="rect">
            <a:avLst/>
          </a:prstGeom>
          <a:noFill/>
          <a:ln w="9525">
            <a:noFill/>
            <a:miter lim="800000"/>
            <a:headEnd/>
            <a:tailEnd/>
          </a:ln>
        </p:spPr>
        <p:txBody>
          <a:bodyPr wrap="none" lIns="0" tIns="0" rIns="0" bIns="0">
            <a:spAutoFit/>
          </a:bodyPr>
          <a:lstStyle/>
          <a:p>
            <a:r>
              <a:rPr lang="en-US" sz="1300">
                <a:solidFill>
                  <a:srgbClr val="FFFFFF"/>
                </a:solidFill>
                <a:effectLst/>
                <a:latin typeface="Calibri" charset="0"/>
              </a:rPr>
              <a:t>4000</a:t>
            </a:r>
            <a:endParaRPr lang="en-US">
              <a:solidFill>
                <a:srgbClr val="FFFFFF"/>
              </a:solidFill>
              <a:effectLst>
                <a:outerShdw blurRad="38100" dist="38100" dir="2700000" algn="tl">
                  <a:srgbClr val="000000"/>
                </a:outerShdw>
              </a:effectLst>
            </a:endParaRPr>
          </a:p>
        </p:txBody>
      </p:sp>
      <p:sp>
        <p:nvSpPr>
          <p:cNvPr id="4087852" name="Rectangle 44"/>
          <p:cNvSpPr>
            <a:spLocks noChangeArrowheads="1"/>
          </p:cNvSpPr>
          <p:nvPr/>
        </p:nvSpPr>
        <p:spPr bwMode="auto">
          <a:xfrm>
            <a:off x="5140325" y="2147888"/>
            <a:ext cx="539750" cy="212725"/>
          </a:xfrm>
          <a:prstGeom prst="rect">
            <a:avLst/>
          </a:prstGeom>
          <a:noFill/>
          <a:ln w="9525">
            <a:noFill/>
            <a:miter lim="800000"/>
            <a:headEnd/>
            <a:tailEnd/>
          </a:ln>
        </p:spPr>
        <p:txBody>
          <a:bodyPr wrap="none" lIns="0" tIns="0" rIns="0" bIns="0">
            <a:spAutoFit/>
          </a:bodyPr>
          <a:lstStyle/>
          <a:p>
            <a:r>
              <a:rPr lang="en-US" sz="1400">
                <a:solidFill>
                  <a:srgbClr val="FFFFFF"/>
                </a:solidFill>
                <a:effectLst/>
                <a:latin typeface="Calibri" charset="0"/>
              </a:rPr>
              <a:t>Control</a:t>
            </a:r>
            <a:endParaRPr lang="en-US">
              <a:solidFill>
                <a:srgbClr val="FFFFFF"/>
              </a:solidFill>
              <a:effectLst>
                <a:outerShdw blurRad="38100" dist="38100" dir="2700000" algn="tl">
                  <a:srgbClr val="000000"/>
                </a:outerShdw>
              </a:effectLst>
            </a:endParaRPr>
          </a:p>
        </p:txBody>
      </p:sp>
      <p:sp>
        <p:nvSpPr>
          <p:cNvPr id="4087853" name="Rectangle 45"/>
          <p:cNvSpPr>
            <a:spLocks noChangeArrowheads="1"/>
          </p:cNvSpPr>
          <p:nvPr/>
        </p:nvSpPr>
        <p:spPr bwMode="auto">
          <a:xfrm>
            <a:off x="4784725" y="2185988"/>
            <a:ext cx="227013" cy="128587"/>
          </a:xfrm>
          <a:prstGeom prst="rect">
            <a:avLst/>
          </a:prstGeom>
          <a:solidFill>
            <a:srgbClr val="0000C0"/>
          </a:solidFill>
          <a:ln w="9525">
            <a:noFill/>
            <a:miter lim="800000"/>
            <a:headEnd/>
            <a:tailEnd/>
          </a:ln>
        </p:spPr>
        <p:txBody>
          <a:bodyPr/>
          <a:lstStyle/>
          <a:p>
            <a:endParaRPr lang="en-US" sz="2000"/>
          </a:p>
        </p:txBody>
      </p:sp>
      <p:sp>
        <p:nvSpPr>
          <p:cNvPr id="4087854" name="Freeform 46"/>
          <p:cNvSpPr>
            <a:spLocks/>
          </p:cNvSpPr>
          <p:nvPr/>
        </p:nvSpPr>
        <p:spPr bwMode="auto">
          <a:xfrm>
            <a:off x="4784725" y="2185988"/>
            <a:ext cx="227013" cy="128587"/>
          </a:xfrm>
          <a:custGeom>
            <a:avLst/>
            <a:gdLst/>
            <a:ahLst/>
            <a:cxnLst>
              <a:cxn ang="0">
                <a:pos x="0" y="0"/>
              </a:cxn>
              <a:cxn ang="0">
                <a:pos x="0" y="0"/>
              </a:cxn>
              <a:cxn ang="0">
                <a:pos x="128" y="0"/>
              </a:cxn>
              <a:cxn ang="0">
                <a:pos x="128" y="72"/>
              </a:cxn>
              <a:cxn ang="0">
                <a:pos x="0" y="72"/>
              </a:cxn>
              <a:cxn ang="0">
                <a:pos x="0" y="0"/>
              </a:cxn>
            </a:cxnLst>
            <a:rect l="0" t="0" r="r" b="b"/>
            <a:pathLst>
              <a:path w="128" h="72">
                <a:moveTo>
                  <a:pt x="0" y="0"/>
                </a:moveTo>
                <a:lnTo>
                  <a:pt x="0" y="0"/>
                </a:lnTo>
                <a:lnTo>
                  <a:pt x="128" y="0"/>
                </a:lnTo>
                <a:lnTo>
                  <a:pt x="128" y="72"/>
                </a:lnTo>
                <a:lnTo>
                  <a:pt x="0" y="72"/>
                </a:lnTo>
                <a:lnTo>
                  <a:pt x="0" y="0"/>
                </a:lnTo>
              </a:path>
            </a:pathLst>
          </a:custGeom>
          <a:noFill/>
          <a:ln w="11113">
            <a:solidFill>
              <a:srgbClr val="000000"/>
            </a:solidFill>
            <a:prstDash val="solid"/>
            <a:round/>
            <a:headEnd/>
            <a:tailEnd/>
          </a:ln>
        </p:spPr>
        <p:txBody>
          <a:bodyPr/>
          <a:lstStyle/>
          <a:p>
            <a:endParaRPr lang="en-US" sz="2000"/>
          </a:p>
        </p:txBody>
      </p:sp>
      <p:sp>
        <p:nvSpPr>
          <p:cNvPr id="4087856" name="Rectangle 48"/>
          <p:cNvSpPr>
            <a:spLocks noChangeArrowheads="1"/>
          </p:cNvSpPr>
          <p:nvPr/>
        </p:nvSpPr>
        <p:spPr bwMode="auto">
          <a:xfrm>
            <a:off x="4784725" y="2430463"/>
            <a:ext cx="227013" cy="127000"/>
          </a:xfrm>
          <a:prstGeom prst="rect">
            <a:avLst/>
          </a:prstGeom>
          <a:solidFill>
            <a:srgbClr val="FF0000"/>
          </a:solidFill>
          <a:ln w="9525">
            <a:noFill/>
            <a:miter lim="800000"/>
            <a:headEnd/>
            <a:tailEnd/>
          </a:ln>
        </p:spPr>
        <p:txBody>
          <a:bodyPr/>
          <a:lstStyle/>
          <a:p>
            <a:endParaRPr lang="en-US" sz="2000"/>
          </a:p>
        </p:txBody>
      </p:sp>
      <p:sp>
        <p:nvSpPr>
          <p:cNvPr id="4087860" name="Rectangle 52"/>
          <p:cNvSpPr>
            <a:spLocks noChangeArrowheads="1"/>
          </p:cNvSpPr>
          <p:nvPr/>
        </p:nvSpPr>
        <p:spPr bwMode="auto">
          <a:xfrm rot="16200000">
            <a:off x="419895" y="3063081"/>
            <a:ext cx="779462" cy="212725"/>
          </a:xfrm>
          <a:prstGeom prst="rect">
            <a:avLst/>
          </a:prstGeom>
          <a:noFill/>
          <a:ln w="9525">
            <a:noFill/>
            <a:miter lim="800000"/>
            <a:headEnd/>
            <a:tailEnd/>
          </a:ln>
        </p:spPr>
        <p:txBody>
          <a:bodyPr wrap="none" lIns="0" tIns="0" rIns="0" bIns="0">
            <a:spAutoFit/>
          </a:bodyPr>
          <a:lstStyle/>
          <a:p>
            <a:r>
              <a:rPr lang="en-US" sz="1400" b="1">
                <a:solidFill>
                  <a:srgbClr val="FFFFFF"/>
                </a:solidFill>
                <a:effectLst/>
                <a:latin typeface="Calibri" charset="0"/>
              </a:rPr>
              <a:t>cells/mm2</a:t>
            </a:r>
            <a:endParaRPr lang="en-US">
              <a:solidFill>
                <a:srgbClr val="FFFFFF"/>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087856"/>
                                        </p:tgtEl>
                                        <p:attrNameLst>
                                          <p:attrName>style.visibility</p:attrName>
                                        </p:attrNameLst>
                                      </p:cBhvr>
                                      <p:to>
                                        <p:strVal val="visible"/>
                                      </p:to>
                                    </p:set>
                                    <p:animEffect transition="in" filter="wipe(down)">
                                      <p:cBhvr>
                                        <p:cTn id="16" dur="500"/>
                                        <p:tgtEl>
                                          <p:spTgt spid="4087856"/>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4087813"/>
                                        </p:tgtEl>
                                        <p:attrNameLst>
                                          <p:attrName>style.visibility</p:attrName>
                                        </p:attrNameLst>
                                      </p:cBhvr>
                                      <p:to>
                                        <p:strVal val="visible"/>
                                      </p:to>
                                    </p:set>
                                    <p:animEffect transition="in" filter="checkerboard(across)">
                                      <p:cBhvr>
                                        <p:cTn id="21" dur="500"/>
                                        <p:tgtEl>
                                          <p:spTgt spid="408781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087813" grpId="0"/>
      <p:bldP spid="40878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2F"/>
            </a:gs>
            <a:gs pos="50000">
              <a:srgbClr val="000066"/>
            </a:gs>
            <a:gs pos="100000">
              <a:srgbClr val="00002F"/>
            </a:gs>
          </a:gsLst>
          <a:lin ang="5400000" scaled="1"/>
        </a:gradFill>
        <a:effectLst/>
      </p:bgPr>
    </p:bg>
    <p:spTree>
      <p:nvGrpSpPr>
        <p:cNvPr id="1" name=""/>
        <p:cNvGrpSpPr/>
        <p:nvPr/>
      </p:nvGrpSpPr>
      <p:grpSpPr>
        <a:xfrm>
          <a:off x="0" y="0"/>
          <a:ext cx="0" cy="0"/>
          <a:chOff x="0" y="0"/>
          <a:chExt cx="0" cy="0"/>
        </a:xfrm>
      </p:grpSpPr>
      <p:sp>
        <p:nvSpPr>
          <p:cNvPr id="63490" name="TextBox 1"/>
          <p:cNvSpPr txBox="1">
            <a:spLocks noChangeArrowheads="1"/>
          </p:cNvSpPr>
          <p:nvPr/>
        </p:nvSpPr>
        <p:spPr bwMode="auto">
          <a:xfrm>
            <a:off x="785813" y="687388"/>
            <a:ext cx="7572375" cy="946150"/>
          </a:xfrm>
          <a:prstGeom prst="rect">
            <a:avLst/>
          </a:prstGeom>
          <a:noFill/>
          <a:ln w="9525">
            <a:noFill/>
            <a:miter lim="800000"/>
            <a:headEnd/>
            <a:tailEnd/>
          </a:ln>
        </p:spPr>
        <p:txBody>
          <a:bodyPr>
            <a:spAutoFit/>
          </a:bodyPr>
          <a:lstStyle/>
          <a:p>
            <a:pPr algn="ctr" eaLnBrk="1" hangingPunct="1"/>
            <a:r>
              <a:rPr lang="en-US" sz="2800" b="1" smtClean="0">
                <a:solidFill>
                  <a:srgbClr val="FFFF00"/>
                </a:solidFill>
                <a:effectLst/>
                <a:latin typeface="Calibri" pitchFamily="34" charset="0"/>
                <a:cs typeface="Arial" pitchFamily="34" charset="0"/>
              </a:rPr>
              <a:t>How does the decrease in PV interneurons affect information processing?</a:t>
            </a:r>
          </a:p>
        </p:txBody>
      </p:sp>
      <p:sp>
        <p:nvSpPr>
          <p:cNvPr id="4785155" name="Rectangle 2"/>
          <p:cNvSpPr>
            <a:spLocks noChangeArrowheads="1"/>
          </p:cNvSpPr>
          <p:nvPr/>
        </p:nvSpPr>
        <p:spPr bwMode="auto">
          <a:xfrm>
            <a:off x="838200" y="2033588"/>
            <a:ext cx="7467600" cy="4017962"/>
          </a:xfrm>
          <a:prstGeom prst="rect">
            <a:avLst/>
          </a:prstGeom>
          <a:noFill/>
          <a:ln w="9525">
            <a:noFill/>
            <a:miter lim="800000"/>
            <a:headEnd/>
            <a:tailEnd/>
          </a:ln>
        </p:spPr>
        <p:txBody>
          <a:bodyPr>
            <a:spAutoFit/>
          </a:bodyPr>
          <a:lstStyle/>
          <a:p>
            <a:pPr eaLnBrk="1" hangingPunct="1">
              <a:buFontTx/>
              <a:buChar char="-"/>
            </a:pPr>
            <a:r>
              <a:rPr lang="en-US" sz="2400" smtClean="0">
                <a:solidFill>
                  <a:srgbClr val="FFFFFF"/>
                </a:solidFill>
                <a:effectLst/>
                <a:latin typeface="Calibri" pitchFamily="34" charset="0"/>
                <a:cs typeface="Arial" pitchFamily="34" charset="0"/>
              </a:rPr>
              <a:t>  PV interneurons are known to affect high frequency gamma rhythms that are known to have a role in stimulus recognition and processing</a:t>
            </a:r>
          </a:p>
          <a:p>
            <a:pPr eaLnBrk="1" hangingPunct="1">
              <a:buFontTx/>
              <a:buChar char="-"/>
            </a:pPr>
            <a:endParaRPr lang="en-US" sz="2400" smtClean="0">
              <a:solidFill>
                <a:srgbClr val="FFFFFF"/>
              </a:solidFill>
              <a:effectLst/>
              <a:latin typeface="Calibri" pitchFamily="34" charset="0"/>
              <a:cs typeface="Arial" pitchFamily="34" charset="0"/>
            </a:endParaRPr>
          </a:p>
          <a:p>
            <a:pPr eaLnBrk="1" hangingPunct="1"/>
            <a:endParaRPr lang="en-US" sz="2400" smtClean="0">
              <a:solidFill>
                <a:srgbClr val="FFFFFF"/>
              </a:solidFill>
              <a:effectLst/>
              <a:latin typeface="Calibri" pitchFamily="34" charset="0"/>
              <a:cs typeface="Arial" pitchFamily="34" charset="0"/>
            </a:endParaRPr>
          </a:p>
          <a:p>
            <a:pPr eaLnBrk="1" hangingPunct="1">
              <a:buFontTx/>
              <a:buChar char="-"/>
            </a:pPr>
            <a:r>
              <a:rPr lang="en-US" sz="2400" smtClean="0">
                <a:solidFill>
                  <a:srgbClr val="FFFFFF"/>
                </a:solidFill>
                <a:effectLst/>
                <a:latin typeface="Calibri" pitchFamily="34" charset="0"/>
                <a:cs typeface="Arial" pitchFamily="34" charset="0"/>
              </a:rPr>
              <a:t>  Examine whether activity rhythms evoked by conditioned stimuli are altered in brain regions showing decreased PV interneurons</a:t>
            </a:r>
          </a:p>
          <a:p>
            <a:pPr eaLnBrk="1" hangingPunct="1">
              <a:buFontTx/>
              <a:buChar char="-"/>
            </a:pPr>
            <a:endParaRPr lang="en-US" sz="2400" smtClean="0">
              <a:solidFill>
                <a:srgbClr val="FFFFFF"/>
              </a:solidFill>
              <a:effectLst/>
              <a:latin typeface="Calibri" pitchFamily="34" charset="0"/>
              <a:cs typeface="Arial" pitchFamily="34" charset="0"/>
            </a:endParaRPr>
          </a:p>
          <a:p>
            <a:pPr eaLnBrk="1" hangingPunct="1">
              <a:buFontTx/>
              <a:buChar char="-"/>
            </a:pPr>
            <a:endParaRPr lang="en-US" sz="2400" smtClean="0">
              <a:solidFill>
                <a:srgbClr val="FFFFFF"/>
              </a:solidFill>
              <a:effectLst/>
              <a:latin typeface="Calibri" pitchFamily="34" charset="0"/>
              <a:cs typeface="Arial" pitchFamily="34" charset="0"/>
            </a:endParaRPr>
          </a:p>
          <a:p>
            <a:pPr eaLnBrk="1" hangingPunct="1">
              <a:buFontTx/>
              <a:buChar char="-"/>
            </a:pPr>
            <a:endParaRPr lang="en-US" sz="1800" smtClean="0">
              <a:solidFill>
                <a:srgbClr val="FFFFFF"/>
              </a:solidFill>
              <a:effectLst/>
              <a:latin typeface="Calibri"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85155">
                                            <p:txEl>
                                              <p:pRg st="0" end="0"/>
                                            </p:txEl>
                                          </p:spTgt>
                                        </p:tgtEl>
                                        <p:attrNameLst>
                                          <p:attrName>style.visibility</p:attrName>
                                        </p:attrNameLst>
                                      </p:cBhvr>
                                      <p:to>
                                        <p:strVal val="visible"/>
                                      </p:to>
                                    </p:set>
                                    <p:animEffect transition="in" filter="checkerboard(across)">
                                      <p:cBhvr>
                                        <p:cTn id="7" dur="500"/>
                                        <p:tgtEl>
                                          <p:spTgt spid="47851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85155">
                                            <p:txEl>
                                              <p:pRg st="3" end="3"/>
                                            </p:txEl>
                                          </p:spTgt>
                                        </p:tgtEl>
                                        <p:attrNameLst>
                                          <p:attrName>style.visibility</p:attrName>
                                        </p:attrNameLst>
                                      </p:cBhvr>
                                      <p:to>
                                        <p:strVal val="visible"/>
                                      </p:to>
                                    </p:set>
                                    <p:animEffect transition="in" filter="checkerboard(across)">
                                      <p:cBhvr>
                                        <p:cTn id="12" dur="500"/>
                                        <p:tgtEl>
                                          <p:spTgt spid="4785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p:nvPr/>
        </p:nvSpPr>
        <p:spPr>
          <a:xfrm>
            <a:off x="6618288" y="3389313"/>
            <a:ext cx="1860550" cy="11763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pic>
        <p:nvPicPr>
          <p:cNvPr id="64515" name="Picture 62" descr="vHipp coronal.jpg"/>
          <p:cNvPicPr>
            <a:picLocks noChangeAspect="1"/>
          </p:cNvPicPr>
          <p:nvPr/>
        </p:nvPicPr>
        <p:blipFill>
          <a:blip r:embed="rId3" cstate="print"/>
          <a:srcRect/>
          <a:stretch>
            <a:fillRect/>
          </a:stretch>
        </p:blipFill>
        <p:spPr bwMode="auto">
          <a:xfrm>
            <a:off x="1628775" y="3452813"/>
            <a:ext cx="4267200" cy="2614612"/>
          </a:xfrm>
          <a:prstGeom prst="rect">
            <a:avLst/>
          </a:prstGeom>
          <a:noFill/>
          <a:ln w="9525">
            <a:noFill/>
            <a:miter lim="800000"/>
            <a:headEnd/>
            <a:tailEnd/>
          </a:ln>
        </p:spPr>
      </p:pic>
      <p:sp>
        <p:nvSpPr>
          <p:cNvPr id="64516" name="TextBox 1"/>
          <p:cNvSpPr txBox="1">
            <a:spLocks noChangeArrowheads="1"/>
          </p:cNvSpPr>
          <p:nvPr/>
        </p:nvSpPr>
        <p:spPr bwMode="auto">
          <a:xfrm>
            <a:off x="927100" y="544513"/>
            <a:ext cx="4438650" cy="369887"/>
          </a:xfrm>
          <a:prstGeom prst="rect">
            <a:avLst/>
          </a:prstGeom>
          <a:noFill/>
          <a:ln w="9525">
            <a:noFill/>
            <a:miter lim="800000"/>
            <a:headEnd/>
            <a:tailEnd/>
          </a:ln>
        </p:spPr>
        <p:txBody>
          <a:bodyPr wrap="none">
            <a:spAutoFit/>
          </a:bodyPr>
          <a:lstStyle/>
          <a:p>
            <a:pPr eaLnBrk="1" hangingPunct="1"/>
            <a:r>
              <a:rPr lang="en-US" sz="1800" i="1" smtClean="0">
                <a:solidFill>
                  <a:srgbClr val="FFFFFF"/>
                </a:solidFill>
                <a:effectLst/>
                <a:latin typeface="Calibri" pitchFamily="34" charset="0"/>
                <a:cs typeface="Arial" pitchFamily="34" charset="0"/>
              </a:rPr>
              <a:t>In vivo </a:t>
            </a:r>
            <a:r>
              <a:rPr lang="en-US" sz="1800" smtClean="0">
                <a:solidFill>
                  <a:srgbClr val="FFFFFF"/>
                </a:solidFill>
                <a:effectLst/>
                <a:latin typeface="Calibri" pitchFamily="34" charset="0"/>
                <a:cs typeface="Arial" pitchFamily="34" charset="0"/>
              </a:rPr>
              <a:t>extracellular field potential recordings</a:t>
            </a:r>
          </a:p>
        </p:txBody>
      </p:sp>
      <p:sp>
        <p:nvSpPr>
          <p:cNvPr id="64517" name="AutoShape 11"/>
          <p:cNvSpPr>
            <a:spLocks noChangeArrowheads="1"/>
          </p:cNvSpPr>
          <p:nvPr/>
        </p:nvSpPr>
        <p:spPr bwMode="auto">
          <a:xfrm rot="5400000" flipV="1">
            <a:off x="4440237" y="2036763"/>
            <a:ext cx="796925" cy="533400"/>
          </a:xfrm>
          <a:prstGeom prst="triangle">
            <a:avLst>
              <a:gd name="adj" fmla="val 50000"/>
            </a:avLst>
          </a:prstGeom>
          <a:noFill/>
          <a:ln w="9525">
            <a:solidFill>
              <a:schemeClr val="tx1"/>
            </a:solidFill>
            <a:miter lim="800000"/>
            <a:headEnd/>
            <a:tailEnd/>
          </a:ln>
        </p:spPr>
        <p:txBody>
          <a:bodyPr wrap="none" anchor="ctr"/>
          <a:lstStyle/>
          <a:p>
            <a:pPr eaLnBrk="1" hangingPunct="1"/>
            <a:endParaRPr lang="en-US" sz="1800" smtClean="0">
              <a:solidFill>
                <a:srgbClr val="FFFFFF"/>
              </a:solidFill>
              <a:effectLst/>
              <a:latin typeface="Arial" pitchFamily="34" charset="0"/>
              <a:cs typeface="Arial" pitchFamily="34" charset="0"/>
            </a:endParaRPr>
          </a:p>
        </p:txBody>
      </p:sp>
      <p:grpSp>
        <p:nvGrpSpPr>
          <p:cNvPr id="2" name="Group 1066"/>
          <p:cNvGrpSpPr>
            <a:grpSpLocks/>
          </p:cNvGrpSpPr>
          <p:nvPr/>
        </p:nvGrpSpPr>
        <p:grpSpPr bwMode="auto">
          <a:xfrm rot="5400000">
            <a:off x="5636419" y="1953419"/>
            <a:ext cx="304800" cy="338138"/>
            <a:chOff x="1327" y="227"/>
            <a:chExt cx="192" cy="213"/>
          </a:xfrm>
        </p:grpSpPr>
        <p:sp>
          <p:nvSpPr>
            <p:cNvPr id="4091911" name="Line 13"/>
            <p:cNvSpPr>
              <a:spLocks noChangeShapeType="1"/>
            </p:cNvSpPr>
            <p:nvPr/>
          </p:nvSpPr>
          <p:spPr bwMode="auto">
            <a:xfrm flipV="1">
              <a:off x="1423" y="327"/>
              <a:ext cx="0" cy="112"/>
            </a:xfrm>
            <a:prstGeom prst="line">
              <a:avLst/>
            </a:prstGeom>
            <a:noFill/>
            <a:ln w="9525">
              <a:solidFill>
                <a:schemeClr val="tx1"/>
              </a:solidFill>
              <a:round/>
              <a:headEnd/>
              <a:tailEnd/>
            </a:ln>
          </p:spPr>
          <p:txBody>
            <a:bodyPr/>
            <a:lstStyle/>
            <a:p>
              <a:pPr>
                <a:defRPr/>
              </a:pPr>
              <a:endParaRPr lang="en-US" sz="2000">
                <a:cs typeface="Arial" pitchFamily="34" charset="0"/>
              </a:endParaRPr>
            </a:p>
          </p:txBody>
        </p:sp>
        <p:sp>
          <p:nvSpPr>
            <p:cNvPr id="4091912" name="Line 14"/>
            <p:cNvSpPr>
              <a:spLocks noChangeShapeType="1"/>
            </p:cNvSpPr>
            <p:nvPr/>
          </p:nvSpPr>
          <p:spPr bwMode="auto">
            <a:xfrm flipV="1">
              <a:off x="1327" y="327"/>
              <a:ext cx="192" cy="0"/>
            </a:xfrm>
            <a:prstGeom prst="line">
              <a:avLst/>
            </a:prstGeom>
            <a:noFill/>
            <a:ln w="9525">
              <a:solidFill>
                <a:schemeClr val="tx1"/>
              </a:solidFill>
              <a:round/>
              <a:headEnd/>
              <a:tailEnd/>
            </a:ln>
          </p:spPr>
          <p:txBody>
            <a:bodyPr/>
            <a:lstStyle/>
            <a:p>
              <a:pPr>
                <a:defRPr/>
              </a:pPr>
              <a:endParaRPr lang="en-US" sz="2000">
                <a:cs typeface="Arial" pitchFamily="34" charset="0"/>
              </a:endParaRPr>
            </a:p>
          </p:txBody>
        </p:sp>
        <p:sp>
          <p:nvSpPr>
            <p:cNvPr id="4091913" name="Line 15"/>
            <p:cNvSpPr>
              <a:spLocks noChangeShapeType="1"/>
            </p:cNvSpPr>
            <p:nvPr/>
          </p:nvSpPr>
          <p:spPr bwMode="auto">
            <a:xfrm flipV="1">
              <a:off x="1351" y="293"/>
              <a:ext cx="144" cy="0"/>
            </a:xfrm>
            <a:prstGeom prst="line">
              <a:avLst/>
            </a:prstGeom>
            <a:noFill/>
            <a:ln w="9525">
              <a:solidFill>
                <a:schemeClr val="tx1"/>
              </a:solidFill>
              <a:round/>
              <a:headEnd/>
              <a:tailEnd/>
            </a:ln>
          </p:spPr>
          <p:txBody>
            <a:bodyPr/>
            <a:lstStyle/>
            <a:p>
              <a:pPr>
                <a:defRPr/>
              </a:pPr>
              <a:endParaRPr lang="en-US" sz="2000">
                <a:cs typeface="Arial" pitchFamily="34" charset="0"/>
              </a:endParaRPr>
            </a:p>
          </p:txBody>
        </p:sp>
        <p:sp>
          <p:nvSpPr>
            <p:cNvPr id="4091914" name="Line 16"/>
            <p:cNvSpPr>
              <a:spLocks noChangeShapeType="1"/>
            </p:cNvSpPr>
            <p:nvPr/>
          </p:nvSpPr>
          <p:spPr bwMode="auto">
            <a:xfrm flipV="1">
              <a:off x="1375" y="260"/>
              <a:ext cx="96" cy="0"/>
            </a:xfrm>
            <a:prstGeom prst="line">
              <a:avLst/>
            </a:prstGeom>
            <a:noFill/>
            <a:ln w="9525">
              <a:solidFill>
                <a:schemeClr val="tx1"/>
              </a:solidFill>
              <a:round/>
              <a:headEnd/>
              <a:tailEnd/>
            </a:ln>
          </p:spPr>
          <p:txBody>
            <a:bodyPr/>
            <a:lstStyle/>
            <a:p>
              <a:pPr>
                <a:defRPr/>
              </a:pPr>
              <a:endParaRPr lang="en-US" sz="2000">
                <a:cs typeface="Arial" pitchFamily="34" charset="0"/>
              </a:endParaRPr>
            </a:p>
          </p:txBody>
        </p:sp>
        <p:sp>
          <p:nvSpPr>
            <p:cNvPr id="4091915" name="Line 17"/>
            <p:cNvSpPr>
              <a:spLocks noChangeShapeType="1"/>
            </p:cNvSpPr>
            <p:nvPr/>
          </p:nvSpPr>
          <p:spPr bwMode="auto">
            <a:xfrm flipV="1">
              <a:off x="1399" y="226"/>
              <a:ext cx="48" cy="0"/>
            </a:xfrm>
            <a:prstGeom prst="line">
              <a:avLst/>
            </a:prstGeom>
            <a:noFill/>
            <a:ln w="9525">
              <a:solidFill>
                <a:schemeClr val="tx1"/>
              </a:solidFill>
              <a:round/>
              <a:headEnd/>
              <a:tailEnd/>
            </a:ln>
          </p:spPr>
          <p:txBody>
            <a:bodyPr/>
            <a:lstStyle/>
            <a:p>
              <a:pPr>
                <a:defRPr/>
              </a:pPr>
              <a:endParaRPr lang="en-US" sz="2000">
                <a:cs typeface="Arial" pitchFamily="34" charset="0"/>
              </a:endParaRPr>
            </a:p>
          </p:txBody>
        </p:sp>
      </p:grpSp>
      <p:sp>
        <p:nvSpPr>
          <p:cNvPr id="64519" name="Rectangle 38"/>
          <p:cNvSpPr>
            <a:spLocks noChangeArrowheads="1"/>
          </p:cNvSpPr>
          <p:nvPr/>
        </p:nvSpPr>
        <p:spPr bwMode="auto">
          <a:xfrm>
            <a:off x="1219200" y="1495425"/>
            <a:ext cx="2819400" cy="1612900"/>
          </a:xfrm>
          <a:prstGeom prst="rect">
            <a:avLst/>
          </a:prstGeom>
          <a:noFill/>
          <a:ln w="9525">
            <a:solidFill>
              <a:schemeClr val="tx1"/>
            </a:solidFill>
            <a:miter lim="800000"/>
            <a:headEnd/>
            <a:tailEnd/>
          </a:ln>
        </p:spPr>
        <p:txBody>
          <a:bodyPr wrap="none" anchor="ctr"/>
          <a:lstStyle/>
          <a:p>
            <a:pPr eaLnBrk="1" hangingPunct="1"/>
            <a:endParaRPr lang="en-US" sz="1800" smtClean="0">
              <a:solidFill>
                <a:srgbClr val="FFFFFF"/>
              </a:solidFill>
              <a:effectLst/>
              <a:latin typeface="Arial" pitchFamily="34" charset="0"/>
              <a:cs typeface="Arial" pitchFamily="34" charset="0"/>
            </a:endParaRPr>
          </a:p>
        </p:txBody>
      </p:sp>
      <p:cxnSp>
        <p:nvCxnSpPr>
          <p:cNvPr id="54" name="Straight Connector 53"/>
          <p:cNvCxnSpPr>
            <a:stCxn id="64517" idx="0"/>
            <a:endCxn id="64519" idx="3"/>
          </p:cNvCxnSpPr>
          <p:nvPr/>
        </p:nvCxnSpPr>
        <p:spPr>
          <a:xfrm rot="10800000">
            <a:off x="4038600" y="2301875"/>
            <a:ext cx="533400" cy="1588"/>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0800000">
            <a:off x="5105400" y="2125663"/>
            <a:ext cx="533400" cy="1587"/>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10800000">
            <a:off x="5116513" y="2454275"/>
            <a:ext cx="533400" cy="1588"/>
          </a:xfrm>
          <a:prstGeom prst="line">
            <a:avLst/>
          </a:prstGeom>
          <a:ln w="63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64523" name="TextBox 1"/>
          <p:cNvSpPr txBox="1">
            <a:spLocks noChangeArrowheads="1"/>
          </p:cNvSpPr>
          <p:nvPr/>
        </p:nvSpPr>
        <p:spPr bwMode="auto">
          <a:xfrm>
            <a:off x="7116763" y="3643313"/>
            <a:ext cx="1371600" cy="646112"/>
          </a:xfrm>
          <a:prstGeom prst="rect">
            <a:avLst/>
          </a:prstGeom>
          <a:noFill/>
          <a:ln w="9525">
            <a:noFill/>
            <a:miter lim="800000"/>
            <a:headEnd/>
            <a:tailEnd/>
          </a:ln>
        </p:spPr>
        <p:txBody>
          <a:bodyPr>
            <a:spAutoFit/>
          </a:bodyPr>
          <a:lstStyle/>
          <a:p>
            <a:pPr eaLnBrk="1" hangingPunct="1">
              <a:buFont typeface="Arial" pitchFamily="34" charset="0"/>
              <a:buChar char="•"/>
            </a:pPr>
            <a:r>
              <a:rPr lang="en-US" sz="1800" smtClean="0">
                <a:solidFill>
                  <a:srgbClr val="FFFFFF"/>
                </a:solidFill>
                <a:effectLst/>
                <a:latin typeface="Calibri" pitchFamily="34" charset="0"/>
                <a:cs typeface="Arial" pitchFamily="34" charset="0"/>
              </a:rPr>
              <a:t> vHipp</a:t>
            </a:r>
          </a:p>
          <a:p>
            <a:pPr eaLnBrk="1" hangingPunct="1">
              <a:buFont typeface="Arial" pitchFamily="34" charset="0"/>
              <a:buChar char="•"/>
            </a:pPr>
            <a:r>
              <a:rPr lang="en-US" sz="1800" smtClean="0">
                <a:solidFill>
                  <a:srgbClr val="FFFFFF"/>
                </a:solidFill>
                <a:effectLst/>
                <a:latin typeface="Calibri" pitchFamily="34" charset="0"/>
                <a:cs typeface="Arial" pitchFamily="34" charset="0"/>
              </a:rPr>
              <a:t> mPFC</a:t>
            </a:r>
          </a:p>
        </p:txBody>
      </p:sp>
      <p:sp>
        <p:nvSpPr>
          <p:cNvPr id="58" name="Isosceles Triangle 57"/>
          <p:cNvSpPr/>
          <p:nvPr/>
        </p:nvSpPr>
        <p:spPr>
          <a:xfrm rot="11400000">
            <a:off x="5054600" y="3633788"/>
            <a:ext cx="336550" cy="1916112"/>
          </a:xfrm>
          <a:prstGeom prst="triangle">
            <a:avLst>
              <a:gd name="adj" fmla="val 5032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59" name="Oval 58"/>
          <p:cNvSpPr/>
          <p:nvPr/>
        </p:nvSpPr>
        <p:spPr>
          <a:xfrm>
            <a:off x="5205413" y="3563938"/>
            <a:ext cx="350837" cy="2111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cxnSp>
        <p:nvCxnSpPr>
          <p:cNvPr id="60" name="Straight Connector 59"/>
          <p:cNvCxnSpPr>
            <a:endCxn id="59" idx="4"/>
          </p:cNvCxnSpPr>
          <p:nvPr/>
        </p:nvCxnSpPr>
        <p:spPr>
          <a:xfrm rot="5400000">
            <a:off x="4836319" y="2983706"/>
            <a:ext cx="1336675" cy="2460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64527" name="Picture 2"/>
          <p:cNvPicPr>
            <a:picLocks noChangeAspect="1" noChangeArrowheads="1"/>
          </p:cNvPicPr>
          <p:nvPr/>
        </p:nvPicPr>
        <p:blipFill>
          <a:blip r:embed="rId4" cstate="print"/>
          <a:srcRect/>
          <a:stretch>
            <a:fillRect/>
          </a:stretch>
        </p:blipFill>
        <p:spPr bwMode="auto">
          <a:xfrm>
            <a:off x="1238250" y="1547813"/>
            <a:ext cx="2797175" cy="1563687"/>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00"/>
            </a:gs>
            <a:gs pos="50000">
              <a:srgbClr val="0066FF"/>
            </a:gs>
            <a:gs pos="100000">
              <a:srgbClr val="000000"/>
            </a:gs>
          </a:gsLst>
          <a:lin ang="5400000" scaled="1"/>
        </a:gradFill>
        <a:effectLst/>
      </p:bgPr>
    </p:bg>
    <p:spTree>
      <p:nvGrpSpPr>
        <p:cNvPr id="1" name=""/>
        <p:cNvGrpSpPr/>
        <p:nvPr/>
      </p:nvGrpSpPr>
      <p:grpSpPr>
        <a:xfrm>
          <a:off x="0" y="0"/>
          <a:ext cx="0" cy="0"/>
          <a:chOff x="0" y="0"/>
          <a:chExt cx="0" cy="0"/>
        </a:xfrm>
      </p:grpSpPr>
      <p:sp>
        <p:nvSpPr>
          <p:cNvPr id="66562" name="TextBox 5"/>
          <p:cNvSpPr txBox="1">
            <a:spLocks noChangeArrowheads="1"/>
          </p:cNvSpPr>
          <p:nvPr/>
        </p:nvSpPr>
        <p:spPr bwMode="auto">
          <a:xfrm>
            <a:off x="330200" y="333375"/>
            <a:ext cx="3292475" cy="457200"/>
          </a:xfrm>
          <a:prstGeom prst="rect">
            <a:avLst/>
          </a:prstGeom>
          <a:noFill/>
          <a:ln w="9525">
            <a:noFill/>
            <a:miter lim="800000"/>
            <a:headEnd/>
            <a:tailEnd/>
          </a:ln>
        </p:spPr>
        <p:txBody>
          <a:bodyPr wrap="none">
            <a:spAutoFit/>
          </a:bodyPr>
          <a:lstStyle/>
          <a:p>
            <a:pPr eaLnBrk="1" hangingPunct="1"/>
            <a:r>
              <a:rPr lang="en-US" sz="2400" smtClean="0">
                <a:solidFill>
                  <a:srgbClr val="FFFFFF"/>
                </a:solidFill>
                <a:effectLst/>
                <a:latin typeface="Calibri" pitchFamily="34" charset="0"/>
                <a:cs typeface="Arial" pitchFamily="34" charset="0"/>
              </a:rPr>
              <a:t>Gamma band oscillations</a:t>
            </a:r>
          </a:p>
        </p:txBody>
      </p:sp>
      <p:sp>
        <p:nvSpPr>
          <p:cNvPr id="9" name="Rectangle 8"/>
          <p:cNvSpPr/>
          <p:nvPr/>
        </p:nvSpPr>
        <p:spPr>
          <a:xfrm>
            <a:off x="6945313" y="6376988"/>
            <a:ext cx="207962" cy="587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10" name="Rectangle 9"/>
          <p:cNvSpPr/>
          <p:nvPr/>
        </p:nvSpPr>
        <p:spPr>
          <a:xfrm>
            <a:off x="6946900" y="6564313"/>
            <a:ext cx="207963" cy="5873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66565" name="TextBox 10"/>
          <p:cNvSpPr txBox="1">
            <a:spLocks noChangeArrowheads="1"/>
          </p:cNvSpPr>
          <p:nvPr/>
        </p:nvSpPr>
        <p:spPr bwMode="auto">
          <a:xfrm>
            <a:off x="7172325" y="6269038"/>
            <a:ext cx="688975" cy="274637"/>
          </a:xfrm>
          <a:prstGeom prst="rect">
            <a:avLst/>
          </a:prstGeom>
          <a:noFill/>
          <a:ln w="9525">
            <a:noFill/>
            <a:miter lim="800000"/>
            <a:headEnd/>
            <a:tailEnd/>
          </a:ln>
        </p:spPr>
        <p:txBody>
          <a:bodyPr>
            <a:spAutoFit/>
          </a:bodyPr>
          <a:lstStyle/>
          <a:p>
            <a:pPr eaLnBrk="1" hangingPunct="1"/>
            <a:r>
              <a:rPr lang="en-US" sz="1200" smtClean="0">
                <a:solidFill>
                  <a:srgbClr val="FFFFFF"/>
                </a:solidFill>
                <a:effectLst/>
                <a:latin typeface="Calibri" pitchFamily="34" charset="0"/>
                <a:cs typeface="Arial" pitchFamily="34" charset="0"/>
              </a:rPr>
              <a:t>No tone</a:t>
            </a:r>
          </a:p>
        </p:txBody>
      </p:sp>
      <p:sp>
        <p:nvSpPr>
          <p:cNvPr id="66566" name="TextBox 11"/>
          <p:cNvSpPr txBox="1">
            <a:spLocks noChangeArrowheads="1"/>
          </p:cNvSpPr>
          <p:nvPr/>
        </p:nvSpPr>
        <p:spPr bwMode="auto">
          <a:xfrm>
            <a:off x="7173913" y="6445250"/>
            <a:ext cx="1554162" cy="276225"/>
          </a:xfrm>
          <a:prstGeom prst="rect">
            <a:avLst/>
          </a:prstGeom>
          <a:noFill/>
          <a:ln w="9525">
            <a:noFill/>
            <a:miter lim="800000"/>
            <a:headEnd/>
            <a:tailEnd/>
          </a:ln>
        </p:spPr>
        <p:txBody>
          <a:bodyPr>
            <a:spAutoFit/>
          </a:bodyPr>
          <a:lstStyle/>
          <a:p>
            <a:pPr eaLnBrk="1" hangingPunct="1"/>
            <a:r>
              <a:rPr lang="en-US" sz="1200" smtClean="0">
                <a:solidFill>
                  <a:srgbClr val="FFFFFF"/>
                </a:solidFill>
                <a:effectLst/>
                <a:latin typeface="Calibri" pitchFamily="34" charset="0"/>
                <a:cs typeface="Arial" pitchFamily="34" charset="0"/>
              </a:rPr>
              <a:t>Conditioned tone</a:t>
            </a:r>
          </a:p>
        </p:txBody>
      </p:sp>
      <p:sp>
        <p:nvSpPr>
          <p:cNvPr id="66567" name="TextBox 14"/>
          <p:cNvSpPr txBox="1">
            <a:spLocks noChangeArrowheads="1"/>
          </p:cNvSpPr>
          <p:nvPr/>
        </p:nvSpPr>
        <p:spPr bwMode="auto">
          <a:xfrm>
            <a:off x="3000375" y="969963"/>
            <a:ext cx="776288" cy="396875"/>
          </a:xfrm>
          <a:prstGeom prst="rect">
            <a:avLst/>
          </a:prstGeom>
          <a:noFill/>
          <a:ln w="9525">
            <a:noFill/>
            <a:miter lim="800000"/>
            <a:headEnd/>
            <a:tailEnd/>
          </a:ln>
        </p:spPr>
        <p:txBody>
          <a:bodyPr wrap="none">
            <a:spAutoFit/>
          </a:bodyPr>
          <a:lstStyle/>
          <a:p>
            <a:pPr eaLnBrk="1" hangingPunct="1"/>
            <a:r>
              <a:rPr lang="en-US" sz="2000" b="1" u="sng" smtClean="0">
                <a:solidFill>
                  <a:srgbClr val="FFFFFF"/>
                </a:solidFill>
                <a:effectLst/>
                <a:latin typeface="Calibri" pitchFamily="34" charset="0"/>
                <a:cs typeface="Arial" pitchFamily="34" charset="0"/>
              </a:rPr>
              <a:t>mPFC</a:t>
            </a:r>
          </a:p>
        </p:txBody>
      </p:sp>
      <p:sp>
        <p:nvSpPr>
          <p:cNvPr id="29" name="Rounded Rectangle 28"/>
          <p:cNvSpPr/>
          <p:nvPr/>
        </p:nvSpPr>
        <p:spPr>
          <a:xfrm>
            <a:off x="6805613" y="6262688"/>
            <a:ext cx="1655762" cy="427037"/>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grpSp>
        <p:nvGrpSpPr>
          <p:cNvPr id="2" name="Group 4912"/>
          <p:cNvGrpSpPr>
            <a:grpSpLocks/>
          </p:cNvGrpSpPr>
          <p:nvPr/>
        </p:nvGrpSpPr>
        <p:grpSpPr bwMode="auto">
          <a:xfrm>
            <a:off x="242888" y="1076325"/>
            <a:ext cx="8507412" cy="2655888"/>
            <a:chOff x="153" y="678"/>
            <a:chExt cx="5359" cy="1673"/>
          </a:xfrm>
        </p:grpSpPr>
        <p:sp>
          <p:nvSpPr>
            <p:cNvPr id="69017" name="TextBox 12"/>
            <p:cNvSpPr txBox="1">
              <a:spLocks noChangeArrowheads="1"/>
            </p:cNvSpPr>
            <p:nvPr/>
          </p:nvSpPr>
          <p:spPr bwMode="auto">
            <a:xfrm>
              <a:off x="153" y="1266"/>
              <a:ext cx="583" cy="250"/>
            </a:xfrm>
            <a:prstGeom prst="rect">
              <a:avLst/>
            </a:prstGeom>
            <a:noFill/>
            <a:ln w="9525">
              <a:noFill/>
              <a:miter lim="800000"/>
              <a:headEnd/>
              <a:tailEnd/>
            </a:ln>
          </p:spPr>
          <p:txBody>
            <a:bodyPr wrap="none">
              <a:spAutoFit/>
            </a:bodyPr>
            <a:lstStyle/>
            <a:p>
              <a:pPr eaLnBrk="1" hangingPunct="1"/>
              <a:r>
                <a:rPr lang="en-US" sz="2000" b="1" smtClean="0">
                  <a:solidFill>
                    <a:srgbClr val="FFFFFF"/>
                  </a:solidFill>
                  <a:effectLst/>
                  <a:latin typeface="Calibri" pitchFamily="34" charset="0"/>
                  <a:cs typeface="Arial" pitchFamily="34" charset="0"/>
                </a:rPr>
                <a:t>SALINE</a:t>
              </a:r>
            </a:p>
          </p:txBody>
        </p:sp>
        <p:sp>
          <p:nvSpPr>
            <p:cNvPr id="69018" name="TextBox 15"/>
            <p:cNvSpPr txBox="1">
              <a:spLocks noChangeArrowheads="1"/>
            </p:cNvSpPr>
            <p:nvPr/>
          </p:nvSpPr>
          <p:spPr bwMode="auto">
            <a:xfrm>
              <a:off x="4253" y="678"/>
              <a:ext cx="504" cy="250"/>
            </a:xfrm>
            <a:prstGeom prst="rect">
              <a:avLst/>
            </a:prstGeom>
            <a:noFill/>
            <a:ln w="9525">
              <a:noFill/>
              <a:miter lim="800000"/>
              <a:headEnd/>
              <a:tailEnd/>
            </a:ln>
          </p:spPr>
          <p:txBody>
            <a:bodyPr wrap="none">
              <a:spAutoFit/>
            </a:bodyPr>
            <a:lstStyle/>
            <a:p>
              <a:pPr eaLnBrk="1" hangingPunct="1"/>
              <a:r>
                <a:rPr lang="en-US" sz="2000" b="1" u="sng" smtClean="0">
                  <a:solidFill>
                    <a:srgbClr val="FFFFFF"/>
                  </a:solidFill>
                  <a:effectLst/>
                  <a:latin typeface="Calibri" pitchFamily="34" charset="0"/>
                  <a:cs typeface="Arial" pitchFamily="34" charset="0"/>
                </a:rPr>
                <a:t>vHipp</a:t>
              </a:r>
            </a:p>
          </p:txBody>
        </p:sp>
        <p:sp>
          <p:nvSpPr>
            <p:cNvPr id="16" name="Rounded Rectangle 15"/>
            <p:cNvSpPr/>
            <p:nvPr/>
          </p:nvSpPr>
          <p:spPr>
            <a:xfrm>
              <a:off x="1490" y="1866"/>
              <a:ext cx="384" cy="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17" name="Rounded Rectangle 16"/>
            <p:cNvSpPr/>
            <p:nvPr/>
          </p:nvSpPr>
          <p:spPr>
            <a:xfrm>
              <a:off x="3859" y="1885"/>
              <a:ext cx="384" cy="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4093972" name="AutoShape 20"/>
            <p:cNvSpPr>
              <a:spLocks noChangeAspect="1" noChangeArrowheads="1" noTextEdit="1"/>
            </p:cNvSpPr>
            <p:nvPr/>
          </p:nvSpPr>
          <p:spPr bwMode="auto">
            <a:xfrm>
              <a:off x="758" y="696"/>
              <a:ext cx="2381" cy="165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093974" name="Rectangle 22"/>
            <p:cNvSpPr>
              <a:spLocks noChangeArrowheads="1"/>
            </p:cNvSpPr>
            <p:nvPr/>
          </p:nvSpPr>
          <p:spPr bwMode="auto">
            <a:xfrm>
              <a:off x="758" y="696"/>
              <a:ext cx="2381" cy="165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093975" name="Rectangle 23"/>
            <p:cNvSpPr>
              <a:spLocks noChangeArrowheads="1"/>
            </p:cNvSpPr>
            <p:nvPr/>
          </p:nvSpPr>
          <p:spPr bwMode="auto">
            <a:xfrm>
              <a:off x="1163" y="856"/>
              <a:ext cx="1712" cy="114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093976" name="Line 24"/>
            <p:cNvSpPr>
              <a:spLocks noChangeShapeType="1"/>
            </p:cNvSpPr>
            <p:nvPr/>
          </p:nvSpPr>
          <p:spPr bwMode="auto">
            <a:xfrm>
              <a:off x="1163" y="1997"/>
              <a:ext cx="1713" cy="0"/>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093977" name="Line 25"/>
            <p:cNvSpPr>
              <a:spLocks noChangeShapeType="1"/>
            </p:cNvSpPr>
            <p:nvPr/>
          </p:nvSpPr>
          <p:spPr bwMode="auto">
            <a:xfrm>
              <a:off x="1163" y="1997"/>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78" name="Rectangle 26"/>
            <p:cNvSpPr>
              <a:spLocks noChangeArrowheads="1"/>
            </p:cNvSpPr>
            <p:nvPr/>
          </p:nvSpPr>
          <p:spPr bwMode="auto">
            <a:xfrm>
              <a:off x="1118" y="2041"/>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0</a:t>
              </a:r>
              <a:endParaRPr lang="en-US">
                <a:solidFill>
                  <a:srgbClr val="FFFFFF"/>
                </a:solidFill>
                <a:effectLst>
                  <a:outerShdw blurRad="38100" dist="38100" dir="2700000" algn="tl">
                    <a:srgbClr val="000000"/>
                  </a:outerShdw>
                </a:effectLst>
                <a:cs typeface="Arial" pitchFamily="34" charset="0"/>
              </a:endParaRPr>
            </a:p>
          </p:txBody>
        </p:sp>
        <p:sp>
          <p:nvSpPr>
            <p:cNvPr id="4093979" name="Line 27"/>
            <p:cNvSpPr>
              <a:spLocks noChangeShapeType="1"/>
            </p:cNvSpPr>
            <p:nvPr/>
          </p:nvSpPr>
          <p:spPr bwMode="auto">
            <a:xfrm>
              <a:off x="1506" y="1997"/>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093980" name="Rectangle 28"/>
            <p:cNvSpPr>
              <a:spLocks noChangeArrowheads="1"/>
            </p:cNvSpPr>
            <p:nvPr/>
          </p:nvSpPr>
          <p:spPr bwMode="auto">
            <a:xfrm>
              <a:off x="1461" y="2041"/>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a:t>
              </a:r>
              <a:endParaRPr lang="en-US">
                <a:solidFill>
                  <a:srgbClr val="FFFFFF"/>
                </a:solidFill>
                <a:effectLst>
                  <a:outerShdw blurRad="38100" dist="38100" dir="2700000" algn="tl">
                    <a:srgbClr val="000000"/>
                  </a:outerShdw>
                </a:effectLst>
                <a:cs typeface="Arial" pitchFamily="34" charset="0"/>
              </a:endParaRPr>
            </a:p>
          </p:txBody>
        </p:sp>
        <p:sp>
          <p:nvSpPr>
            <p:cNvPr id="4093981" name="Line 29"/>
            <p:cNvSpPr>
              <a:spLocks noChangeShapeType="1"/>
            </p:cNvSpPr>
            <p:nvPr/>
          </p:nvSpPr>
          <p:spPr bwMode="auto">
            <a:xfrm>
              <a:off x="1849" y="1997"/>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093982" name="Rectangle 30"/>
            <p:cNvSpPr>
              <a:spLocks noChangeArrowheads="1"/>
            </p:cNvSpPr>
            <p:nvPr/>
          </p:nvSpPr>
          <p:spPr bwMode="auto">
            <a:xfrm>
              <a:off x="1804" y="2041"/>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4</a:t>
              </a:r>
              <a:endParaRPr lang="en-US">
                <a:solidFill>
                  <a:srgbClr val="FFFFFF"/>
                </a:solidFill>
                <a:effectLst>
                  <a:outerShdw blurRad="38100" dist="38100" dir="2700000" algn="tl">
                    <a:srgbClr val="000000"/>
                  </a:outerShdw>
                </a:effectLst>
                <a:cs typeface="Arial" pitchFamily="34" charset="0"/>
              </a:endParaRPr>
            </a:p>
          </p:txBody>
        </p:sp>
        <p:sp>
          <p:nvSpPr>
            <p:cNvPr id="4093983" name="Line 31"/>
            <p:cNvSpPr>
              <a:spLocks noChangeShapeType="1"/>
            </p:cNvSpPr>
            <p:nvPr/>
          </p:nvSpPr>
          <p:spPr bwMode="auto">
            <a:xfrm>
              <a:off x="2191" y="1997"/>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093984" name="Rectangle 32"/>
            <p:cNvSpPr>
              <a:spLocks noChangeArrowheads="1"/>
            </p:cNvSpPr>
            <p:nvPr/>
          </p:nvSpPr>
          <p:spPr bwMode="auto">
            <a:xfrm>
              <a:off x="2146" y="2041"/>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6</a:t>
              </a:r>
              <a:endParaRPr lang="en-US">
                <a:solidFill>
                  <a:srgbClr val="FFFFFF"/>
                </a:solidFill>
                <a:effectLst>
                  <a:outerShdw blurRad="38100" dist="38100" dir="2700000" algn="tl">
                    <a:srgbClr val="000000"/>
                  </a:outerShdw>
                </a:effectLst>
                <a:cs typeface="Arial" pitchFamily="34" charset="0"/>
              </a:endParaRPr>
            </a:p>
          </p:txBody>
        </p:sp>
        <p:sp>
          <p:nvSpPr>
            <p:cNvPr id="4093985" name="Line 33"/>
            <p:cNvSpPr>
              <a:spLocks noChangeShapeType="1"/>
            </p:cNvSpPr>
            <p:nvPr/>
          </p:nvSpPr>
          <p:spPr bwMode="auto">
            <a:xfrm>
              <a:off x="2534" y="1997"/>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093986" name="Rectangle 34"/>
            <p:cNvSpPr>
              <a:spLocks noChangeArrowheads="1"/>
            </p:cNvSpPr>
            <p:nvPr/>
          </p:nvSpPr>
          <p:spPr bwMode="auto">
            <a:xfrm>
              <a:off x="2489" y="2041"/>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8</a:t>
              </a:r>
              <a:endParaRPr lang="en-US">
                <a:solidFill>
                  <a:srgbClr val="FFFFFF"/>
                </a:solidFill>
                <a:effectLst>
                  <a:outerShdw blurRad="38100" dist="38100" dir="2700000" algn="tl">
                    <a:srgbClr val="000000"/>
                  </a:outerShdw>
                </a:effectLst>
                <a:cs typeface="Arial" pitchFamily="34" charset="0"/>
              </a:endParaRPr>
            </a:p>
          </p:txBody>
        </p:sp>
        <p:sp>
          <p:nvSpPr>
            <p:cNvPr id="4093987" name="Line 35"/>
            <p:cNvSpPr>
              <a:spLocks noChangeShapeType="1"/>
            </p:cNvSpPr>
            <p:nvPr/>
          </p:nvSpPr>
          <p:spPr bwMode="auto">
            <a:xfrm>
              <a:off x="2876" y="1997"/>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093988" name="Rectangle 36"/>
            <p:cNvSpPr>
              <a:spLocks noChangeArrowheads="1"/>
            </p:cNvSpPr>
            <p:nvPr/>
          </p:nvSpPr>
          <p:spPr bwMode="auto">
            <a:xfrm>
              <a:off x="2806" y="2041"/>
              <a:ext cx="98"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a:t>
              </a:r>
              <a:endParaRPr lang="en-US">
                <a:solidFill>
                  <a:srgbClr val="FFFFFF"/>
                </a:solidFill>
                <a:effectLst>
                  <a:outerShdw blurRad="38100" dist="38100" dir="2700000" algn="tl">
                    <a:srgbClr val="000000"/>
                  </a:outerShdw>
                </a:effectLst>
                <a:cs typeface="Arial" pitchFamily="34" charset="0"/>
              </a:endParaRPr>
            </a:p>
          </p:txBody>
        </p:sp>
        <p:sp>
          <p:nvSpPr>
            <p:cNvPr id="4093989" name="Line 37"/>
            <p:cNvSpPr>
              <a:spLocks noChangeShapeType="1"/>
            </p:cNvSpPr>
            <p:nvPr/>
          </p:nvSpPr>
          <p:spPr bwMode="auto">
            <a:xfrm flipV="1">
              <a:off x="1163" y="856"/>
              <a:ext cx="0" cy="1141"/>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90" name="Line 38"/>
            <p:cNvSpPr>
              <a:spLocks noChangeShapeType="1"/>
            </p:cNvSpPr>
            <p:nvPr/>
          </p:nvSpPr>
          <p:spPr bwMode="auto">
            <a:xfrm flipH="1">
              <a:off x="1131" y="1997"/>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91" name="Rectangle 39"/>
            <p:cNvSpPr>
              <a:spLocks noChangeArrowheads="1"/>
            </p:cNvSpPr>
            <p:nvPr/>
          </p:nvSpPr>
          <p:spPr bwMode="auto">
            <a:xfrm>
              <a:off x="1029" y="1946"/>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0</a:t>
              </a:r>
              <a:endParaRPr lang="en-US">
                <a:solidFill>
                  <a:srgbClr val="FFFFFF"/>
                </a:solidFill>
                <a:effectLst>
                  <a:outerShdw blurRad="38100" dist="38100" dir="2700000" algn="tl">
                    <a:srgbClr val="000000"/>
                  </a:outerShdw>
                </a:effectLst>
                <a:cs typeface="Arial" pitchFamily="34" charset="0"/>
              </a:endParaRPr>
            </a:p>
          </p:txBody>
        </p:sp>
        <p:sp>
          <p:nvSpPr>
            <p:cNvPr id="4093992" name="Line 40"/>
            <p:cNvSpPr>
              <a:spLocks noChangeShapeType="1"/>
            </p:cNvSpPr>
            <p:nvPr/>
          </p:nvSpPr>
          <p:spPr bwMode="auto">
            <a:xfrm flipH="1">
              <a:off x="1131" y="1769"/>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93" name="Rectangle 41"/>
            <p:cNvSpPr>
              <a:spLocks noChangeArrowheads="1"/>
            </p:cNvSpPr>
            <p:nvPr/>
          </p:nvSpPr>
          <p:spPr bwMode="auto">
            <a:xfrm>
              <a:off x="931" y="1718"/>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100</a:t>
              </a:r>
              <a:endParaRPr lang="en-US">
                <a:solidFill>
                  <a:srgbClr val="FFFFFF"/>
                </a:solidFill>
                <a:effectLst>
                  <a:outerShdw blurRad="38100" dist="38100" dir="2700000" algn="tl">
                    <a:srgbClr val="000000"/>
                  </a:outerShdw>
                </a:effectLst>
                <a:cs typeface="Arial" pitchFamily="34" charset="0"/>
              </a:endParaRPr>
            </a:p>
          </p:txBody>
        </p:sp>
        <p:sp>
          <p:nvSpPr>
            <p:cNvPr id="4093994" name="Line 42"/>
            <p:cNvSpPr>
              <a:spLocks noChangeShapeType="1"/>
            </p:cNvSpPr>
            <p:nvPr/>
          </p:nvSpPr>
          <p:spPr bwMode="auto">
            <a:xfrm flipH="1">
              <a:off x="1131" y="1541"/>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95" name="Rectangle 43"/>
            <p:cNvSpPr>
              <a:spLocks noChangeArrowheads="1"/>
            </p:cNvSpPr>
            <p:nvPr/>
          </p:nvSpPr>
          <p:spPr bwMode="auto">
            <a:xfrm>
              <a:off x="931" y="1489"/>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200</a:t>
              </a:r>
              <a:endParaRPr lang="en-US">
                <a:solidFill>
                  <a:srgbClr val="FFFFFF"/>
                </a:solidFill>
                <a:effectLst>
                  <a:outerShdw blurRad="38100" dist="38100" dir="2700000" algn="tl">
                    <a:srgbClr val="000000"/>
                  </a:outerShdw>
                </a:effectLst>
                <a:cs typeface="Arial" pitchFamily="34" charset="0"/>
              </a:endParaRPr>
            </a:p>
          </p:txBody>
        </p:sp>
        <p:sp>
          <p:nvSpPr>
            <p:cNvPr id="4093996" name="Line 44"/>
            <p:cNvSpPr>
              <a:spLocks noChangeShapeType="1"/>
            </p:cNvSpPr>
            <p:nvPr/>
          </p:nvSpPr>
          <p:spPr bwMode="auto">
            <a:xfrm flipH="1">
              <a:off x="1131" y="1312"/>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97" name="Rectangle 45"/>
            <p:cNvSpPr>
              <a:spLocks noChangeArrowheads="1"/>
            </p:cNvSpPr>
            <p:nvPr/>
          </p:nvSpPr>
          <p:spPr bwMode="auto">
            <a:xfrm>
              <a:off x="931" y="1261"/>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300</a:t>
              </a:r>
              <a:endParaRPr lang="en-US">
                <a:solidFill>
                  <a:srgbClr val="FFFFFF"/>
                </a:solidFill>
                <a:effectLst>
                  <a:outerShdw blurRad="38100" dist="38100" dir="2700000" algn="tl">
                    <a:srgbClr val="000000"/>
                  </a:outerShdw>
                </a:effectLst>
                <a:cs typeface="Arial" pitchFamily="34" charset="0"/>
              </a:endParaRPr>
            </a:p>
          </p:txBody>
        </p:sp>
        <p:sp>
          <p:nvSpPr>
            <p:cNvPr id="4093998" name="Line 46"/>
            <p:cNvSpPr>
              <a:spLocks noChangeShapeType="1"/>
            </p:cNvSpPr>
            <p:nvPr/>
          </p:nvSpPr>
          <p:spPr bwMode="auto">
            <a:xfrm flipH="1">
              <a:off x="1131" y="1084"/>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3999" name="Rectangle 47"/>
            <p:cNvSpPr>
              <a:spLocks noChangeArrowheads="1"/>
            </p:cNvSpPr>
            <p:nvPr/>
          </p:nvSpPr>
          <p:spPr bwMode="auto">
            <a:xfrm>
              <a:off x="931" y="1033"/>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400</a:t>
              </a:r>
              <a:endParaRPr lang="en-US">
                <a:solidFill>
                  <a:srgbClr val="FFFFFF"/>
                </a:solidFill>
                <a:effectLst>
                  <a:outerShdw blurRad="38100" dist="38100" dir="2700000" algn="tl">
                    <a:srgbClr val="000000"/>
                  </a:outerShdw>
                </a:effectLst>
                <a:cs typeface="Arial" pitchFamily="34" charset="0"/>
              </a:endParaRPr>
            </a:p>
          </p:txBody>
        </p:sp>
        <p:sp>
          <p:nvSpPr>
            <p:cNvPr id="4094000" name="Line 48"/>
            <p:cNvSpPr>
              <a:spLocks noChangeShapeType="1"/>
            </p:cNvSpPr>
            <p:nvPr/>
          </p:nvSpPr>
          <p:spPr bwMode="auto">
            <a:xfrm flipH="1">
              <a:off x="1131" y="856"/>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01" name="Rectangle 49"/>
            <p:cNvSpPr>
              <a:spLocks noChangeArrowheads="1"/>
            </p:cNvSpPr>
            <p:nvPr/>
          </p:nvSpPr>
          <p:spPr bwMode="auto">
            <a:xfrm>
              <a:off x="931" y="804"/>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500</a:t>
              </a:r>
              <a:endParaRPr lang="en-US">
                <a:solidFill>
                  <a:srgbClr val="FFFFFF"/>
                </a:solidFill>
                <a:effectLst>
                  <a:outerShdw blurRad="38100" dist="38100" dir="2700000" algn="tl">
                    <a:srgbClr val="000000"/>
                  </a:outerShdw>
                </a:effectLst>
                <a:cs typeface="Arial" pitchFamily="34" charset="0"/>
              </a:endParaRPr>
            </a:p>
          </p:txBody>
        </p:sp>
        <p:sp>
          <p:nvSpPr>
            <p:cNvPr id="4094002" name="Line 50"/>
            <p:cNvSpPr>
              <a:spLocks noChangeShapeType="1"/>
            </p:cNvSpPr>
            <p:nvPr/>
          </p:nvSpPr>
          <p:spPr bwMode="auto">
            <a:xfrm flipV="1">
              <a:off x="1184" y="1753"/>
              <a:ext cx="0" cy="2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03" name="Freeform 51"/>
            <p:cNvSpPr>
              <a:spLocks/>
            </p:cNvSpPr>
            <p:nvPr/>
          </p:nvSpPr>
          <p:spPr bwMode="auto">
            <a:xfrm>
              <a:off x="1161"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094004" name="Line 52"/>
            <p:cNvSpPr>
              <a:spLocks noChangeShapeType="1"/>
            </p:cNvSpPr>
            <p:nvPr/>
          </p:nvSpPr>
          <p:spPr bwMode="auto">
            <a:xfrm flipV="1">
              <a:off x="1184" y="1749"/>
              <a:ext cx="9" cy="4"/>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094005" name="Line 53"/>
            <p:cNvSpPr>
              <a:spLocks noChangeShapeType="1"/>
            </p:cNvSpPr>
            <p:nvPr/>
          </p:nvSpPr>
          <p:spPr bwMode="auto">
            <a:xfrm flipV="1">
              <a:off x="1193" y="1749"/>
              <a:ext cx="0" cy="29"/>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06" name="Freeform 54"/>
            <p:cNvSpPr>
              <a:spLocks/>
            </p:cNvSpPr>
            <p:nvPr/>
          </p:nvSpPr>
          <p:spPr bwMode="auto">
            <a:xfrm>
              <a:off x="1170"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094007" name="Line 55"/>
            <p:cNvSpPr>
              <a:spLocks noChangeShapeType="1"/>
            </p:cNvSpPr>
            <p:nvPr/>
          </p:nvSpPr>
          <p:spPr bwMode="auto">
            <a:xfrm>
              <a:off x="1193" y="1749"/>
              <a:ext cx="8" cy="3"/>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094008" name="Line 56"/>
            <p:cNvSpPr>
              <a:spLocks noChangeShapeType="1"/>
            </p:cNvSpPr>
            <p:nvPr/>
          </p:nvSpPr>
          <p:spPr bwMode="auto">
            <a:xfrm flipV="1">
              <a:off x="1201" y="1752"/>
              <a:ext cx="0" cy="34"/>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09" name="Freeform 57"/>
            <p:cNvSpPr>
              <a:spLocks/>
            </p:cNvSpPr>
            <p:nvPr/>
          </p:nvSpPr>
          <p:spPr bwMode="auto">
            <a:xfrm>
              <a:off x="1179" y="178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094010" name="Line 58"/>
            <p:cNvSpPr>
              <a:spLocks noChangeShapeType="1"/>
            </p:cNvSpPr>
            <p:nvPr/>
          </p:nvSpPr>
          <p:spPr bwMode="auto">
            <a:xfrm>
              <a:off x="1201" y="1752"/>
              <a:ext cx="9" cy="0"/>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094011" name="Line 59"/>
            <p:cNvSpPr>
              <a:spLocks noChangeShapeType="1"/>
            </p:cNvSpPr>
            <p:nvPr/>
          </p:nvSpPr>
          <p:spPr bwMode="auto">
            <a:xfrm flipV="1">
              <a:off x="1210" y="1752"/>
              <a:ext cx="0" cy="3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12" name="Freeform 60"/>
            <p:cNvSpPr>
              <a:spLocks/>
            </p:cNvSpPr>
            <p:nvPr/>
          </p:nvSpPr>
          <p:spPr bwMode="auto">
            <a:xfrm>
              <a:off x="1187" y="17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13" name="Line 61"/>
            <p:cNvSpPr>
              <a:spLocks noChangeShapeType="1"/>
            </p:cNvSpPr>
            <p:nvPr/>
          </p:nvSpPr>
          <p:spPr bwMode="auto">
            <a:xfrm>
              <a:off x="1210" y="1752"/>
              <a:ext cx="9" cy="10"/>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094014" name="Line 62"/>
            <p:cNvSpPr>
              <a:spLocks noChangeShapeType="1"/>
            </p:cNvSpPr>
            <p:nvPr/>
          </p:nvSpPr>
          <p:spPr bwMode="auto">
            <a:xfrm flipV="1">
              <a:off x="1219" y="1762"/>
              <a:ext cx="0" cy="1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15" name="Freeform 63"/>
            <p:cNvSpPr>
              <a:spLocks/>
            </p:cNvSpPr>
            <p:nvPr/>
          </p:nvSpPr>
          <p:spPr bwMode="auto">
            <a:xfrm>
              <a:off x="1196" y="17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16" name="Line 64"/>
            <p:cNvSpPr>
              <a:spLocks noChangeShapeType="1"/>
            </p:cNvSpPr>
            <p:nvPr/>
          </p:nvSpPr>
          <p:spPr bwMode="auto">
            <a:xfrm>
              <a:off x="1219" y="1762"/>
              <a:ext cx="8" cy="12"/>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094017" name="Line 65"/>
            <p:cNvSpPr>
              <a:spLocks noChangeShapeType="1"/>
            </p:cNvSpPr>
            <p:nvPr/>
          </p:nvSpPr>
          <p:spPr bwMode="auto">
            <a:xfrm flipV="1">
              <a:off x="1227" y="1774"/>
              <a:ext cx="0" cy="2"/>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094018" name="Freeform 66"/>
            <p:cNvSpPr>
              <a:spLocks/>
            </p:cNvSpPr>
            <p:nvPr/>
          </p:nvSpPr>
          <p:spPr bwMode="auto">
            <a:xfrm>
              <a:off x="1204" y="17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19" name="Line 67"/>
            <p:cNvSpPr>
              <a:spLocks noChangeShapeType="1"/>
            </p:cNvSpPr>
            <p:nvPr/>
          </p:nvSpPr>
          <p:spPr bwMode="auto">
            <a:xfrm>
              <a:off x="1227" y="177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20" name="Line 68"/>
            <p:cNvSpPr>
              <a:spLocks noChangeShapeType="1"/>
            </p:cNvSpPr>
            <p:nvPr/>
          </p:nvSpPr>
          <p:spPr bwMode="auto">
            <a:xfrm flipV="1">
              <a:off x="1236" y="1777"/>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21" name="Freeform 69"/>
            <p:cNvSpPr>
              <a:spLocks/>
            </p:cNvSpPr>
            <p:nvPr/>
          </p:nvSpPr>
          <p:spPr bwMode="auto">
            <a:xfrm>
              <a:off x="1213" y="17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22" name="Line 70"/>
            <p:cNvSpPr>
              <a:spLocks noChangeShapeType="1"/>
            </p:cNvSpPr>
            <p:nvPr/>
          </p:nvSpPr>
          <p:spPr bwMode="auto">
            <a:xfrm>
              <a:off x="1236" y="1777"/>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23" name="Line 71"/>
            <p:cNvSpPr>
              <a:spLocks noChangeShapeType="1"/>
            </p:cNvSpPr>
            <p:nvPr/>
          </p:nvSpPr>
          <p:spPr bwMode="auto">
            <a:xfrm flipV="1">
              <a:off x="1244" y="1778"/>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24" name="Freeform 72"/>
            <p:cNvSpPr>
              <a:spLocks/>
            </p:cNvSpPr>
            <p:nvPr/>
          </p:nvSpPr>
          <p:spPr bwMode="auto">
            <a:xfrm>
              <a:off x="1221" y="17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25" name="Line 73"/>
            <p:cNvSpPr>
              <a:spLocks noChangeShapeType="1"/>
            </p:cNvSpPr>
            <p:nvPr/>
          </p:nvSpPr>
          <p:spPr bwMode="auto">
            <a:xfrm>
              <a:off x="1244" y="1778"/>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26" name="Line 74"/>
            <p:cNvSpPr>
              <a:spLocks noChangeShapeType="1"/>
            </p:cNvSpPr>
            <p:nvPr/>
          </p:nvSpPr>
          <p:spPr bwMode="auto">
            <a:xfrm flipV="1">
              <a:off x="1253" y="1787"/>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27" name="Freeform 75"/>
            <p:cNvSpPr>
              <a:spLocks/>
            </p:cNvSpPr>
            <p:nvPr/>
          </p:nvSpPr>
          <p:spPr bwMode="auto">
            <a:xfrm>
              <a:off x="1230"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28" name="Line 76"/>
            <p:cNvSpPr>
              <a:spLocks noChangeShapeType="1"/>
            </p:cNvSpPr>
            <p:nvPr/>
          </p:nvSpPr>
          <p:spPr bwMode="auto">
            <a:xfrm>
              <a:off x="1253" y="1787"/>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29" name="Line 77"/>
            <p:cNvSpPr>
              <a:spLocks noChangeShapeType="1"/>
            </p:cNvSpPr>
            <p:nvPr/>
          </p:nvSpPr>
          <p:spPr bwMode="auto">
            <a:xfrm flipV="1">
              <a:off x="1261" y="178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30" name="Freeform 78"/>
            <p:cNvSpPr>
              <a:spLocks/>
            </p:cNvSpPr>
            <p:nvPr/>
          </p:nvSpPr>
          <p:spPr bwMode="auto">
            <a:xfrm>
              <a:off x="1239" y="180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31" name="Line 79"/>
            <p:cNvSpPr>
              <a:spLocks noChangeShapeType="1"/>
            </p:cNvSpPr>
            <p:nvPr/>
          </p:nvSpPr>
          <p:spPr bwMode="auto">
            <a:xfrm flipV="1">
              <a:off x="1261" y="1786"/>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32" name="Line 80"/>
            <p:cNvSpPr>
              <a:spLocks noChangeShapeType="1"/>
            </p:cNvSpPr>
            <p:nvPr/>
          </p:nvSpPr>
          <p:spPr bwMode="auto">
            <a:xfrm flipV="1">
              <a:off x="1270" y="1786"/>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33" name="Freeform 81"/>
            <p:cNvSpPr>
              <a:spLocks/>
            </p:cNvSpPr>
            <p:nvPr/>
          </p:nvSpPr>
          <p:spPr bwMode="auto">
            <a:xfrm>
              <a:off x="1247" y="18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34" name="Line 82"/>
            <p:cNvSpPr>
              <a:spLocks noChangeShapeType="1"/>
            </p:cNvSpPr>
            <p:nvPr/>
          </p:nvSpPr>
          <p:spPr bwMode="auto">
            <a:xfrm flipV="1">
              <a:off x="1270" y="1785"/>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35" name="Line 83"/>
            <p:cNvSpPr>
              <a:spLocks noChangeShapeType="1"/>
            </p:cNvSpPr>
            <p:nvPr/>
          </p:nvSpPr>
          <p:spPr bwMode="auto">
            <a:xfrm flipV="1">
              <a:off x="1279" y="1785"/>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36" name="Freeform 84"/>
            <p:cNvSpPr>
              <a:spLocks/>
            </p:cNvSpPr>
            <p:nvPr/>
          </p:nvSpPr>
          <p:spPr bwMode="auto">
            <a:xfrm>
              <a:off x="1256"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37" name="Line 85"/>
            <p:cNvSpPr>
              <a:spLocks noChangeShapeType="1"/>
            </p:cNvSpPr>
            <p:nvPr/>
          </p:nvSpPr>
          <p:spPr bwMode="auto">
            <a:xfrm flipV="1">
              <a:off x="1279" y="1777"/>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38" name="Line 86"/>
            <p:cNvSpPr>
              <a:spLocks noChangeShapeType="1"/>
            </p:cNvSpPr>
            <p:nvPr/>
          </p:nvSpPr>
          <p:spPr bwMode="auto">
            <a:xfrm flipV="1">
              <a:off x="1287" y="1777"/>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39" name="Freeform 87"/>
            <p:cNvSpPr>
              <a:spLocks/>
            </p:cNvSpPr>
            <p:nvPr/>
          </p:nvSpPr>
          <p:spPr bwMode="auto">
            <a:xfrm>
              <a:off x="1264" y="17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40" name="Line 88"/>
            <p:cNvSpPr>
              <a:spLocks noChangeShapeType="1"/>
            </p:cNvSpPr>
            <p:nvPr/>
          </p:nvSpPr>
          <p:spPr bwMode="auto">
            <a:xfrm flipV="1">
              <a:off x="1287" y="1764"/>
              <a:ext cx="9"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41" name="Line 89"/>
            <p:cNvSpPr>
              <a:spLocks noChangeShapeType="1"/>
            </p:cNvSpPr>
            <p:nvPr/>
          </p:nvSpPr>
          <p:spPr bwMode="auto">
            <a:xfrm flipV="1">
              <a:off x="1296" y="1764"/>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42" name="Freeform 90"/>
            <p:cNvSpPr>
              <a:spLocks/>
            </p:cNvSpPr>
            <p:nvPr/>
          </p:nvSpPr>
          <p:spPr bwMode="auto">
            <a:xfrm>
              <a:off x="1273" y="176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43" name="Line 91"/>
            <p:cNvSpPr>
              <a:spLocks noChangeShapeType="1"/>
            </p:cNvSpPr>
            <p:nvPr/>
          </p:nvSpPr>
          <p:spPr bwMode="auto">
            <a:xfrm flipV="1">
              <a:off x="1296" y="1763"/>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44" name="Line 92"/>
            <p:cNvSpPr>
              <a:spLocks noChangeShapeType="1"/>
            </p:cNvSpPr>
            <p:nvPr/>
          </p:nvSpPr>
          <p:spPr bwMode="auto">
            <a:xfrm flipV="1">
              <a:off x="1304" y="1763"/>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45" name="Freeform 93"/>
            <p:cNvSpPr>
              <a:spLocks/>
            </p:cNvSpPr>
            <p:nvPr/>
          </p:nvSpPr>
          <p:spPr bwMode="auto">
            <a:xfrm>
              <a:off x="1281" y="17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46" name="Line 94"/>
            <p:cNvSpPr>
              <a:spLocks noChangeShapeType="1"/>
            </p:cNvSpPr>
            <p:nvPr/>
          </p:nvSpPr>
          <p:spPr bwMode="auto">
            <a:xfrm flipV="1">
              <a:off x="1304" y="1760"/>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47" name="Line 95"/>
            <p:cNvSpPr>
              <a:spLocks noChangeShapeType="1"/>
            </p:cNvSpPr>
            <p:nvPr/>
          </p:nvSpPr>
          <p:spPr bwMode="auto">
            <a:xfrm flipV="1">
              <a:off x="1313" y="1760"/>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48" name="Freeform 96"/>
            <p:cNvSpPr>
              <a:spLocks/>
            </p:cNvSpPr>
            <p:nvPr/>
          </p:nvSpPr>
          <p:spPr bwMode="auto">
            <a:xfrm>
              <a:off x="1290" y="17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49" name="Line 97"/>
            <p:cNvSpPr>
              <a:spLocks noChangeShapeType="1"/>
            </p:cNvSpPr>
            <p:nvPr/>
          </p:nvSpPr>
          <p:spPr bwMode="auto">
            <a:xfrm flipV="1">
              <a:off x="1313" y="1757"/>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50" name="Line 98"/>
            <p:cNvSpPr>
              <a:spLocks noChangeShapeType="1"/>
            </p:cNvSpPr>
            <p:nvPr/>
          </p:nvSpPr>
          <p:spPr bwMode="auto">
            <a:xfrm flipV="1">
              <a:off x="1321" y="1757"/>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51" name="Freeform 99"/>
            <p:cNvSpPr>
              <a:spLocks/>
            </p:cNvSpPr>
            <p:nvPr/>
          </p:nvSpPr>
          <p:spPr bwMode="auto">
            <a:xfrm>
              <a:off x="1299" y="176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52" name="Line 100"/>
            <p:cNvSpPr>
              <a:spLocks noChangeShapeType="1"/>
            </p:cNvSpPr>
            <p:nvPr/>
          </p:nvSpPr>
          <p:spPr bwMode="auto">
            <a:xfrm>
              <a:off x="1321" y="1757"/>
              <a:ext cx="9"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53" name="Line 101"/>
            <p:cNvSpPr>
              <a:spLocks noChangeShapeType="1"/>
            </p:cNvSpPr>
            <p:nvPr/>
          </p:nvSpPr>
          <p:spPr bwMode="auto">
            <a:xfrm flipV="1">
              <a:off x="1330" y="1770"/>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54" name="Freeform 102"/>
            <p:cNvSpPr>
              <a:spLocks/>
            </p:cNvSpPr>
            <p:nvPr/>
          </p:nvSpPr>
          <p:spPr bwMode="auto">
            <a:xfrm>
              <a:off x="1307" y="17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55" name="Line 103"/>
            <p:cNvSpPr>
              <a:spLocks noChangeShapeType="1"/>
            </p:cNvSpPr>
            <p:nvPr/>
          </p:nvSpPr>
          <p:spPr bwMode="auto">
            <a:xfrm>
              <a:off x="1330" y="1770"/>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56" name="Line 104"/>
            <p:cNvSpPr>
              <a:spLocks noChangeShapeType="1"/>
            </p:cNvSpPr>
            <p:nvPr/>
          </p:nvSpPr>
          <p:spPr bwMode="auto">
            <a:xfrm flipV="1">
              <a:off x="1338" y="1775"/>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57" name="Freeform 105"/>
            <p:cNvSpPr>
              <a:spLocks/>
            </p:cNvSpPr>
            <p:nvPr/>
          </p:nvSpPr>
          <p:spPr bwMode="auto">
            <a:xfrm>
              <a:off x="1316" y="178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58" name="Line 106"/>
            <p:cNvSpPr>
              <a:spLocks noChangeShapeType="1"/>
            </p:cNvSpPr>
            <p:nvPr/>
          </p:nvSpPr>
          <p:spPr bwMode="auto">
            <a:xfrm flipV="1">
              <a:off x="1338" y="177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59" name="Line 107"/>
            <p:cNvSpPr>
              <a:spLocks noChangeShapeType="1"/>
            </p:cNvSpPr>
            <p:nvPr/>
          </p:nvSpPr>
          <p:spPr bwMode="auto">
            <a:xfrm flipV="1">
              <a:off x="1347" y="1773"/>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60" name="Freeform 108"/>
            <p:cNvSpPr>
              <a:spLocks/>
            </p:cNvSpPr>
            <p:nvPr/>
          </p:nvSpPr>
          <p:spPr bwMode="auto">
            <a:xfrm>
              <a:off x="1324" y="178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61" name="Line 109"/>
            <p:cNvSpPr>
              <a:spLocks noChangeShapeType="1"/>
            </p:cNvSpPr>
            <p:nvPr/>
          </p:nvSpPr>
          <p:spPr bwMode="auto">
            <a:xfrm>
              <a:off x="1347" y="1773"/>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62" name="Line 110"/>
            <p:cNvSpPr>
              <a:spLocks noChangeShapeType="1"/>
            </p:cNvSpPr>
            <p:nvPr/>
          </p:nvSpPr>
          <p:spPr bwMode="auto">
            <a:xfrm flipV="1">
              <a:off x="1356" y="1773"/>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63" name="Freeform 111"/>
            <p:cNvSpPr>
              <a:spLocks/>
            </p:cNvSpPr>
            <p:nvPr/>
          </p:nvSpPr>
          <p:spPr bwMode="auto">
            <a:xfrm>
              <a:off x="1333" y="178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64" name="Line 112"/>
            <p:cNvSpPr>
              <a:spLocks noChangeShapeType="1"/>
            </p:cNvSpPr>
            <p:nvPr/>
          </p:nvSpPr>
          <p:spPr bwMode="auto">
            <a:xfrm>
              <a:off x="1356" y="1773"/>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65" name="Line 113"/>
            <p:cNvSpPr>
              <a:spLocks noChangeShapeType="1"/>
            </p:cNvSpPr>
            <p:nvPr/>
          </p:nvSpPr>
          <p:spPr bwMode="auto">
            <a:xfrm flipV="1">
              <a:off x="1364" y="1777"/>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66" name="Freeform 114"/>
            <p:cNvSpPr>
              <a:spLocks/>
            </p:cNvSpPr>
            <p:nvPr/>
          </p:nvSpPr>
          <p:spPr bwMode="auto">
            <a:xfrm>
              <a:off x="1341" y="17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67" name="Line 115"/>
            <p:cNvSpPr>
              <a:spLocks noChangeShapeType="1"/>
            </p:cNvSpPr>
            <p:nvPr/>
          </p:nvSpPr>
          <p:spPr bwMode="auto">
            <a:xfrm>
              <a:off x="1364" y="1777"/>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68" name="Line 116"/>
            <p:cNvSpPr>
              <a:spLocks noChangeShapeType="1"/>
            </p:cNvSpPr>
            <p:nvPr/>
          </p:nvSpPr>
          <p:spPr bwMode="auto">
            <a:xfrm flipV="1">
              <a:off x="1373" y="1780"/>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69" name="Freeform 117"/>
            <p:cNvSpPr>
              <a:spLocks/>
            </p:cNvSpPr>
            <p:nvPr/>
          </p:nvSpPr>
          <p:spPr bwMode="auto">
            <a:xfrm>
              <a:off x="1350"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70" name="Line 118"/>
            <p:cNvSpPr>
              <a:spLocks noChangeShapeType="1"/>
            </p:cNvSpPr>
            <p:nvPr/>
          </p:nvSpPr>
          <p:spPr bwMode="auto">
            <a:xfrm>
              <a:off x="1373" y="1780"/>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71" name="Line 119"/>
            <p:cNvSpPr>
              <a:spLocks noChangeShapeType="1"/>
            </p:cNvSpPr>
            <p:nvPr/>
          </p:nvSpPr>
          <p:spPr bwMode="auto">
            <a:xfrm flipV="1">
              <a:off x="1381" y="1787"/>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72" name="Freeform 120"/>
            <p:cNvSpPr>
              <a:spLocks/>
            </p:cNvSpPr>
            <p:nvPr/>
          </p:nvSpPr>
          <p:spPr bwMode="auto">
            <a:xfrm>
              <a:off x="1358" y="18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73" name="Line 121"/>
            <p:cNvSpPr>
              <a:spLocks noChangeShapeType="1"/>
            </p:cNvSpPr>
            <p:nvPr/>
          </p:nvSpPr>
          <p:spPr bwMode="auto">
            <a:xfrm>
              <a:off x="1381" y="1787"/>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74" name="Line 122"/>
            <p:cNvSpPr>
              <a:spLocks noChangeShapeType="1"/>
            </p:cNvSpPr>
            <p:nvPr/>
          </p:nvSpPr>
          <p:spPr bwMode="auto">
            <a:xfrm flipV="1">
              <a:off x="1390" y="1787"/>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75" name="Freeform 123"/>
            <p:cNvSpPr>
              <a:spLocks/>
            </p:cNvSpPr>
            <p:nvPr/>
          </p:nvSpPr>
          <p:spPr bwMode="auto">
            <a:xfrm>
              <a:off x="1367" y="18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76" name="Line 124"/>
            <p:cNvSpPr>
              <a:spLocks noChangeShapeType="1"/>
            </p:cNvSpPr>
            <p:nvPr/>
          </p:nvSpPr>
          <p:spPr bwMode="auto">
            <a:xfrm>
              <a:off x="1390" y="1787"/>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77" name="Line 125"/>
            <p:cNvSpPr>
              <a:spLocks noChangeShapeType="1"/>
            </p:cNvSpPr>
            <p:nvPr/>
          </p:nvSpPr>
          <p:spPr bwMode="auto">
            <a:xfrm flipV="1">
              <a:off x="1398" y="1796"/>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78" name="Freeform 126"/>
            <p:cNvSpPr>
              <a:spLocks/>
            </p:cNvSpPr>
            <p:nvPr/>
          </p:nvSpPr>
          <p:spPr bwMode="auto">
            <a:xfrm>
              <a:off x="1376" y="181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79" name="Line 127"/>
            <p:cNvSpPr>
              <a:spLocks noChangeShapeType="1"/>
            </p:cNvSpPr>
            <p:nvPr/>
          </p:nvSpPr>
          <p:spPr bwMode="auto">
            <a:xfrm flipV="1">
              <a:off x="1398" y="1795"/>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80" name="Line 128"/>
            <p:cNvSpPr>
              <a:spLocks noChangeShapeType="1"/>
            </p:cNvSpPr>
            <p:nvPr/>
          </p:nvSpPr>
          <p:spPr bwMode="auto">
            <a:xfrm flipV="1">
              <a:off x="1407" y="1795"/>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81" name="Freeform 129"/>
            <p:cNvSpPr>
              <a:spLocks/>
            </p:cNvSpPr>
            <p:nvPr/>
          </p:nvSpPr>
          <p:spPr bwMode="auto">
            <a:xfrm>
              <a:off x="1384" y="181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82" name="Line 130"/>
            <p:cNvSpPr>
              <a:spLocks noChangeShapeType="1"/>
            </p:cNvSpPr>
            <p:nvPr/>
          </p:nvSpPr>
          <p:spPr bwMode="auto">
            <a:xfrm flipV="1">
              <a:off x="1407" y="179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83" name="Line 131"/>
            <p:cNvSpPr>
              <a:spLocks noChangeShapeType="1"/>
            </p:cNvSpPr>
            <p:nvPr/>
          </p:nvSpPr>
          <p:spPr bwMode="auto">
            <a:xfrm flipV="1">
              <a:off x="1416" y="179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84" name="Freeform 132"/>
            <p:cNvSpPr>
              <a:spLocks/>
            </p:cNvSpPr>
            <p:nvPr/>
          </p:nvSpPr>
          <p:spPr bwMode="auto">
            <a:xfrm>
              <a:off x="1393"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85" name="Line 133"/>
            <p:cNvSpPr>
              <a:spLocks noChangeShapeType="1"/>
            </p:cNvSpPr>
            <p:nvPr/>
          </p:nvSpPr>
          <p:spPr bwMode="auto">
            <a:xfrm flipV="1">
              <a:off x="1416" y="1783"/>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86" name="Line 134"/>
            <p:cNvSpPr>
              <a:spLocks noChangeShapeType="1"/>
            </p:cNvSpPr>
            <p:nvPr/>
          </p:nvSpPr>
          <p:spPr bwMode="auto">
            <a:xfrm flipV="1">
              <a:off x="1424" y="1783"/>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87" name="Freeform 135"/>
            <p:cNvSpPr>
              <a:spLocks/>
            </p:cNvSpPr>
            <p:nvPr/>
          </p:nvSpPr>
          <p:spPr bwMode="auto">
            <a:xfrm>
              <a:off x="1401"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88" name="Line 136"/>
            <p:cNvSpPr>
              <a:spLocks noChangeShapeType="1"/>
            </p:cNvSpPr>
            <p:nvPr/>
          </p:nvSpPr>
          <p:spPr bwMode="auto">
            <a:xfrm>
              <a:off x="1424" y="1783"/>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89" name="Line 137"/>
            <p:cNvSpPr>
              <a:spLocks noChangeShapeType="1"/>
            </p:cNvSpPr>
            <p:nvPr/>
          </p:nvSpPr>
          <p:spPr bwMode="auto">
            <a:xfrm flipV="1">
              <a:off x="1433" y="1783"/>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90" name="Freeform 138"/>
            <p:cNvSpPr>
              <a:spLocks/>
            </p:cNvSpPr>
            <p:nvPr/>
          </p:nvSpPr>
          <p:spPr bwMode="auto">
            <a:xfrm>
              <a:off x="1410" y="17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91" name="Line 139"/>
            <p:cNvSpPr>
              <a:spLocks noChangeShapeType="1"/>
            </p:cNvSpPr>
            <p:nvPr/>
          </p:nvSpPr>
          <p:spPr bwMode="auto">
            <a:xfrm flipV="1">
              <a:off x="1433" y="1781"/>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92" name="Line 140"/>
            <p:cNvSpPr>
              <a:spLocks noChangeShapeType="1"/>
            </p:cNvSpPr>
            <p:nvPr/>
          </p:nvSpPr>
          <p:spPr bwMode="auto">
            <a:xfrm flipV="1">
              <a:off x="1441" y="1781"/>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93" name="Freeform 141"/>
            <p:cNvSpPr>
              <a:spLocks/>
            </p:cNvSpPr>
            <p:nvPr/>
          </p:nvSpPr>
          <p:spPr bwMode="auto">
            <a:xfrm>
              <a:off x="1418" y="17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94" name="Line 142"/>
            <p:cNvSpPr>
              <a:spLocks noChangeShapeType="1"/>
            </p:cNvSpPr>
            <p:nvPr/>
          </p:nvSpPr>
          <p:spPr bwMode="auto">
            <a:xfrm>
              <a:off x="1441" y="178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95" name="Line 143"/>
            <p:cNvSpPr>
              <a:spLocks noChangeShapeType="1"/>
            </p:cNvSpPr>
            <p:nvPr/>
          </p:nvSpPr>
          <p:spPr bwMode="auto">
            <a:xfrm flipV="1">
              <a:off x="1450" y="1786"/>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96" name="Freeform 144"/>
            <p:cNvSpPr>
              <a:spLocks/>
            </p:cNvSpPr>
            <p:nvPr/>
          </p:nvSpPr>
          <p:spPr bwMode="auto">
            <a:xfrm>
              <a:off x="1427"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097" name="Line 145"/>
            <p:cNvSpPr>
              <a:spLocks noChangeShapeType="1"/>
            </p:cNvSpPr>
            <p:nvPr/>
          </p:nvSpPr>
          <p:spPr bwMode="auto">
            <a:xfrm>
              <a:off x="1450" y="1786"/>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098" name="Line 146"/>
            <p:cNvSpPr>
              <a:spLocks noChangeShapeType="1"/>
            </p:cNvSpPr>
            <p:nvPr/>
          </p:nvSpPr>
          <p:spPr bwMode="auto">
            <a:xfrm flipV="1">
              <a:off x="1458" y="1786"/>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099" name="Freeform 147"/>
            <p:cNvSpPr>
              <a:spLocks/>
            </p:cNvSpPr>
            <p:nvPr/>
          </p:nvSpPr>
          <p:spPr bwMode="auto">
            <a:xfrm>
              <a:off x="1436" y="179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00" name="Line 148"/>
            <p:cNvSpPr>
              <a:spLocks noChangeShapeType="1"/>
            </p:cNvSpPr>
            <p:nvPr/>
          </p:nvSpPr>
          <p:spPr bwMode="auto">
            <a:xfrm>
              <a:off x="1458" y="1786"/>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01" name="Line 149"/>
            <p:cNvSpPr>
              <a:spLocks noChangeShapeType="1"/>
            </p:cNvSpPr>
            <p:nvPr/>
          </p:nvSpPr>
          <p:spPr bwMode="auto">
            <a:xfrm flipV="1">
              <a:off x="1467" y="1790"/>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02" name="Freeform 150"/>
            <p:cNvSpPr>
              <a:spLocks/>
            </p:cNvSpPr>
            <p:nvPr/>
          </p:nvSpPr>
          <p:spPr bwMode="auto">
            <a:xfrm>
              <a:off x="1444" y="18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03" name="Line 151"/>
            <p:cNvSpPr>
              <a:spLocks noChangeShapeType="1"/>
            </p:cNvSpPr>
            <p:nvPr/>
          </p:nvSpPr>
          <p:spPr bwMode="auto">
            <a:xfrm flipV="1">
              <a:off x="1467" y="1787"/>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04" name="Line 152"/>
            <p:cNvSpPr>
              <a:spLocks noChangeShapeType="1"/>
            </p:cNvSpPr>
            <p:nvPr/>
          </p:nvSpPr>
          <p:spPr bwMode="auto">
            <a:xfrm flipV="1">
              <a:off x="1476" y="1787"/>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05" name="Freeform 153"/>
            <p:cNvSpPr>
              <a:spLocks/>
            </p:cNvSpPr>
            <p:nvPr/>
          </p:nvSpPr>
          <p:spPr bwMode="auto">
            <a:xfrm>
              <a:off x="1453"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06" name="Line 154"/>
            <p:cNvSpPr>
              <a:spLocks noChangeShapeType="1"/>
            </p:cNvSpPr>
            <p:nvPr/>
          </p:nvSpPr>
          <p:spPr bwMode="auto">
            <a:xfrm>
              <a:off x="1476" y="1787"/>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07" name="Line 155"/>
            <p:cNvSpPr>
              <a:spLocks noChangeShapeType="1"/>
            </p:cNvSpPr>
            <p:nvPr/>
          </p:nvSpPr>
          <p:spPr bwMode="auto">
            <a:xfrm flipV="1">
              <a:off x="1484" y="1790"/>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08" name="Freeform 156"/>
            <p:cNvSpPr>
              <a:spLocks/>
            </p:cNvSpPr>
            <p:nvPr/>
          </p:nvSpPr>
          <p:spPr bwMode="auto">
            <a:xfrm>
              <a:off x="1461" y="18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09" name="Line 157"/>
            <p:cNvSpPr>
              <a:spLocks noChangeShapeType="1"/>
            </p:cNvSpPr>
            <p:nvPr/>
          </p:nvSpPr>
          <p:spPr bwMode="auto">
            <a:xfrm flipV="1">
              <a:off x="1484" y="1785"/>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10" name="Line 158"/>
            <p:cNvSpPr>
              <a:spLocks noChangeShapeType="1"/>
            </p:cNvSpPr>
            <p:nvPr/>
          </p:nvSpPr>
          <p:spPr bwMode="auto">
            <a:xfrm flipV="1">
              <a:off x="1493" y="178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11" name="Freeform 159"/>
            <p:cNvSpPr>
              <a:spLocks/>
            </p:cNvSpPr>
            <p:nvPr/>
          </p:nvSpPr>
          <p:spPr bwMode="auto">
            <a:xfrm>
              <a:off x="1470" y="18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12" name="Line 160"/>
            <p:cNvSpPr>
              <a:spLocks noChangeShapeType="1"/>
            </p:cNvSpPr>
            <p:nvPr/>
          </p:nvSpPr>
          <p:spPr bwMode="auto">
            <a:xfrm>
              <a:off x="1493" y="1785"/>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13" name="Line 161"/>
            <p:cNvSpPr>
              <a:spLocks noChangeShapeType="1"/>
            </p:cNvSpPr>
            <p:nvPr/>
          </p:nvSpPr>
          <p:spPr bwMode="auto">
            <a:xfrm flipV="1">
              <a:off x="1501" y="178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14" name="Freeform 162"/>
            <p:cNvSpPr>
              <a:spLocks/>
            </p:cNvSpPr>
            <p:nvPr/>
          </p:nvSpPr>
          <p:spPr bwMode="auto">
            <a:xfrm>
              <a:off x="1478"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15" name="Line 163"/>
            <p:cNvSpPr>
              <a:spLocks noChangeShapeType="1"/>
            </p:cNvSpPr>
            <p:nvPr/>
          </p:nvSpPr>
          <p:spPr bwMode="auto">
            <a:xfrm>
              <a:off x="1501" y="1785"/>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16" name="Line 164"/>
            <p:cNvSpPr>
              <a:spLocks noChangeShapeType="1"/>
            </p:cNvSpPr>
            <p:nvPr/>
          </p:nvSpPr>
          <p:spPr bwMode="auto">
            <a:xfrm flipV="1">
              <a:off x="1510" y="1789"/>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17" name="Freeform 165"/>
            <p:cNvSpPr>
              <a:spLocks/>
            </p:cNvSpPr>
            <p:nvPr/>
          </p:nvSpPr>
          <p:spPr bwMode="auto">
            <a:xfrm>
              <a:off x="1487"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18" name="Line 166"/>
            <p:cNvSpPr>
              <a:spLocks noChangeShapeType="1"/>
            </p:cNvSpPr>
            <p:nvPr/>
          </p:nvSpPr>
          <p:spPr bwMode="auto">
            <a:xfrm flipV="1">
              <a:off x="1510" y="1787"/>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19" name="Line 167"/>
            <p:cNvSpPr>
              <a:spLocks noChangeShapeType="1"/>
            </p:cNvSpPr>
            <p:nvPr/>
          </p:nvSpPr>
          <p:spPr bwMode="auto">
            <a:xfrm flipV="1">
              <a:off x="1518" y="1787"/>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20" name="Freeform 168"/>
            <p:cNvSpPr>
              <a:spLocks/>
            </p:cNvSpPr>
            <p:nvPr/>
          </p:nvSpPr>
          <p:spPr bwMode="auto">
            <a:xfrm>
              <a:off x="1496" y="180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21" name="Line 169"/>
            <p:cNvSpPr>
              <a:spLocks noChangeShapeType="1"/>
            </p:cNvSpPr>
            <p:nvPr/>
          </p:nvSpPr>
          <p:spPr bwMode="auto">
            <a:xfrm flipV="1">
              <a:off x="1518" y="178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22" name="Line 170"/>
            <p:cNvSpPr>
              <a:spLocks noChangeShapeType="1"/>
            </p:cNvSpPr>
            <p:nvPr/>
          </p:nvSpPr>
          <p:spPr bwMode="auto">
            <a:xfrm flipV="1">
              <a:off x="1527" y="1784"/>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23" name="Freeform 171"/>
            <p:cNvSpPr>
              <a:spLocks/>
            </p:cNvSpPr>
            <p:nvPr/>
          </p:nvSpPr>
          <p:spPr bwMode="auto">
            <a:xfrm>
              <a:off x="1504"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24" name="Line 172"/>
            <p:cNvSpPr>
              <a:spLocks noChangeShapeType="1"/>
            </p:cNvSpPr>
            <p:nvPr/>
          </p:nvSpPr>
          <p:spPr bwMode="auto">
            <a:xfrm>
              <a:off x="1527" y="178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25" name="Line 173"/>
            <p:cNvSpPr>
              <a:spLocks noChangeShapeType="1"/>
            </p:cNvSpPr>
            <p:nvPr/>
          </p:nvSpPr>
          <p:spPr bwMode="auto">
            <a:xfrm flipV="1">
              <a:off x="1535" y="178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26" name="Freeform 174"/>
            <p:cNvSpPr>
              <a:spLocks/>
            </p:cNvSpPr>
            <p:nvPr/>
          </p:nvSpPr>
          <p:spPr bwMode="auto">
            <a:xfrm>
              <a:off x="1513" y="18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27" name="Line 175"/>
            <p:cNvSpPr>
              <a:spLocks noChangeShapeType="1"/>
            </p:cNvSpPr>
            <p:nvPr/>
          </p:nvSpPr>
          <p:spPr bwMode="auto">
            <a:xfrm>
              <a:off x="1535" y="1785"/>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28" name="Line 176"/>
            <p:cNvSpPr>
              <a:spLocks noChangeShapeType="1"/>
            </p:cNvSpPr>
            <p:nvPr/>
          </p:nvSpPr>
          <p:spPr bwMode="auto">
            <a:xfrm flipV="1">
              <a:off x="1544" y="1789"/>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29" name="Freeform 177"/>
            <p:cNvSpPr>
              <a:spLocks/>
            </p:cNvSpPr>
            <p:nvPr/>
          </p:nvSpPr>
          <p:spPr bwMode="auto">
            <a:xfrm>
              <a:off x="1521"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30" name="Line 178"/>
            <p:cNvSpPr>
              <a:spLocks noChangeShapeType="1"/>
            </p:cNvSpPr>
            <p:nvPr/>
          </p:nvSpPr>
          <p:spPr bwMode="auto">
            <a:xfrm flipV="1">
              <a:off x="1544" y="1784"/>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31" name="Line 179"/>
            <p:cNvSpPr>
              <a:spLocks noChangeShapeType="1"/>
            </p:cNvSpPr>
            <p:nvPr/>
          </p:nvSpPr>
          <p:spPr bwMode="auto">
            <a:xfrm flipV="1">
              <a:off x="1553" y="1784"/>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32" name="Freeform 180"/>
            <p:cNvSpPr>
              <a:spLocks/>
            </p:cNvSpPr>
            <p:nvPr/>
          </p:nvSpPr>
          <p:spPr bwMode="auto">
            <a:xfrm>
              <a:off x="1530" y="179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33" name="Line 181"/>
            <p:cNvSpPr>
              <a:spLocks noChangeShapeType="1"/>
            </p:cNvSpPr>
            <p:nvPr/>
          </p:nvSpPr>
          <p:spPr bwMode="auto">
            <a:xfrm flipV="1">
              <a:off x="1553" y="1780"/>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34" name="Line 182"/>
            <p:cNvSpPr>
              <a:spLocks noChangeShapeType="1"/>
            </p:cNvSpPr>
            <p:nvPr/>
          </p:nvSpPr>
          <p:spPr bwMode="auto">
            <a:xfrm flipV="1">
              <a:off x="1561" y="1780"/>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35" name="Freeform 183"/>
            <p:cNvSpPr>
              <a:spLocks/>
            </p:cNvSpPr>
            <p:nvPr/>
          </p:nvSpPr>
          <p:spPr bwMode="auto">
            <a:xfrm>
              <a:off x="1538" y="17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36" name="Line 184"/>
            <p:cNvSpPr>
              <a:spLocks noChangeShapeType="1"/>
            </p:cNvSpPr>
            <p:nvPr/>
          </p:nvSpPr>
          <p:spPr bwMode="auto">
            <a:xfrm>
              <a:off x="1561" y="178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37" name="Line 185"/>
            <p:cNvSpPr>
              <a:spLocks noChangeShapeType="1"/>
            </p:cNvSpPr>
            <p:nvPr/>
          </p:nvSpPr>
          <p:spPr bwMode="auto">
            <a:xfrm flipV="1">
              <a:off x="1570" y="1781"/>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38" name="Freeform 186"/>
            <p:cNvSpPr>
              <a:spLocks/>
            </p:cNvSpPr>
            <p:nvPr/>
          </p:nvSpPr>
          <p:spPr bwMode="auto">
            <a:xfrm>
              <a:off x="1547"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39" name="Line 187"/>
            <p:cNvSpPr>
              <a:spLocks noChangeShapeType="1"/>
            </p:cNvSpPr>
            <p:nvPr/>
          </p:nvSpPr>
          <p:spPr bwMode="auto">
            <a:xfrm>
              <a:off x="1570" y="1781"/>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40" name="Line 188"/>
            <p:cNvSpPr>
              <a:spLocks noChangeShapeType="1"/>
            </p:cNvSpPr>
            <p:nvPr/>
          </p:nvSpPr>
          <p:spPr bwMode="auto">
            <a:xfrm flipV="1">
              <a:off x="1578" y="1781"/>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41" name="Freeform 189"/>
            <p:cNvSpPr>
              <a:spLocks/>
            </p:cNvSpPr>
            <p:nvPr/>
          </p:nvSpPr>
          <p:spPr bwMode="auto">
            <a:xfrm>
              <a:off x="1555" y="17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42" name="Line 190"/>
            <p:cNvSpPr>
              <a:spLocks noChangeShapeType="1"/>
            </p:cNvSpPr>
            <p:nvPr/>
          </p:nvSpPr>
          <p:spPr bwMode="auto">
            <a:xfrm flipV="1">
              <a:off x="1578" y="1778"/>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43" name="Line 191"/>
            <p:cNvSpPr>
              <a:spLocks noChangeShapeType="1"/>
            </p:cNvSpPr>
            <p:nvPr/>
          </p:nvSpPr>
          <p:spPr bwMode="auto">
            <a:xfrm flipV="1">
              <a:off x="1587" y="1778"/>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44" name="Freeform 192"/>
            <p:cNvSpPr>
              <a:spLocks/>
            </p:cNvSpPr>
            <p:nvPr/>
          </p:nvSpPr>
          <p:spPr bwMode="auto">
            <a:xfrm>
              <a:off x="1564" y="17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45" name="Line 193"/>
            <p:cNvSpPr>
              <a:spLocks noChangeShapeType="1"/>
            </p:cNvSpPr>
            <p:nvPr/>
          </p:nvSpPr>
          <p:spPr bwMode="auto">
            <a:xfrm>
              <a:off x="1587" y="1778"/>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46" name="Line 194"/>
            <p:cNvSpPr>
              <a:spLocks noChangeShapeType="1"/>
            </p:cNvSpPr>
            <p:nvPr/>
          </p:nvSpPr>
          <p:spPr bwMode="auto">
            <a:xfrm flipV="1">
              <a:off x="1595" y="1783"/>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47" name="Freeform 195"/>
            <p:cNvSpPr>
              <a:spLocks/>
            </p:cNvSpPr>
            <p:nvPr/>
          </p:nvSpPr>
          <p:spPr bwMode="auto">
            <a:xfrm>
              <a:off x="1573"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48" name="Line 196"/>
            <p:cNvSpPr>
              <a:spLocks noChangeShapeType="1"/>
            </p:cNvSpPr>
            <p:nvPr/>
          </p:nvSpPr>
          <p:spPr bwMode="auto">
            <a:xfrm>
              <a:off x="1595" y="1783"/>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49" name="Line 197"/>
            <p:cNvSpPr>
              <a:spLocks noChangeShapeType="1"/>
            </p:cNvSpPr>
            <p:nvPr/>
          </p:nvSpPr>
          <p:spPr bwMode="auto">
            <a:xfrm flipV="1">
              <a:off x="1604" y="1788"/>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50" name="Freeform 198"/>
            <p:cNvSpPr>
              <a:spLocks/>
            </p:cNvSpPr>
            <p:nvPr/>
          </p:nvSpPr>
          <p:spPr bwMode="auto">
            <a:xfrm>
              <a:off x="1581" y="17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51" name="Line 199"/>
            <p:cNvSpPr>
              <a:spLocks noChangeShapeType="1"/>
            </p:cNvSpPr>
            <p:nvPr/>
          </p:nvSpPr>
          <p:spPr bwMode="auto">
            <a:xfrm>
              <a:off x="1604" y="1788"/>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52" name="Line 200"/>
            <p:cNvSpPr>
              <a:spLocks noChangeShapeType="1"/>
            </p:cNvSpPr>
            <p:nvPr/>
          </p:nvSpPr>
          <p:spPr bwMode="auto">
            <a:xfrm flipV="1">
              <a:off x="1613" y="1791"/>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53" name="Freeform 201"/>
            <p:cNvSpPr>
              <a:spLocks/>
            </p:cNvSpPr>
            <p:nvPr/>
          </p:nvSpPr>
          <p:spPr bwMode="auto">
            <a:xfrm>
              <a:off x="1590" y="179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54" name="Line 202"/>
            <p:cNvSpPr>
              <a:spLocks noChangeShapeType="1"/>
            </p:cNvSpPr>
            <p:nvPr/>
          </p:nvSpPr>
          <p:spPr bwMode="auto">
            <a:xfrm flipV="1">
              <a:off x="1613" y="1790"/>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55" name="Line 203"/>
            <p:cNvSpPr>
              <a:spLocks noChangeShapeType="1"/>
            </p:cNvSpPr>
            <p:nvPr/>
          </p:nvSpPr>
          <p:spPr bwMode="auto">
            <a:xfrm flipV="1">
              <a:off x="1621" y="1790"/>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56" name="Freeform 204"/>
            <p:cNvSpPr>
              <a:spLocks/>
            </p:cNvSpPr>
            <p:nvPr/>
          </p:nvSpPr>
          <p:spPr bwMode="auto">
            <a:xfrm>
              <a:off x="1598"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57" name="Line 205"/>
            <p:cNvSpPr>
              <a:spLocks noChangeShapeType="1"/>
            </p:cNvSpPr>
            <p:nvPr/>
          </p:nvSpPr>
          <p:spPr bwMode="auto">
            <a:xfrm flipV="1">
              <a:off x="1621" y="1787"/>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58" name="Line 206"/>
            <p:cNvSpPr>
              <a:spLocks noChangeShapeType="1"/>
            </p:cNvSpPr>
            <p:nvPr/>
          </p:nvSpPr>
          <p:spPr bwMode="auto">
            <a:xfrm flipV="1">
              <a:off x="1630" y="1787"/>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59" name="Freeform 207"/>
            <p:cNvSpPr>
              <a:spLocks/>
            </p:cNvSpPr>
            <p:nvPr/>
          </p:nvSpPr>
          <p:spPr bwMode="auto">
            <a:xfrm>
              <a:off x="1607"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60" name="Line 208"/>
            <p:cNvSpPr>
              <a:spLocks noChangeShapeType="1"/>
            </p:cNvSpPr>
            <p:nvPr/>
          </p:nvSpPr>
          <p:spPr bwMode="auto">
            <a:xfrm flipV="1">
              <a:off x="1630" y="1783"/>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61" name="Line 209"/>
            <p:cNvSpPr>
              <a:spLocks noChangeShapeType="1"/>
            </p:cNvSpPr>
            <p:nvPr/>
          </p:nvSpPr>
          <p:spPr bwMode="auto">
            <a:xfrm flipV="1">
              <a:off x="1638" y="1783"/>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62" name="Freeform 210"/>
            <p:cNvSpPr>
              <a:spLocks/>
            </p:cNvSpPr>
            <p:nvPr/>
          </p:nvSpPr>
          <p:spPr bwMode="auto">
            <a:xfrm>
              <a:off x="1615"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63" name="Line 211"/>
            <p:cNvSpPr>
              <a:spLocks noChangeShapeType="1"/>
            </p:cNvSpPr>
            <p:nvPr/>
          </p:nvSpPr>
          <p:spPr bwMode="auto">
            <a:xfrm>
              <a:off x="1638" y="1783"/>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64" name="Line 212"/>
            <p:cNvSpPr>
              <a:spLocks noChangeShapeType="1"/>
            </p:cNvSpPr>
            <p:nvPr/>
          </p:nvSpPr>
          <p:spPr bwMode="auto">
            <a:xfrm flipV="1">
              <a:off x="1647" y="1783"/>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65" name="Freeform 213"/>
            <p:cNvSpPr>
              <a:spLocks/>
            </p:cNvSpPr>
            <p:nvPr/>
          </p:nvSpPr>
          <p:spPr bwMode="auto">
            <a:xfrm>
              <a:off x="1624"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66" name="Line 214"/>
            <p:cNvSpPr>
              <a:spLocks noChangeShapeType="1"/>
            </p:cNvSpPr>
            <p:nvPr/>
          </p:nvSpPr>
          <p:spPr bwMode="auto">
            <a:xfrm flipV="1">
              <a:off x="1647" y="1782"/>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67" name="Line 215"/>
            <p:cNvSpPr>
              <a:spLocks noChangeShapeType="1"/>
            </p:cNvSpPr>
            <p:nvPr/>
          </p:nvSpPr>
          <p:spPr bwMode="auto">
            <a:xfrm flipV="1">
              <a:off x="1655" y="178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68" name="Freeform 216"/>
            <p:cNvSpPr>
              <a:spLocks/>
            </p:cNvSpPr>
            <p:nvPr/>
          </p:nvSpPr>
          <p:spPr bwMode="auto">
            <a:xfrm>
              <a:off x="1633" y="18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69" name="Line 217"/>
            <p:cNvSpPr>
              <a:spLocks noChangeShapeType="1"/>
            </p:cNvSpPr>
            <p:nvPr/>
          </p:nvSpPr>
          <p:spPr bwMode="auto">
            <a:xfrm>
              <a:off x="1655" y="178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70" name="Line 218"/>
            <p:cNvSpPr>
              <a:spLocks noChangeShapeType="1"/>
            </p:cNvSpPr>
            <p:nvPr/>
          </p:nvSpPr>
          <p:spPr bwMode="auto">
            <a:xfrm flipV="1">
              <a:off x="1664" y="178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71" name="Freeform 219"/>
            <p:cNvSpPr>
              <a:spLocks/>
            </p:cNvSpPr>
            <p:nvPr/>
          </p:nvSpPr>
          <p:spPr bwMode="auto">
            <a:xfrm>
              <a:off x="1641"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72" name="Line 220"/>
            <p:cNvSpPr>
              <a:spLocks noChangeShapeType="1"/>
            </p:cNvSpPr>
            <p:nvPr/>
          </p:nvSpPr>
          <p:spPr bwMode="auto">
            <a:xfrm>
              <a:off x="1664" y="1784"/>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73" name="Line 221"/>
            <p:cNvSpPr>
              <a:spLocks noChangeShapeType="1"/>
            </p:cNvSpPr>
            <p:nvPr/>
          </p:nvSpPr>
          <p:spPr bwMode="auto">
            <a:xfrm flipV="1">
              <a:off x="1673" y="1785"/>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grpSp>
          <p:nvGrpSpPr>
            <p:cNvPr id="3" name="Group 423"/>
            <p:cNvGrpSpPr>
              <a:grpSpLocks/>
            </p:cNvGrpSpPr>
            <p:nvPr/>
          </p:nvGrpSpPr>
          <p:grpSpPr bwMode="auto">
            <a:xfrm>
              <a:off x="1650" y="1757"/>
              <a:ext cx="611" cy="59"/>
              <a:chOff x="1650" y="1757"/>
              <a:chExt cx="611" cy="59"/>
            </a:xfrm>
          </p:grpSpPr>
          <p:sp>
            <p:nvSpPr>
              <p:cNvPr id="4094175" name="Freeform 223"/>
              <p:cNvSpPr>
                <a:spLocks/>
              </p:cNvSpPr>
              <p:nvPr/>
            </p:nvSpPr>
            <p:spPr bwMode="auto">
              <a:xfrm>
                <a:off x="1650" y="179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76" name="Line 224"/>
              <p:cNvSpPr>
                <a:spLocks noChangeShapeType="1"/>
              </p:cNvSpPr>
              <p:nvPr/>
            </p:nvSpPr>
            <p:spPr bwMode="auto">
              <a:xfrm>
                <a:off x="1673" y="1785"/>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77" name="Line 225"/>
              <p:cNvSpPr>
                <a:spLocks noChangeShapeType="1"/>
              </p:cNvSpPr>
              <p:nvPr/>
            </p:nvSpPr>
            <p:spPr bwMode="auto">
              <a:xfrm flipV="1">
                <a:off x="1681" y="1789"/>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78" name="Freeform 226"/>
              <p:cNvSpPr>
                <a:spLocks/>
              </p:cNvSpPr>
              <p:nvPr/>
            </p:nvSpPr>
            <p:spPr bwMode="auto">
              <a:xfrm>
                <a:off x="1658" y="18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79" name="Line 227"/>
              <p:cNvSpPr>
                <a:spLocks noChangeShapeType="1"/>
              </p:cNvSpPr>
              <p:nvPr/>
            </p:nvSpPr>
            <p:spPr bwMode="auto">
              <a:xfrm>
                <a:off x="1681" y="178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80" name="Line 228"/>
              <p:cNvSpPr>
                <a:spLocks noChangeShapeType="1"/>
              </p:cNvSpPr>
              <p:nvPr/>
            </p:nvSpPr>
            <p:spPr bwMode="auto">
              <a:xfrm flipV="1">
                <a:off x="1690" y="1793"/>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81" name="Freeform 229"/>
              <p:cNvSpPr>
                <a:spLocks/>
              </p:cNvSpPr>
              <p:nvPr/>
            </p:nvSpPr>
            <p:spPr bwMode="auto">
              <a:xfrm>
                <a:off x="1667" y="181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82" name="Line 230"/>
              <p:cNvSpPr>
                <a:spLocks noChangeShapeType="1"/>
              </p:cNvSpPr>
              <p:nvPr/>
            </p:nvSpPr>
            <p:spPr bwMode="auto">
              <a:xfrm>
                <a:off x="1690" y="1793"/>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83" name="Line 231"/>
              <p:cNvSpPr>
                <a:spLocks noChangeShapeType="1"/>
              </p:cNvSpPr>
              <p:nvPr/>
            </p:nvSpPr>
            <p:spPr bwMode="auto">
              <a:xfrm flipV="1">
                <a:off x="1698" y="1796"/>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84" name="Freeform 232"/>
              <p:cNvSpPr>
                <a:spLocks/>
              </p:cNvSpPr>
              <p:nvPr/>
            </p:nvSpPr>
            <p:spPr bwMode="auto">
              <a:xfrm>
                <a:off x="1675" y="18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85" name="Line 233"/>
              <p:cNvSpPr>
                <a:spLocks noChangeShapeType="1"/>
              </p:cNvSpPr>
              <p:nvPr/>
            </p:nvSpPr>
            <p:spPr bwMode="auto">
              <a:xfrm flipV="1">
                <a:off x="1698" y="179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86" name="Line 234"/>
              <p:cNvSpPr>
                <a:spLocks noChangeShapeType="1"/>
              </p:cNvSpPr>
              <p:nvPr/>
            </p:nvSpPr>
            <p:spPr bwMode="auto">
              <a:xfrm flipV="1">
                <a:off x="1707" y="1792"/>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87" name="Freeform 235"/>
              <p:cNvSpPr>
                <a:spLocks/>
              </p:cNvSpPr>
              <p:nvPr/>
            </p:nvSpPr>
            <p:spPr bwMode="auto">
              <a:xfrm>
                <a:off x="1684" y="180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88" name="Line 236"/>
              <p:cNvSpPr>
                <a:spLocks noChangeShapeType="1"/>
              </p:cNvSpPr>
              <p:nvPr/>
            </p:nvSpPr>
            <p:spPr bwMode="auto">
              <a:xfrm>
                <a:off x="1707" y="1792"/>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89" name="Line 237"/>
              <p:cNvSpPr>
                <a:spLocks noChangeShapeType="1"/>
              </p:cNvSpPr>
              <p:nvPr/>
            </p:nvSpPr>
            <p:spPr bwMode="auto">
              <a:xfrm flipV="1">
                <a:off x="1715" y="1793"/>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90" name="Freeform 238"/>
              <p:cNvSpPr>
                <a:spLocks/>
              </p:cNvSpPr>
              <p:nvPr/>
            </p:nvSpPr>
            <p:spPr bwMode="auto">
              <a:xfrm>
                <a:off x="1693"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91" name="Line 239"/>
              <p:cNvSpPr>
                <a:spLocks noChangeShapeType="1"/>
              </p:cNvSpPr>
              <p:nvPr/>
            </p:nvSpPr>
            <p:spPr bwMode="auto">
              <a:xfrm flipV="1">
                <a:off x="1715" y="1787"/>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92" name="Line 240"/>
              <p:cNvSpPr>
                <a:spLocks noChangeShapeType="1"/>
              </p:cNvSpPr>
              <p:nvPr/>
            </p:nvSpPr>
            <p:spPr bwMode="auto">
              <a:xfrm flipV="1">
                <a:off x="1724" y="1787"/>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93" name="Freeform 241"/>
              <p:cNvSpPr>
                <a:spLocks/>
              </p:cNvSpPr>
              <p:nvPr/>
            </p:nvSpPr>
            <p:spPr bwMode="auto">
              <a:xfrm>
                <a:off x="1701"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94" name="Line 242"/>
              <p:cNvSpPr>
                <a:spLocks noChangeShapeType="1"/>
              </p:cNvSpPr>
              <p:nvPr/>
            </p:nvSpPr>
            <p:spPr bwMode="auto">
              <a:xfrm flipV="1">
                <a:off x="1724" y="1783"/>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95" name="Line 243"/>
              <p:cNvSpPr>
                <a:spLocks noChangeShapeType="1"/>
              </p:cNvSpPr>
              <p:nvPr/>
            </p:nvSpPr>
            <p:spPr bwMode="auto">
              <a:xfrm flipV="1">
                <a:off x="1732" y="1783"/>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96" name="Freeform 244"/>
              <p:cNvSpPr>
                <a:spLocks/>
              </p:cNvSpPr>
              <p:nvPr/>
            </p:nvSpPr>
            <p:spPr bwMode="auto">
              <a:xfrm>
                <a:off x="1710" y="179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197" name="Line 245"/>
              <p:cNvSpPr>
                <a:spLocks noChangeShapeType="1"/>
              </p:cNvSpPr>
              <p:nvPr/>
            </p:nvSpPr>
            <p:spPr bwMode="auto">
              <a:xfrm>
                <a:off x="1732" y="1783"/>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198" name="Line 246"/>
              <p:cNvSpPr>
                <a:spLocks noChangeShapeType="1"/>
              </p:cNvSpPr>
              <p:nvPr/>
            </p:nvSpPr>
            <p:spPr bwMode="auto">
              <a:xfrm flipV="1">
                <a:off x="1741" y="1786"/>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199" name="Freeform 247"/>
              <p:cNvSpPr>
                <a:spLocks/>
              </p:cNvSpPr>
              <p:nvPr/>
            </p:nvSpPr>
            <p:spPr bwMode="auto">
              <a:xfrm>
                <a:off x="1718"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00" name="Line 248"/>
              <p:cNvSpPr>
                <a:spLocks noChangeShapeType="1"/>
              </p:cNvSpPr>
              <p:nvPr/>
            </p:nvSpPr>
            <p:spPr bwMode="auto">
              <a:xfrm>
                <a:off x="1741" y="1786"/>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01" name="Line 249"/>
              <p:cNvSpPr>
                <a:spLocks noChangeShapeType="1"/>
              </p:cNvSpPr>
              <p:nvPr/>
            </p:nvSpPr>
            <p:spPr bwMode="auto">
              <a:xfrm flipV="1">
                <a:off x="1750" y="1788"/>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02" name="Freeform 250"/>
              <p:cNvSpPr>
                <a:spLocks/>
              </p:cNvSpPr>
              <p:nvPr/>
            </p:nvSpPr>
            <p:spPr bwMode="auto">
              <a:xfrm>
                <a:off x="1727"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03" name="Line 251"/>
              <p:cNvSpPr>
                <a:spLocks noChangeShapeType="1"/>
              </p:cNvSpPr>
              <p:nvPr/>
            </p:nvSpPr>
            <p:spPr bwMode="auto">
              <a:xfrm>
                <a:off x="1750" y="1788"/>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04" name="Line 252"/>
              <p:cNvSpPr>
                <a:spLocks noChangeShapeType="1"/>
              </p:cNvSpPr>
              <p:nvPr/>
            </p:nvSpPr>
            <p:spPr bwMode="auto">
              <a:xfrm flipV="1">
                <a:off x="1758" y="1793"/>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05" name="Freeform 253"/>
              <p:cNvSpPr>
                <a:spLocks/>
              </p:cNvSpPr>
              <p:nvPr/>
            </p:nvSpPr>
            <p:spPr bwMode="auto">
              <a:xfrm>
                <a:off x="1735" y="18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06" name="Line 254"/>
              <p:cNvSpPr>
                <a:spLocks noChangeShapeType="1"/>
              </p:cNvSpPr>
              <p:nvPr/>
            </p:nvSpPr>
            <p:spPr bwMode="auto">
              <a:xfrm>
                <a:off x="1758" y="179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07" name="Line 255"/>
              <p:cNvSpPr>
                <a:spLocks noChangeShapeType="1"/>
              </p:cNvSpPr>
              <p:nvPr/>
            </p:nvSpPr>
            <p:spPr bwMode="auto">
              <a:xfrm flipV="1">
                <a:off x="1767" y="1795"/>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08" name="Freeform 256"/>
              <p:cNvSpPr>
                <a:spLocks/>
              </p:cNvSpPr>
              <p:nvPr/>
            </p:nvSpPr>
            <p:spPr bwMode="auto">
              <a:xfrm>
                <a:off x="1744" y="18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09" name="Line 257"/>
              <p:cNvSpPr>
                <a:spLocks noChangeShapeType="1"/>
              </p:cNvSpPr>
              <p:nvPr/>
            </p:nvSpPr>
            <p:spPr bwMode="auto">
              <a:xfrm flipV="1">
                <a:off x="1767" y="1789"/>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10" name="Line 258"/>
              <p:cNvSpPr>
                <a:spLocks noChangeShapeType="1"/>
              </p:cNvSpPr>
              <p:nvPr/>
            </p:nvSpPr>
            <p:spPr bwMode="auto">
              <a:xfrm flipV="1">
                <a:off x="1775" y="1789"/>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11" name="Freeform 259"/>
              <p:cNvSpPr>
                <a:spLocks/>
              </p:cNvSpPr>
              <p:nvPr/>
            </p:nvSpPr>
            <p:spPr bwMode="auto">
              <a:xfrm>
                <a:off x="1752"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12" name="Line 260"/>
              <p:cNvSpPr>
                <a:spLocks noChangeShapeType="1"/>
              </p:cNvSpPr>
              <p:nvPr/>
            </p:nvSpPr>
            <p:spPr bwMode="auto">
              <a:xfrm>
                <a:off x="1775" y="1789"/>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13" name="Line 261"/>
              <p:cNvSpPr>
                <a:spLocks noChangeShapeType="1"/>
              </p:cNvSpPr>
              <p:nvPr/>
            </p:nvSpPr>
            <p:spPr bwMode="auto">
              <a:xfrm flipV="1">
                <a:off x="1784" y="1792"/>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14" name="Freeform 262"/>
              <p:cNvSpPr>
                <a:spLocks/>
              </p:cNvSpPr>
              <p:nvPr/>
            </p:nvSpPr>
            <p:spPr bwMode="auto">
              <a:xfrm>
                <a:off x="1761"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15" name="Line 263"/>
              <p:cNvSpPr>
                <a:spLocks noChangeShapeType="1"/>
              </p:cNvSpPr>
              <p:nvPr/>
            </p:nvSpPr>
            <p:spPr bwMode="auto">
              <a:xfrm flipV="1">
                <a:off x="1784" y="1791"/>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16" name="Line 264"/>
              <p:cNvSpPr>
                <a:spLocks noChangeShapeType="1"/>
              </p:cNvSpPr>
              <p:nvPr/>
            </p:nvSpPr>
            <p:spPr bwMode="auto">
              <a:xfrm flipV="1">
                <a:off x="1792" y="1791"/>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17" name="Freeform 265"/>
              <p:cNvSpPr>
                <a:spLocks/>
              </p:cNvSpPr>
              <p:nvPr/>
            </p:nvSpPr>
            <p:spPr bwMode="auto">
              <a:xfrm>
                <a:off x="1770" y="18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18" name="Line 266"/>
              <p:cNvSpPr>
                <a:spLocks noChangeShapeType="1"/>
              </p:cNvSpPr>
              <p:nvPr/>
            </p:nvSpPr>
            <p:spPr bwMode="auto">
              <a:xfrm>
                <a:off x="1792" y="1791"/>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19" name="Line 267"/>
              <p:cNvSpPr>
                <a:spLocks noChangeShapeType="1"/>
              </p:cNvSpPr>
              <p:nvPr/>
            </p:nvSpPr>
            <p:spPr bwMode="auto">
              <a:xfrm flipV="1">
                <a:off x="1801" y="1793"/>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20" name="Freeform 268"/>
              <p:cNvSpPr>
                <a:spLocks/>
              </p:cNvSpPr>
              <p:nvPr/>
            </p:nvSpPr>
            <p:spPr bwMode="auto">
              <a:xfrm>
                <a:off x="1778" y="18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21" name="Line 269"/>
              <p:cNvSpPr>
                <a:spLocks noChangeShapeType="1"/>
              </p:cNvSpPr>
              <p:nvPr/>
            </p:nvSpPr>
            <p:spPr bwMode="auto">
              <a:xfrm flipV="1">
                <a:off x="1801" y="1791"/>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22" name="Line 270"/>
              <p:cNvSpPr>
                <a:spLocks noChangeShapeType="1"/>
              </p:cNvSpPr>
              <p:nvPr/>
            </p:nvSpPr>
            <p:spPr bwMode="auto">
              <a:xfrm flipV="1">
                <a:off x="1810" y="1791"/>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23" name="Freeform 271"/>
              <p:cNvSpPr>
                <a:spLocks/>
              </p:cNvSpPr>
              <p:nvPr/>
            </p:nvSpPr>
            <p:spPr bwMode="auto">
              <a:xfrm>
                <a:off x="1787" y="180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24" name="Line 272"/>
              <p:cNvSpPr>
                <a:spLocks noChangeShapeType="1"/>
              </p:cNvSpPr>
              <p:nvPr/>
            </p:nvSpPr>
            <p:spPr bwMode="auto">
              <a:xfrm>
                <a:off x="1810" y="1791"/>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25" name="Line 273"/>
              <p:cNvSpPr>
                <a:spLocks noChangeShapeType="1"/>
              </p:cNvSpPr>
              <p:nvPr/>
            </p:nvSpPr>
            <p:spPr bwMode="auto">
              <a:xfrm flipV="1">
                <a:off x="1818" y="179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26" name="Freeform 274"/>
              <p:cNvSpPr>
                <a:spLocks/>
              </p:cNvSpPr>
              <p:nvPr/>
            </p:nvSpPr>
            <p:spPr bwMode="auto">
              <a:xfrm>
                <a:off x="1795" y="18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27" name="Line 275"/>
              <p:cNvSpPr>
                <a:spLocks noChangeShapeType="1"/>
              </p:cNvSpPr>
              <p:nvPr/>
            </p:nvSpPr>
            <p:spPr bwMode="auto">
              <a:xfrm flipV="1">
                <a:off x="1818" y="1781"/>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28" name="Line 276"/>
              <p:cNvSpPr>
                <a:spLocks noChangeShapeType="1"/>
              </p:cNvSpPr>
              <p:nvPr/>
            </p:nvSpPr>
            <p:spPr bwMode="auto">
              <a:xfrm flipV="1">
                <a:off x="1827" y="178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29" name="Freeform 277"/>
              <p:cNvSpPr>
                <a:spLocks/>
              </p:cNvSpPr>
              <p:nvPr/>
            </p:nvSpPr>
            <p:spPr bwMode="auto">
              <a:xfrm>
                <a:off x="1804"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30" name="Line 278"/>
              <p:cNvSpPr>
                <a:spLocks noChangeShapeType="1"/>
              </p:cNvSpPr>
              <p:nvPr/>
            </p:nvSpPr>
            <p:spPr bwMode="auto">
              <a:xfrm>
                <a:off x="1827" y="1781"/>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31" name="Line 279"/>
              <p:cNvSpPr>
                <a:spLocks noChangeShapeType="1"/>
              </p:cNvSpPr>
              <p:nvPr/>
            </p:nvSpPr>
            <p:spPr bwMode="auto">
              <a:xfrm flipV="1">
                <a:off x="1835" y="1786"/>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32" name="Freeform 280"/>
              <p:cNvSpPr>
                <a:spLocks/>
              </p:cNvSpPr>
              <p:nvPr/>
            </p:nvSpPr>
            <p:spPr bwMode="auto">
              <a:xfrm>
                <a:off x="1812"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33" name="Line 281"/>
              <p:cNvSpPr>
                <a:spLocks noChangeShapeType="1"/>
              </p:cNvSpPr>
              <p:nvPr/>
            </p:nvSpPr>
            <p:spPr bwMode="auto">
              <a:xfrm>
                <a:off x="1835" y="1786"/>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34" name="Line 282"/>
              <p:cNvSpPr>
                <a:spLocks noChangeShapeType="1"/>
              </p:cNvSpPr>
              <p:nvPr/>
            </p:nvSpPr>
            <p:spPr bwMode="auto">
              <a:xfrm flipV="1">
                <a:off x="1844" y="1788"/>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35" name="Freeform 283"/>
              <p:cNvSpPr>
                <a:spLocks/>
              </p:cNvSpPr>
              <p:nvPr/>
            </p:nvSpPr>
            <p:spPr bwMode="auto">
              <a:xfrm>
                <a:off x="1821"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36" name="Line 284"/>
              <p:cNvSpPr>
                <a:spLocks noChangeShapeType="1"/>
              </p:cNvSpPr>
              <p:nvPr/>
            </p:nvSpPr>
            <p:spPr bwMode="auto">
              <a:xfrm>
                <a:off x="1844" y="1788"/>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37" name="Line 285"/>
              <p:cNvSpPr>
                <a:spLocks noChangeShapeType="1"/>
              </p:cNvSpPr>
              <p:nvPr/>
            </p:nvSpPr>
            <p:spPr bwMode="auto">
              <a:xfrm flipV="1">
                <a:off x="1852" y="1792"/>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38" name="Freeform 286"/>
              <p:cNvSpPr>
                <a:spLocks/>
              </p:cNvSpPr>
              <p:nvPr/>
            </p:nvSpPr>
            <p:spPr bwMode="auto">
              <a:xfrm>
                <a:off x="1830"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39" name="Line 287"/>
              <p:cNvSpPr>
                <a:spLocks noChangeShapeType="1"/>
              </p:cNvSpPr>
              <p:nvPr/>
            </p:nvSpPr>
            <p:spPr bwMode="auto">
              <a:xfrm>
                <a:off x="1852" y="1792"/>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40" name="Line 288"/>
              <p:cNvSpPr>
                <a:spLocks noChangeShapeType="1"/>
              </p:cNvSpPr>
              <p:nvPr/>
            </p:nvSpPr>
            <p:spPr bwMode="auto">
              <a:xfrm flipV="1">
                <a:off x="1861" y="1792"/>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41" name="Freeform 289"/>
              <p:cNvSpPr>
                <a:spLocks/>
              </p:cNvSpPr>
              <p:nvPr/>
            </p:nvSpPr>
            <p:spPr bwMode="auto">
              <a:xfrm>
                <a:off x="1838" y="18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42" name="Line 290"/>
              <p:cNvSpPr>
                <a:spLocks noChangeShapeType="1"/>
              </p:cNvSpPr>
              <p:nvPr/>
            </p:nvSpPr>
            <p:spPr bwMode="auto">
              <a:xfrm>
                <a:off x="1861" y="179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43" name="Line 291"/>
              <p:cNvSpPr>
                <a:spLocks noChangeShapeType="1"/>
              </p:cNvSpPr>
              <p:nvPr/>
            </p:nvSpPr>
            <p:spPr bwMode="auto">
              <a:xfrm flipV="1">
                <a:off x="1870" y="1796"/>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44" name="Freeform 292"/>
              <p:cNvSpPr>
                <a:spLocks/>
              </p:cNvSpPr>
              <p:nvPr/>
            </p:nvSpPr>
            <p:spPr bwMode="auto">
              <a:xfrm>
                <a:off x="1847" y="181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45" name="Line 293"/>
              <p:cNvSpPr>
                <a:spLocks noChangeShapeType="1"/>
              </p:cNvSpPr>
              <p:nvPr/>
            </p:nvSpPr>
            <p:spPr bwMode="auto">
              <a:xfrm>
                <a:off x="1870" y="1796"/>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46" name="Line 294"/>
              <p:cNvSpPr>
                <a:spLocks noChangeShapeType="1"/>
              </p:cNvSpPr>
              <p:nvPr/>
            </p:nvSpPr>
            <p:spPr bwMode="auto">
              <a:xfrm flipV="1">
                <a:off x="1878" y="1796"/>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47" name="Freeform 295"/>
              <p:cNvSpPr>
                <a:spLocks/>
              </p:cNvSpPr>
              <p:nvPr/>
            </p:nvSpPr>
            <p:spPr bwMode="auto">
              <a:xfrm>
                <a:off x="1855" y="18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48" name="Line 296"/>
              <p:cNvSpPr>
                <a:spLocks noChangeShapeType="1"/>
              </p:cNvSpPr>
              <p:nvPr/>
            </p:nvSpPr>
            <p:spPr bwMode="auto">
              <a:xfrm flipV="1">
                <a:off x="1878" y="179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49" name="Line 297"/>
              <p:cNvSpPr>
                <a:spLocks noChangeShapeType="1"/>
              </p:cNvSpPr>
              <p:nvPr/>
            </p:nvSpPr>
            <p:spPr bwMode="auto">
              <a:xfrm flipV="1">
                <a:off x="1887" y="179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50" name="Freeform 298"/>
              <p:cNvSpPr>
                <a:spLocks/>
              </p:cNvSpPr>
              <p:nvPr/>
            </p:nvSpPr>
            <p:spPr bwMode="auto">
              <a:xfrm>
                <a:off x="1864" y="181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51" name="Line 299"/>
              <p:cNvSpPr>
                <a:spLocks noChangeShapeType="1"/>
              </p:cNvSpPr>
              <p:nvPr/>
            </p:nvSpPr>
            <p:spPr bwMode="auto">
              <a:xfrm flipV="1">
                <a:off x="1887" y="1786"/>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52" name="Line 300"/>
              <p:cNvSpPr>
                <a:spLocks noChangeShapeType="1"/>
              </p:cNvSpPr>
              <p:nvPr/>
            </p:nvSpPr>
            <p:spPr bwMode="auto">
              <a:xfrm flipV="1">
                <a:off x="1895" y="1786"/>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53" name="Freeform 301"/>
              <p:cNvSpPr>
                <a:spLocks/>
              </p:cNvSpPr>
              <p:nvPr/>
            </p:nvSpPr>
            <p:spPr bwMode="auto">
              <a:xfrm>
                <a:off x="1872"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54" name="Line 302"/>
              <p:cNvSpPr>
                <a:spLocks noChangeShapeType="1"/>
              </p:cNvSpPr>
              <p:nvPr/>
            </p:nvSpPr>
            <p:spPr bwMode="auto">
              <a:xfrm>
                <a:off x="1895" y="1786"/>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55" name="Line 303"/>
              <p:cNvSpPr>
                <a:spLocks noChangeShapeType="1"/>
              </p:cNvSpPr>
              <p:nvPr/>
            </p:nvSpPr>
            <p:spPr bwMode="auto">
              <a:xfrm flipV="1">
                <a:off x="1904" y="1787"/>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56" name="Freeform 304"/>
              <p:cNvSpPr>
                <a:spLocks/>
              </p:cNvSpPr>
              <p:nvPr/>
            </p:nvSpPr>
            <p:spPr bwMode="auto">
              <a:xfrm>
                <a:off x="1881" y="18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57" name="Line 305"/>
              <p:cNvSpPr>
                <a:spLocks noChangeShapeType="1"/>
              </p:cNvSpPr>
              <p:nvPr/>
            </p:nvSpPr>
            <p:spPr bwMode="auto">
              <a:xfrm flipV="1">
                <a:off x="1904" y="1785"/>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58" name="Line 306"/>
              <p:cNvSpPr>
                <a:spLocks noChangeShapeType="1"/>
              </p:cNvSpPr>
              <p:nvPr/>
            </p:nvSpPr>
            <p:spPr bwMode="auto">
              <a:xfrm flipV="1">
                <a:off x="1912" y="1785"/>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59" name="Freeform 307"/>
              <p:cNvSpPr>
                <a:spLocks/>
              </p:cNvSpPr>
              <p:nvPr/>
            </p:nvSpPr>
            <p:spPr bwMode="auto">
              <a:xfrm>
                <a:off x="1889" y="18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60" name="Line 308"/>
              <p:cNvSpPr>
                <a:spLocks noChangeShapeType="1"/>
              </p:cNvSpPr>
              <p:nvPr/>
            </p:nvSpPr>
            <p:spPr bwMode="auto">
              <a:xfrm flipV="1">
                <a:off x="1912" y="178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61" name="Line 309"/>
              <p:cNvSpPr>
                <a:spLocks noChangeShapeType="1"/>
              </p:cNvSpPr>
              <p:nvPr/>
            </p:nvSpPr>
            <p:spPr bwMode="auto">
              <a:xfrm flipV="1">
                <a:off x="1921" y="1781"/>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62" name="Freeform 310"/>
              <p:cNvSpPr>
                <a:spLocks/>
              </p:cNvSpPr>
              <p:nvPr/>
            </p:nvSpPr>
            <p:spPr bwMode="auto">
              <a:xfrm>
                <a:off x="1898"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63" name="Line 311"/>
              <p:cNvSpPr>
                <a:spLocks noChangeShapeType="1"/>
              </p:cNvSpPr>
              <p:nvPr/>
            </p:nvSpPr>
            <p:spPr bwMode="auto">
              <a:xfrm>
                <a:off x="1921" y="1781"/>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64" name="Line 312"/>
              <p:cNvSpPr>
                <a:spLocks noChangeShapeType="1"/>
              </p:cNvSpPr>
              <p:nvPr/>
            </p:nvSpPr>
            <p:spPr bwMode="auto">
              <a:xfrm flipV="1">
                <a:off x="1929" y="1788"/>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65" name="Freeform 313"/>
              <p:cNvSpPr>
                <a:spLocks/>
              </p:cNvSpPr>
              <p:nvPr/>
            </p:nvSpPr>
            <p:spPr bwMode="auto">
              <a:xfrm>
                <a:off x="1907" y="180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66" name="Line 314"/>
              <p:cNvSpPr>
                <a:spLocks noChangeShapeType="1"/>
              </p:cNvSpPr>
              <p:nvPr/>
            </p:nvSpPr>
            <p:spPr bwMode="auto">
              <a:xfrm>
                <a:off x="1929" y="1788"/>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67" name="Line 315"/>
              <p:cNvSpPr>
                <a:spLocks noChangeShapeType="1"/>
              </p:cNvSpPr>
              <p:nvPr/>
            </p:nvSpPr>
            <p:spPr bwMode="auto">
              <a:xfrm flipV="1">
                <a:off x="1938" y="1797"/>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68" name="Freeform 316"/>
              <p:cNvSpPr>
                <a:spLocks/>
              </p:cNvSpPr>
              <p:nvPr/>
            </p:nvSpPr>
            <p:spPr bwMode="auto">
              <a:xfrm>
                <a:off x="1915" y="18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69" name="Line 317"/>
              <p:cNvSpPr>
                <a:spLocks noChangeShapeType="1"/>
              </p:cNvSpPr>
              <p:nvPr/>
            </p:nvSpPr>
            <p:spPr bwMode="auto">
              <a:xfrm flipV="1">
                <a:off x="1938" y="1795"/>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70" name="Line 318"/>
              <p:cNvSpPr>
                <a:spLocks noChangeShapeType="1"/>
              </p:cNvSpPr>
              <p:nvPr/>
            </p:nvSpPr>
            <p:spPr bwMode="auto">
              <a:xfrm flipV="1">
                <a:off x="1947" y="1795"/>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71" name="Freeform 319"/>
              <p:cNvSpPr>
                <a:spLocks/>
              </p:cNvSpPr>
              <p:nvPr/>
            </p:nvSpPr>
            <p:spPr bwMode="auto">
              <a:xfrm>
                <a:off x="1924"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72" name="Line 320"/>
              <p:cNvSpPr>
                <a:spLocks noChangeShapeType="1"/>
              </p:cNvSpPr>
              <p:nvPr/>
            </p:nvSpPr>
            <p:spPr bwMode="auto">
              <a:xfrm>
                <a:off x="1947" y="1795"/>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73" name="Line 321"/>
              <p:cNvSpPr>
                <a:spLocks noChangeShapeType="1"/>
              </p:cNvSpPr>
              <p:nvPr/>
            </p:nvSpPr>
            <p:spPr bwMode="auto">
              <a:xfrm flipV="1">
                <a:off x="1955" y="1796"/>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74" name="Freeform 322"/>
              <p:cNvSpPr>
                <a:spLocks/>
              </p:cNvSpPr>
              <p:nvPr/>
            </p:nvSpPr>
            <p:spPr bwMode="auto">
              <a:xfrm>
                <a:off x="1932" y="18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75" name="Line 323"/>
              <p:cNvSpPr>
                <a:spLocks noChangeShapeType="1"/>
              </p:cNvSpPr>
              <p:nvPr/>
            </p:nvSpPr>
            <p:spPr bwMode="auto">
              <a:xfrm>
                <a:off x="1955" y="1796"/>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76" name="Line 324"/>
              <p:cNvSpPr>
                <a:spLocks noChangeShapeType="1"/>
              </p:cNvSpPr>
              <p:nvPr/>
            </p:nvSpPr>
            <p:spPr bwMode="auto">
              <a:xfrm flipV="1">
                <a:off x="1964" y="1798"/>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77" name="Freeform 325"/>
              <p:cNvSpPr>
                <a:spLocks/>
              </p:cNvSpPr>
              <p:nvPr/>
            </p:nvSpPr>
            <p:spPr bwMode="auto">
              <a:xfrm>
                <a:off x="1941" y="18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78" name="Line 326"/>
              <p:cNvSpPr>
                <a:spLocks noChangeShapeType="1"/>
              </p:cNvSpPr>
              <p:nvPr/>
            </p:nvSpPr>
            <p:spPr bwMode="auto">
              <a:xfrm flipV="1">
                <a:off x="1964" y="1795"/>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79" name="Line 327"/>
              <p:cNvSpPr>
                <a:spLocks noChangeShapeType="1"/>
              </p:cNvSpPr>
              <p:nvPr/>
            </p:nvSpPr>
            <p:spPr bwMode="auto">
              <a:xfrm flipV="1">
                <a:off x="1972" y="1795"/>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80" name="Freeform 328"/>
              <p:cNvSpPr>
                <a:spLocks/>
              </p:cNvSpPr>
              <p:nvPr/>
            </p:nvSpPr>
            <p:spPr bwMode="auto">
              <a:xfrm>
                <a:off x="1949" y="18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81" name="Line 329"/>
              <p:cNvSpPr>
                <a:spLocks noChangeShapeType="1"/>
              </p:cNvSpPr>
              <p:nvPr/>
            </p:nvSpPr>
            <p:spPr bwMode="auto">
              <a:xfrm>
                <a:off x="1972" y="1795"/>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82" name="Line 330"/>
              <p:cNvSpPr>
                <a:spLocks noChangeShapeType="1"/>
              </p:cNvSpPr>
              <p:nvPr/>
            </p:nvSpPr>
            <p:spPr bwMode="auto">
              <a:xfrm flipV="1">
                <a:off x="1981" y="1798"/>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83" name="Freeform 331"/>
              <p:cNvSpPr>
                <a:spLocks/>
              </p:cNvSpPr>
              <p:nvPr/>
            </p:nvSpPr>
            <p:spPr bwMode="auto">
              <a:xfrm>
                <a:off x="1958" y="181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84" name="Line 332"/>
              <p:cNvSpPr>
                <a:spLocks noChangeShapeType="1"/>
              </p:cNvSpPr>
              <p:nvPr/>
            </p:nvSpPr>
            <p:spPr bwMode="auto">
              <a:xfrm>
                <a:off x="1981" y="1798"/>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85" name="Line 333"/>
              <p:cNvSpPr>
                <a:spLocks noChangeShapeType="1"/>
              </p:cNvSpPr>
              <p:nvPr/>
            </p:nvSpPr>
            <p:spPr bwMode="auto">
              <a:xfrm flipV="1">
                <a:off x="1989" y="1798"/>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86" name="Freeform 334"/>
              <p:cNvSpPr>
                <a:spLocks/>
              </p:cNvSpPr>
              <p:nvPr/>
            </p:nvSpPr>
            <p:spPr bwMode="auto">
              <a:xfrm>
                <a:off x="1967" y="181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87" name="Line 335"/>
              <p:cNvSpPr>
                <a:spLocks noChangeShapeType="1"/>
              </p:cNvSpPr>
              <p:nvPr/>
            </p:nvSpPr>
            <p:spPr bwMode="auto">
              <a:xfrm>
                <a:off x="1989" y="179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88" name="Line 336"/>
              <p:cNvSpPr>
                <a:spLocks noChangeShapeType="1"/>
              </p:cNvSpPr>
              <p:nvPr/>
            </p:nvSpPr>
            <p:spPr bwMode="auto">
              <a:xfrm flipV="1">
                <a:off x="1998" y="1799"/>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89" name="Freeform 337"/>
              <p:cNvSpPr>
                <a:spLocks/>
              </p:cNvSpPr>
              <p:nvPr/>
            </p:nvSpPr>
            <p:spPr bwMode="auto">
              <a:xfrm>
                <a:off x="1975" y="18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90" name="Line 338"/>
              <p:cNvSpPr>
                <a:spLocks noChangeShapeType="1"/>
              </p:cNvSpPr>
              <p:nvPr/>
            </p:nvSpPr>
            <p:spPr bwMode="auto">
              <a:xfrm flipV="1">
                <a:off x="1998" y="1795"/>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91" name="Line 339"/>
              <p:cNvSpPr>
                <a:spLocks noChangeShapeType="1"/>
              </p:cNvSpPr>
              <p:nvPr/>
            </p:nvSpPr>
            <p:spPr bwMode="auto">
              <a:xfrm flipV="1">
                <a:off x="2007" y="1795"/>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92" name="Freeform 340"/>
              <p:cNvSpPr>
                <a:spLocks/>
              </p:cNvSpPr>
              <p:nvPr/>
            </p:nvSpPr>
            <p:spPr bwMode="auto">
              <a:xfrm>
                <a:off x="1984"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93" name="Line 341"/>
              <p:cNvSpPr>
                <a:spLocks noChangeShapeType="1"/>
              </p:cNvSpPr>
              <p:nvPr/>
            </p:nvSpPr>
            <p:spPr bwMode="auto">
              <a:xfrm flipV="1">
                <a:off x="2007" y="1789"/>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94" name="Line 342"/>
              <p:cNvSpPr>
                <a:spLocks noChangeShapeType="1"/>
              </p:cNvSpPr>
              <p:nvPr/>
            </p:nvSpPr>
            <p:spPr bwMode="auto">
              <a:xfrm flipV="1">
                <a:off x="2015" y="178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95" name="Freeform 343"/>
              <p:cNvSpPr>
                <a:spLocks/>
              </p:cNvSpPr>
              <p:nvPr/>
            </p:nvSpPr>
            <p:spPr bwMode="auto">
              <a:xfrm>
                <a:off x="1992"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96" name="Line 344"/>
              <p:cNvSpPr>
                <a:spLocks noChangeShapeType="1"/>
              </p:cNvSpPr>
              <p:nvPr/>
            </p:nvSpPr>
            <p:spPr bwMode="auto">
              <a:xfrm flipV="1">
                <a:off x="2015" y="1783"/>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297" name="Line 345"/>
              <p:cNvSpPr>
                <a:spLocks noChangeShapeType="1"/>
              </p:cNvSpPr>
              <p:nvPr/>
            </p:nvSpPr>
            <p:spPr bwMode="auto">
              <a:xfrm flipV="1">
                <a:off x="2024" y="1783"/>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298" name="Freeform 346"/>
              <p:cNvSpPr>
                <a:spLocks/>
              </p:cNvSpPr>
              <p:nvPr/>
            </p:nvSpPr>
            <p:spPr bwMode="auto">
              <a:xfrm>
                <a:off x="2001"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299" name="Line 347"/>
              <p:cNvSpPr>
                <a:spLocks noChangeShapeType="1"/>
              </p:cNvSpPr>
              <p:nvPr/>
            </p:nvSpPr>
            <p:spPr bwMode="auto">
              <a:xfrm flipV="1">
                <a:off x="2024" y="1778"/>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00" name="Line 348"/>
              <p:cNvSpPr>
                <a:spLocks noChangeShapeType="1"/>
              </p:cNvSpPr>
              <p:nvPr/>
            </p:nvSpPr>
            <p:spPr bwMode="auto">
              <a:xfrm flipV="1">
                <a:off x="2032" y="1778"/>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01" name="Freeform 349"/>
              <p:cNvSpPr>
                <a:spLocks/>
              </p:cNvSpPr>
              <p:nvPr/>
            </p:nvSpPr>
            <p:spPr bwMode="auto">
              <a:xfrm>
                <a:off x="2009" y="17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02" name="Line 350"/>
              <p:cNvSpPr>
                <a:spLocks noChangeShapeType="1"/>
              </p:cNvSpPr>
              <p:nvPr/>
            </p:nvSpPr>
            <p:spPr bwMode="auto">
              <a:xfrm>
                <a:off x="2032" y="177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03" name="Line 351"/>
              <p:cNvSpPr>
                <a:spLocks noChangeShapeType="1"/>
              </p:cNvSpPr>
              <p:nvPr/>
            </p:nvSpPr>
            <p:spPr bwMode="auto">
              <a:xfrm flipV="1">
                <a:off x="2041" y="1780"/>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04" name="Freeform 352"/>
              <p:cNvSpPr>
                <a:spLocks/>
              </p:cNvSpPr>
              <p:nvPr/>
            </p:nvSpPr>
            <p:spPr bwMode="auto">
              <a:xfrm>
                <a:off x="2018"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05" name="Line 353"/>
              <p:cNvSpPr>
                <a:spLocks noChangeShapeType="1"/>
              </p:cNvSpPr>
              <p:nvPr/>
            </p:nvSpPr>
            <p:spPr bwMode="auto">
              <a:xfrm>
                <a:off x="2041" y="1780"/>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06" name="Line 354"/>
              <p:cNvSpPr>
                <a:spLocks noChangeShapeType="1"/>
              </p:cNvSpPr>
              <p:nvPr/>
            </p:nvSpPr>
            <p:spPr bwMode="auto">
              <a:xfrm flipV="1">
                <a:off x="2049" y="1781"/>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07" name="Freeform 355"/>
              <p:cNvSpPr>
                <a:spLocks/>
              </p:cNvSpPr>
              <p:nvPr/>
            </p:nvSpPr>
            <p:spPr bwMode="auto">
              <a:xfrm>
                <a:off x="2027" y="180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08" name="Line 356"/>
              <p:cNvSpPr>
                <a:spLocks noChangeShapeType="1"/>
              </p:cNvSpPr>
              <p:nvPr/>
            </p:nvSpPr>
            <p:spPr bwMode="auto">
              <a:xfrm>
                <a:off x="2049" y="1781"/>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09" name="Line 357"/>
              <p:cNvSpPr>
                <a:spLocks noChangeShapeType="1"/>
              </p:cNvSpPr>
              <p:nvPr/>
            </p:nvSpPr>
            <p:spPr bwMode="auto">
              <a:xfrm flipV="1">
                <a:off x="2058" y="1784"/>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10" name="Freeform 358"/>
              <p:cNvSpPr>
                <a:spLocks/>
              </p:cNvSpPr>
              <p:nvPr/>
            </p:nvSpPr>
            <p:spPr bwMode="auto">
              <a:xfrm>
                <a:off x="2035" y="18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11" name="Line 359"/>
              <p:cNvSpPr>
                <a:spLocks noChangeShapeType="1"/>
              </p:cNvSpPr>
              <p:nvPr/>
            </p:nvSpPr>
            <p:spPr bwMode="auto">
              <a:xfrm>
                <a:off x="2058" y="178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12" name="Line 360"/>
              <p:cNvSpPr>
                <a:spLocks noChangeShapeType="1"/>
              </p:cNvSpPr>
              <p:nvPr/>
            </p:nvSpPr>
            <p:spPr bwMode="auto">
              <a:xfrm flipV="1">
                <a:off x="2066" y="1785"/>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13" name="Freeform 361"/>
              <p:cNvSpPr>
                <a:spLocks/>
              </p:cNvSpPr>
              <p:nvPr/>
            </p:nvSpPr>
            <p:spPr bwMode="auto">
              <a:xfrm>
                <a:off x="2044" y="180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14" name="Line 362"/>
              <p:cNvSpPr>
                <a:spLocks noChangeShapeType="1"/>
              </p:cNvSpPr>
              <p:nvPr/>
            </p:nvSpPr>
            <p:spPr bwMode="auto">
              <a:xfrm>
                <a:off x="2066" y="1785"/>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15" name="Line 363"/>
              <p:cNvSpPr>
                <a:spLocks noChangeShapeType="1"/>
              </p:cNvSpPr>
              <p:nvPr/>
            </p:nvSpPr>
            <p:spPr bwMode="auto">
              <a:xfrm flipV="1">
                <a:off x="2075" y="1787"/>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16" name="Freeform 364"/>
              <p:cNvSpPr>
                <a:spLocks/>
              </p:cNvSpPr>
              <p:nvPr/>
            </p:nvSpPr>
            <p:spPr bwMode="auto">
              <a:xfrm>
                <a:off x="2052" y="18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17" name="Line 365"/>
              <p:cNvSpPr>
                <a:spLocks noChangeShapeType="1"/>
              </p:cNvSpPr>
              <p:nvPr/>
            </p:nvSpPr>
            <p:spPr bwMode="auto">
              <a:xfrm flipV="1">
                <a:off x="2075" y="1785"/>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18" name="Line 366"/>
              <p:cNvSpPr>
                <a:spLocks noChangeShapeType="1"/>
              </p:cNvSpPr>
              <p:nvPr/>
            </p:nvSpPr>
            <p:spPr bwMode="auto">
              <a:xfrm flipV="1">
                <a:off x="2084" y="1785"/>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19" name="Freeform 367"/>
              <p:cNvSpPr>
                <a:spLocks/>
              </p:cNvSpPr>
              <p:nvPr/>
            </p:nvSpPr>
            <p:spPr bwMode="auto">
              <a:xfrm>
                <a:off x="2061" y="179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20" name="Line 368"/>
              <p:cNvSpPr>
                <a:spLocks noChangeShapeType="1"/>
              </p:cNvSpPr>
              <p:nvPr/>
            </p:nvSpPr>
            <p:spPr bwMode="auto">
              <a:xfrm>
                <a:off x="2084" y="1785"/>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21" name="Line 369"/>
              <p:cNvSpPr>
                <a:spLocks noChangeShapeType="1"/>
              </p:cNvSpPr>
              <p:nvPr/>
            </p:nvSpPr>
            <p:spPr bwMode="auto">
              <a:xfrm flipV="1">
                <a:off x="2092" y="1787"/>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22" name="Freeform 370"/>
              <p:cNvSpPr>
                <a:spLocks/>
              </p:cNvSpPr>
              <p:nvPr/>
            </p:nvSpPr>
            <p:spPr bwMode="auto">
              <a:xfrm>
                <a:off x="2069"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23" name="Line 371"/>
              <p:cNvSpPr>
                <a:spLocks noChangeShapeType="1"/>
              </p:cNvSpPr>
              <p:nvPr/>
            </p:nvSpPr>
            <p:spPr bwMode="auto">
              <a:xfrm>
                <a:off x="2092" y="1787"/>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24" name="Line 372"/>
              <p:cNvSpPr>
                <a:spLocks noChangeShapeType="1"/>
              </p:cNvSpPr>
              <p:nvPr/>
            </p:nvSpPr>
            <p:spPr bwMode="auto">
              <a:xfrm flipV="1">
                <a:off x="2101" y="1787"/>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25" name="Freeform 373"/>
              <p:cNvSpPr>
                <a:spLocks/>
              </p:cNvSpPr>
              <p:nvPr/>
            </p:nvSpPr>
            <p:spPr bwMode="auto">
              <a:xfrm>
                <a:off x="2078"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26" name="Line 374"/>
              <p:cNvSpPr>
                <a:spLocks noChangeShapeType="1"/>
              </p:cNvSpPr>
              <p:nvPr/>
            </p:nvSpPr>
            <p:spPr bwMode="auto">
              <a:xfrm flipV="1">
                <a:off x="2101" y="1783"/>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27" name="Line 375"/>
              <p:cNvSpPr>
                <a:spLocks noChangeShapeType="1"/>
              </p:cNvSpPr>
              <p:nvPr/>
            </p:nvSpPr>
            <p:spPr bwMode="auto">
              <a:xfrm flipV="1">
                <a:off x="2109" y="1783"/>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28" name="Freeform 376"/>
              <p:cNvSpPr>
                <a:spLocks/>
              </p:cNvSpPr>
              <p:nvPr/>
            </p:nvSpPr>
            <p:spPr bwMode="auto">
              <a:xfrm>
                <a:off x="2086" y="17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29" name="Line 377"/>
              <p:cNvSpPr>
                <a:spLocks noChangeShapeType="1"/>
              </p:cNvSpPr>
              <p:nvPr/>
            </p:nvSpPr>
            <p:spPr bwMode="auto">
              <a:xfrm>
                <a:off x="2109" y="1783"/>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30" name="Line 378"/>
              <p:cNvSpPr>
                <a:spLocks noChangeShapeType="1"/>
              </p:cNvSpPr>
              <p:nvPr/>
            </p:nvSpPr>
            <p:spPr bwMode="auto">
              <a:xfrm flipV="1">
                <a:off x="2118" y="1786"/>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31" name="Freeform 379"/>
              <p:cNvSpPr>
                <a:spLocks/>
              </p:cNvSpPr>
              <p:nvPr/>
            </p:nvSpPr>
            <p:spPr bwMode="auto">
              <a:xfrm>
                <a:off x="2095"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32" name="Line 380"/>
              <p:cNvSpPr>
                <a:spLocks noChangeShapeType="1"/>
              </p:cNvSpPr>
              <p:nvPr/>
            </p:nvSpPr>
            <p:spPr bwMode="auto">
              <a:xfrm>
                <a:off x="2118" y="1786"/>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33" name="Line 381"/>
              <p:cNvSpPr>
                <a:spLocks noChangeShapeType="1"/>
              </p:cNvSpPr>
              <p:nvPr/>
            </p:nvSpPr>
            <p:spPr bwMode="auto">
              <a:xfrm flipV="1">
                <a:off x="2126" y="1790"/>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34" name="Freeform 382"/>
              <p:cNvSpPr>
                <a:spLocks/>
              </p:cNvSpPr>
              <p:nvPr/>
            </p:nvSpPr>
            <p:spPr bwMode="auto">
              <a:xfrm>
                <a:off x="2104" y="179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35" name="Line 383"/>
              <p:cNvSpPr>
                <a:spLocks noChangeShapeType="1"/>
              </p:cNvSpPr>
              <p:nvPr/>
            </p:nvSpPr>
            <p:spPr bwMode="auto">
              <a:xfrm flipV="1">
                <a:off x="2126" y="1780"/>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36" name="Line 384"/>
              <p:cNvSpPr>
                <a:spLocks noChangeShapeType="1"/>
              </p:cNvSpPr>
              <p:nvPr/>
            </p:nvSpPr>
            <p:spPr bwMode="auto">
              <a:xfrm flipV="1">
                <a:off x="2135" y="1780"/>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37" name="Freeform 385"/>
              <p:cNvSpPr>
                <a:spLocks/>
              </p:cNvSpPr>
              <p:nvPr/>
            </p:nvSpPr>
            <p:spPr bwMode="auto">
              <a:xfrm>
                <a:off x="2112"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38" name="Line 386"/>
              <p:cNvSpPr>
                <a:spLocks noChangeShapeType="1"/>
              </p:cNvSpPr>
              <p:nvPr/>
            </p:nvSpPr>
            <p:spPr bwMode="auto">
              <a:xfrm>
                <a:off x="2135" y="1780"/>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39" name="Line 387"/>
              <p:cNvSpPr>
                <a:spLocks noChangeShapeType="1"/>
              </p:cNvSpPr>
              <p:nvPr/>
            </p:nvSpPr>
            <p:spPr bwMode="auto">
              <a:xfrm flipV="1">
                <a:off x="2144" y="1782"/>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40" name="Freeform 388"/>
              <p:cNvSpPr>
                <a:spLocks/>
              </p:cNvSpPr>
              <p:nvPr/>
            </p:nvSpPr>
            <p:spPr bwMode="auto">
              <a:xfrm>
                <a:off x="2121"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41" name="Line 389"/>
              <p:cNvSpPr>
                <a:spLocks noChangeShapeType="1"/>
              </p:cNvSpPr>
              <p:nvPr/>
            </p:nvSpPr>
            <p:spPr bwMode="auto">
              <a:xfrm>
                <a:off x="2144" y="1782"/>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42" name="Line 390"/>
              <p:cNvSpPr>
                <a:spLocks noChangeShapeType="1"/>
              </p:cNvSpPr>
              <p:nvPr/>
            </p:nvSpPr>
            <p:spPr bwMode="auto">
              <a:xfrm flipV="1">
                <a:off x="2152" y="1787"/>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43" name="Freeform 391"/>
              <p:cNvSpPr>
                <a:spLocks/>
              </p:cNvSpPr>
              <p:nvPr/>
            </p:nvSpPr>
            <p:spPr bwMode="auto">
              <a:xfrm>
                <a:off x="2129" y="18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44" name="Line 392"/>
              <p:cNvSpPr>
                <a:spLocks noChangeShapeType="1"/>
              </p:cNvSpPr>
              <p:nvPr/>
            </p:nvSpPr>
            <p:spPr bwMode="auto">
              <a:xfrm flipV="1">
                <a:off x="2152" y="1786"/>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45" name="Line 393"/>
              <p:cNvSpPr>
                <a:spLocks noChangeShapeType="1"/>
              </p:cNvSpPr>
              <p:nvPr/>
            </p:nvSpPr>
            <p:spPr bwMode="auto">
              <a:xfrm flipV="1">
                <a:off x="2161" y="1786"/>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46" name="Freeform 394"/>
              <p:cNvSpPr>
                <a:spLocks/>
              </p:cNvSpPr>
              <p:nvPr/>
            </p:nvSpPr>
            <p:spPr bwMode="auto">
              <a:xfrm>
                <a:off x="2138" y="18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47" name="Line 395"/>
              <p:cNvSpPr>
                <a:spLocks noChangeShapeType="1"/>
              </p:cNvSpPr>
              <p:nvPr/>
            </p:nvSpPr>
            <p:spPr bwMode="auto">
              <a:xfrm flipV="1">
                <a:off x="2161" y="1781"/>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48" name="Line 396"/>
              <p:cNvSpPr>
                <a:spLocks noChangeShapeType="1"/>
              </p:cNvSpPr>
              <p:nvPr/>
            </p:nvSpPr>
            <p:spPr bwMode="auto">
              <a:xfrm flipV="1">
                <a:off x="2169" y="1781"/>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49" name="Freeform 397"/>
              <p:cNvSpPr>
                <a:spLocks/>
              </p:cNvSpPr>
              <p:nvPr/>
            </p:nvSpPr>
            <p:spPr bwMode="auto">
              <a:xfrm>
                <a:off x="2146"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50" name="Line 398"/>
              <p:cNvSpPr>
                <a:spLocks noChangeShapeType="1"/>
              </p:cNvSpPr>
              <p:nvPr/>
            </p:nvSpPr>
            <p:spPr bwMode="auto">
              <a:xfrm flipV="1">
                <a:off x="2169" y="1777"/>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51" name="Line 399"/>
              <p:cNvSpPr>
                <a:spLocks noChangeShapeType="1"/>
              </p:cNvSpPr>
              <p:nvPr/>
            </p:nvSpPr>
            <p:spPr bwMode="auto">
              <a:xfrm flipV="1">
                <a:off x="2178" y="1777"/>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52" name="Freeform 400"/>
              <p:cNvSpPr>
                <a:spLocks/>
              </p:cNvSpPr>
              <p:nvPr/>
            </p:nvSpPr>
            <p:spPr bwMode="auto">
              <a:xfrm>
                <a:off x="2155"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53" name="Line 401"/>
              <p:cNvSpPr>
                <a:spLocks noChangeShapeType="1"/>
              </p:cNvSpPr>
              <p:nvPr/>
            </p:nvSpPr>
            <p:spPr bwMode="auto">
              <a:xfrm flipV="1">
                <a:off x="2178" y="1769"/>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54" name="Line 402"/>
              <p:cNvSpPr>
                <a:spLocks noChangeShapeType="1"/>
              </p:cNvSpPr>
              <p:nvPr/>
            </p:nvSpPr>
            <p:spPr bwMode="auto">
              <a:xfrm flipV="1">
                <a:off x="2186" y="1769"/>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55" name="Freeform 403"/>
              <p:cNvSpPr>
                <a:spLocks/>
              </p:cNvSpPr>
              <p:nvPr/>
            </p:nvSpPr>
            <p:spPr bwMode="auto">
              <a:xfrm>
                <a:off x="2164" y="178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56" name="Line 404"/>
              <p:cNvSpPr>
                <a:spLocks noChangeShapeType="1"/>
              </p:cNvSpPr>
              <p:nvPr/>
            </p:nvSpPr>
            <p:spPr bwMode="auto">
              <a:xfrm>
                <a:off x="2186" y="176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57" name="Line 405"/>
              <p:cNvSpPr>
                <a:spLocks noChangeShapeType="1"/>
              </p:cNvSpPr>
              <p:nvPr/>
            </p:nvSpPr>
            <p:spPr bwMode="auto">
              <a:xfrm flipV="1">
                <a:off x="2195" y="1773"/>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58" name="Freeform 406"/>
              <p:cNvSpPr>
                <a:spLocks/>
              </p:cNvSpPr>
              <p:nvPr/>
            </p:nvSpPr>
            <p:spPr bwMode="auto">
              <a:xfrm>
                <a:off x="2172"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59" name="Line 407"/>
              <p:cNvSpPr>
                <a:spLocks noChangeShapeType="1"/>
              </p:cNvSpPr>
              <p:nvPr/>
            </p:nvSpPr>
            <p:spPr bwMode="auto">
              <a:xfrm>
                <a:off x="2195" y="1773"/>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60" name="Line 408"/>
              <p:cNvSpPr>
                <a:spLocks noChangeShapeType="1"/>
              </p:cNvSpPr>
              <p:nvPr/>
            </p:nvSpPr>
            <p:spPr bwMode="auto">
              <a:xfrm flipV="1">
                <a:off x="2204" y="1783"/>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61" name="Freeform 409"/>
              <p:cNvSpPr>
                <a:spLocks/>
              </p:cNvSpPr>
              <p:nvPr/>
            </p:nvSpPr>
            <p:spPr bwMode="auto">
              <a:xfrm>
                <a:off x="2181" y="179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62" name="Line 410"/>
              <p:cNvSpPr>
                <a:spLocks noChangeShapeType="1"/>
              </p:cNvSpPr>
              <p:nvPr/>
            </p:nvSpPr>
            <p:spPr bwMode="auto">
              <a:xfrm flipV="1">
                <a:off x="2204" y="1782"/>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63" name="Line 411"/>
              <p:cNvSpPr>
                <a:spLocks noChangeShapeType="1"/>
              </p:cNvSpPr>
              <p:nvPr/>
            </p:nvSpPr>
            <p:spPr bwMode="auto">
              <a:xfrm flipV="1">
                <a:off x="2212" y="1782"/>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64" name="Freeform 412"/>
              <p:cNvSpPr>
                <a:spLocks/>
              </p:cNvSpPr>
              <p:nvPr/>
            </p:nvSpPr>
            <p:spPr bwMode="auto">
              <a:xfrm>
                <a:off x="2189"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65" name="Line 413"/>
              <p:cNvSpPr>
                <a:spLocks noChangeShapeType="1"/>
              </p:cNvSpPr>
              <p:nvPr/>
            </p:nvSpPr>
            <p:spPr bwMode="auto">
              <a:xfrm>
                <a:off x="2212" y="1782"/>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66" name="Line 414"/>
              <p:cNvSpPr>
                <a:spLocks noChangeShapeType="1"/>
              </p:cNvSpPr>
              <p:nvPr/>
            </p:nvSpPr>
            <p:spPr bwMode="auto">
              <a:xfrm flipV="1">
                <a:off x="2221" y="1783"/>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67" name="Freeform 415"/>
              <p:cNvSpPr>
                <a:spLocks/>
              </p:cNvSpPr>
              <p:nvPr/>
            </p:nvSpPr>
            <p:spPr bwMode="auto">
              <a:xfrm>
                <a:off x="2198"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68" name="Line 416"/>
              <p:cNvSpPr>
                <a:spLocks noChangeShapeType="1"/>
              </p:cNvSpPr>
              <p:nvPr/>
            </p:nvSpPr>
            <p:spPr bwMode="auto">
              <a:xfrm flipV="1">
                <a:off x="2221" y="1782"/>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69" name="Line 417"/>
              <p:cNvSpPr>
                <a:spLocks noChangeShapeType="1"/>
              </p:cNvSpPr>
              <p:nvPr/>
            </p:nvSpPr>
            <p:spPr bwMode="auto">
              <a:xfrm flipV="1">
                <a:off x="2229" y="1782"/>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70" name="Freeform 418"/>
              <p:cNvSpPr>
                <a:spLocks/>
              </p:cNvSpPr>
              <p:nvPr/>
            </p:nvSpPr>
            <p:spPr bwMode="auto">
              <a:xfrm>
                <a:off x="2206"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71" name="Line 419"/>
              <p:cNvSpPr>
                <a:spLocks noChangeShapeType="1"/>
              </p:cNvSpPr>
              <p:nvPr/>
            </p:nvSpPr>
            <p:spPr bwMode="auto">
              <a:xfrm flipV="1">
                <a:off x="2229" y="1772"/>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72" name="Line 420"/>
              <p:cNvSpPr>
                <a:spLocks noChangeShapeType="1"/>
              </p:cNvSpPr>
              <p:nvPr/>
            </p:nvSpPr>
            <p:spPr bwMode="auto">
              <a:xfrm flipV="1">
                <a:off x="2238" y="1772"/>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73" name="Freeform 421"/>
              <p:cNvSpPr>
                <a:spLocks/>
              </p:cNvSpPr>
              <p:nvPr/>
            </p:nvSpPr>
            <p:spPr bwMode="auto">
              <a:xfrm>
                <a:off x="2215" y="17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74" name="Line 422"/>
              <p:cNvSpPr>
                <a:spLocks noChangeShapeType="1"/>
              </p:cNvSpPr>
              <p:nvPr/>
            </p:nvSpPr>
            <p:spPr bwMode="auto">
              <a:xfrm flipV="1">
                <a:off x="2238" y="1757"/>
                <a:ext cx="8"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grpSp>
        <p:grpSp>
          <p:nvGrpSpPr>
            <p:cNvPr id="4" name="Group 624"/>
            <p:cNvGrpSpPr>
              <a:grpSpLocks/>
            </p:cNvGrpSpPr>
            <p:nvPr/>
          </p:nvGrpSpPr>
          <p:grpSpPr bwMode="auto">
            <a:xfrm>
              <a:off x="2224" y="1757"/>
              <a:ext cx="610" cy="53"/>
              <a:chOff x="2224" y="1757"/>
              <a:chExt cx="610" cy="53"/>
            </a:xfrm>
          </p:grpSpPr>
          <p:sp>
            <p:nvSpPr>
              <p:cNvPr id="4094376" name="Line 424"/>
              <p:cNvSpPr>
                <a:spLocks noChangeShapeType="1"/>
              </p:cNvSpPr>
              <p:nvPr/>
            </p:nvSpPr>
            <p:spPr bwMode="auto">
              <a:xfrm flipV="1">
                <a:off x="2246" y="1757"/>
                <a:ext cx="0" cy="3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77" name="Freeform 425"/>
              <p:cNvSpPr>
                <a:spLocks/>
              </p:cNvSpPr>
              <p:nvPr/>
            </p:nvSpPr>
            <p:spPr bwMode="auto">
              <a:xfrm>
                <a:off x="2224"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78" name="Line 426"/>
              <p:cNvSpPr>
                <a:spLocks noChangeShapeType="1"/>
              </p:cNvSpPr>
              <p:nvPr/>
            </p:nvSpPr>
            <p:spPr bwMode="auto">
              <a:xfrm>
                <a:off x="2246" y="1757"/>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79" name="Line 427"/>
              <p:cNvSpPr>
                <a:spLocks noChangeShapeType="1"/>
              </p:cNvSpPr>
              <p:nvPr/>
            </p:nvSpPr>
            <p:spPr bwMode="auto">
              <a:xfrm flipV="1">
                <a:off x="2255" y="1769"/>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80" name="Freeform 428"/>
              <p:cNvSpPr>
                <a:spLocks/>
              </p:cNvSpPr>
              <p:nvPr/>
            </p:nvSpPr>
            <p:spPr bwMode="auto">
              <a:xfrm>
                <a:off x="2232"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81" name="Line 429"/>
              <p:cNvSpPr>
                <a:spLocks noChangeShapeType="1"/>
              </p:cNvSpPr>
              <p:nvPr/>
            </p:nvSpPr>
            <p:spPr bwMode="auto">
              <a:xfrm>
                <a:off x="2255" y="1769"/>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82" name="Line 430"/>
              <p:cNvSpPr>
                <a:spLocks noChangeShapeType="1"/>
              </p:cNvSpPr>
              <p:nvPr/>
            </p:nvSpPr>
            <p:spPr bwMode="auto">
              <a:xfrm flipV="1">
                <a:off x="2263" y="1770"/>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83" name="Freeform 431"/>
              <p:cNvSpPr>
                <a:spLocks/>
              </p:cNvSpPr>
              <p:nvPr/>
            </p:nvSpPr>
            <p:spPr bwMode="auto">
              <a:xfrm>
                <a:off x="2241" y="179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84" name="Line 432"/>
              <p:cNvSpPr>
                <a:spLocks noChangeShapeType="1"/>
              </p:cNvSpPr>
              <p:nvPr/>
            </p:nvSpPr>
            <p:spPr bwMode="auto">
              <a:xfrm>
                <a:off x="2263" y="1770"/>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85" name="Line 433"/>
              <p:cNvSpPr>
                <a:spLocks noChangeShapeType="1"/>
              </p:cNvSpPr>
              <p:nvPr/>
            </p:nvSpPr>
            <p:spPr bwMode="auto">
              <a:xfrm flipV="1">
                <a:off x="2272" y="1776"/>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86" name="Freeform 434"/>
              <p:cNvSpPr>
                <a:spLocks/>
              </p:cNvSpPr>
              <p:nvPr/>
            </p:nvSpPr>
            <p:spPr bwMode="auto">
              <a:xfrm>
                <a:off x="2249"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87" name="Line 435"/>
              <p:cNvSpPr>
                <a:spLocks noChangeShapeType="1"/>
              </p:cNvSpPr>
              <p:nvPr/>
            </p:nvSpPr>
            <p:spPr bwMode="auto">
              <a:xfrm flipV="1">
                <a:off x="2272" y="177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88" name="Line 436"/>
              <p:cNvSpPr>
                <a:spLocks noChangeShapeType="1"/>
              </p:cNvSpPr>
              <p:nvPr/>
            </p:nvSpPr>
            <p:spPr bwMode="auto">
              <a:xfrm flipV="1">
                <a:off x="2281" y="1772"/>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89" name="Freeform 437"/>
              <p:cNvSpPr>
                <a:spLocks/>
              </p:cNvSpPr>
              <p:nvPr/>
            </p:nvSpPr>
            <p:spPr bwMode="auto">
              <a:xfrm>
                <a:off x="2258" y="179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90" name="Line 438"/>
              <p:cNvSpPr>
                <a:spLocks noChangeShapeType="1"/>
              </p:cNvSpPr>
              <p:nvPr/>
            </p:nvSpPr>
            <p:spPr bwMode="auto">
              <a:xfrm flipV="1">
                <a:off x="2281" y="1770"/>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91" name="Line 439"/>
              <p:cNvSpPr>
                <a:spLocks noChangeShapeType="1"/>
              </p:cNvSpPr>
              <p:nvPr/>
            </p:nvSpPr>
            <p:spPr bwMode="auto">
              <a:xfrm flipV="1">
                <a:off x="2289" y="1770"/>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92" name="Freeform 440"/>
              <p:cNvSpPr>
                <a:spLocks/>
              </p:cNvSpPr>
              <p:nvPr/>
            </p:nvSpPr>
            <p:spPr bwMode="auto">
              <a:xfrm>
                <a:off x="2266"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93" name="Line 441"/>
              <p:cNvSpPr>
                <a:spLocks noChangeShapeType="1"/>
              </p:cNvSpPr>
              <p:nvPr/>
            </p:nvSpPr>
            <p:spPr bwMode="auto">
              <a:xfrm>
                <a:off x="2289" y="177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94" name="Line 442"/>
              <p:cNvSpPr>
                <a:spLocks noChangeShapeType="1"/>
              </p:cNvSpPr>
              <p:nvPr/>
            </p:nvSpPr>
            <p:spPr bwMode="auto">
              <a:xfrm flipV="1">
                <a:off x="2298" y="1774"/>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95" name="Freeform 443"/>
              <p:cNvSpPr>
                <a:spLocks/>
              </p:cNvSpPr>
              <p:nvPr/>
            </p:nvSpPr>
            <p:spPr bwMode="auto">
              <a:xfrm>
                <a:off x="2275" y="17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96" name="Line 444"/>
              <p:cNvSpPr>
                <a:spLocks noChangeShapeType="1"/>
              </p:cNvSpPr>
              <p:nvPr/>
            </p:nvSpPr>
            <p:spPr bwMode="auto">
              <a:xfrm flipV="1">
                <a:off x="2298" y="1773"/>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397" name="Line 445"/>
              <p:cNvSpPr>
                <a:spLocks noChangeShapeType="1"/>
              </p:cNvSpPr>
              <p:nvPr/>
            </p:nvSpPr>
            <p:spPr bwMode="auto">
              <a:xfrm flipV="1">
                <a:off x="2306" y="1773"/>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398" name="Freeform 446"/>
              <p:cNvSpPr>
                <a:spLocks/>
              </p:cNvSpPr>
              <p:nvPr/>
            </p:nvSpPr>
            <p:spPr bwMode="auto">
              <a:xfrm>
                <a:off x="2283" y="17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399" name="Line 447"/>
              <p:cNvSpPr>
                <a:spLocks noChangeShapeType="1"/>
              </p:cNvSpPr>
              <p:nvPr/>
            </p:nvSpPr>
            <p:spPr bwMode="auto">
              <a:xfrm flipV="1">
                <a:off x="2306" y="1770"/>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00" name="Line 448"/>
              <p:cNvSpPr>
                <a:spLocks noChangeShapeType="1"/>
              </p:cNvSpPr>
              <p:nvPr/>
            </p:nvSpPr>
            <p:spPr bwMode="auto">
              <a:xfrm flipV="1">
                <a:off x="2315" y="1770"/>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01" name="Freeform 449"/>
              <p:cNvSpPr>
                <a:spLocks/>
              </p:cNvSpPr>
              <p:nvPr/>
            </p:nvSpPr>
            <p:spPr bwMode="auto">
              <a:xfrm>
                <a:off x="2292" y="178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02" name="Line 450"/>
              <p:cNvSpPr>
                <a:spLocks noChangeShapeType="1"/>
              </p:cNvSpPr>
              <p:nvPr/>
            </p:nvSpPr>
            <p:spPr bwMode="auto">
              <a:xfrm>
                <a:off x="2315" y="177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03" name="Line 451"/>
              <p:cNvSpPr>
                <a:spLocks noChangeShapeType="1"/>
              </p:cNvSpPr>
              <p:nvPr/>
            </p:nvSpPr>
            <p:spPr bwMode="auto">
              <a:xfrm flipV="1">
                <a:off x="2323" y="1773"/>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04" name="Freeform 452"/>
              <p:cNvSpPr>
                <a:spLocks/>
              </p:cNvSpPr>
              <p:nvPr/>
            </p:nvSpPr>
            <p:spPr bwMode="auto">
              <a:xfrm>
                <a:off x="2301" y="179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05" name="Line 453"/>
              <p:cNvSpPr>
                <a:spLocks noChangeShapeType="1"/>
              </p:cNvSpPr>
              <p:nvPr/>
            </p:nvSpPr>
            <p:spPr bwMode="auto">
              <a:xfrm flipV="1">
                <a:off x="2323" y="176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06" name="Line 454"/>
              <p:cNvSpPr>
                <a:spLocks noChangeShapeType="1"/>
              </p:cNvSpPr>
              <p:nvPr/>
            </p:nvSpPr>
            <p:spPr bwMode="auto">
              <a:xfrm flipV="1">
                <a:off x="2332" y="176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07" name="Freeform 455"/>
              <p:cNvSpPr>
                <a:spLocks/>
              </p:cNvSpPr>
              <p:nvPr/>
            </p:nvSpPr>
            <p:spPr bwMode="auto">
              <a:xfrm>
                <a:off x="2309" y="17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08" name="Line 456"/>
              <p:cNvSpPr>
                <a:spLocks noChangeShapeType="1"/>
              </p:cNvSpPr>
              <p:nvPr/>
            </p:nvSpPr>
            <p:spPr bwMode="auto">
              <a:xfrm>
                <a:off x="2332" y="176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09" name="Line 457"/>
              <p:cNvSpPr>
                <a:spLocks noChangeShapeType="1"/>
              </p:cNvSpPr>
              <p:nvPr/>
            </p:nvSpPr>
            <p:spPr bwMode="auto">
              <a:xfrm flipV="1">
                <a:off x="2341" y="1773"/>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10" name="Freeform 458"/>
              <p:cNvSpPr>
                <a:spLocks/>
              </p:cNvSpPr>
              <p:nvPr/>
            </p:nvSpPr>
            <p:spPr bwMode="auto">
              <a:xfrm>
                <a:off x="2318" y="178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11" name="Line 459"/>
              <p:cNvSpPr>
                <a:spLocks noChangeShapeType="1"/>
              </p:cNvSpPr>
              <p:nvPr/>
            </p:nvSpPr>
            <p:spPr bwMode="auto">
              <a:xfrm>
                <a:off x="2341" y="1773"/>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12" name="Line 460"/>
              <p:cNvSpPr>
                <a:spLocks noChangeShapeType="1"/>
              </p:cNvSpPr>
              <p:nvPr/>
            </p:nvSpPr>
            <p:spPr bwMode="auto">
              <a:xfrm flipV="1">
                <a:off x="2349" y="1780"/>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13" name="Freeform 461"/>
              <p:cNvSpPr>
                <a:spLocks/>
              </p:cNvSpPr>
              <p:nvPr/>
            </p:nvSpPr>
            <p:spPr bwMode="auto">
              <a:xfrm>
                <a:off x="2326"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14" name="Line 462"/>
              <p:cNvSpPr>
                <a:spLocks noChangeShapeType="1"/>
              </p:cNvSpPr>
              <p:nvPr/>
            </p:nvSpPr>
            <p:spPr bwMode="auto">
              <a:xfrm>
                <a:off x="2349" y="178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15" name="Line 463"/>
              <p:cNvSpPr>
                <a:spLocks noChangeShapeType="1"/>
              </p:cNvSpPr>
              <p:nvPr/>
            </p:nvSpPr>
            <p:spPr bwMode="auto">
              <a:xfrm flipV="1">
                <a:off x="2358" y="1781"/>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16" name="Freeform 464"/>
              <p:cNvSpPr>
                <a:spLocks/>
              </p:cNvSpPr>
              <p:nvPr/>
            </p:nvSpPr>
            <p:spPr bwMode="auto">
              <a:xfrm>
                <a:off x="2335"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17" name="Line 465"/>
              <p:cNvSpPr>
                <a:spLocks noChangeShapeType="1"/>
              </p:cNvSpPr>
              <p:nvPr/>
            </p:nvSpPr>
            <p:spPr bwMode="auto">
              <a:xfrm>
                <a:off x="2358" y="1781"/>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18" name="Line 466"/>
              <p:cNvSpPr>
                <a:spLocks noChangeShapeType="1"/>
              </p:cNvSpPr>
              <p:nvPr/>
            </p:nvSpPr>
            <p:spPr bwMode="auto">
              <a:xfrm flipV="1">
                <a:off x="2366" y="1786"/>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19" name="Freeform 467"/>
              <p:cNvSpPr>
                <a:spLocks/>
              </p:cNvSpPr>
              <p:nvPr/>
            </p:nvSpPr>
            <p:spPr bwMode="auto">
              <a:xfrm>
                <a:off x="2343" y="18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20" name="Line 468"/>
              <p:cNvSpPr>
                <a:spLocks noChangeShapeType="1"/>
              </p:cNvSpPr>
              <p:nvPr/>
            </p:nvSpPr>
            <p:spPr bwMode="auto">
              <a:xfrm>
                <a:off x="2366" y="1786"/>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21" name="Line 469"/>
              <p:cNvSpPr>
                <a:spLocks noChangeShapeType="1"/>
              </p:cNvSpPr>
              <p:nvPr/>
            </p:nvSpPr>
            <p:spPr bwMode="auto">
              <a:xfrm flipV="1">
                <a:off x="2375" y="1787"/>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22" name="Freeform 470"/>
              <p:cNvSpPr>
                <a:spLocks/>
              </p:cNvSpPr>
              <p:nvPr/>
            </p:nvSpPr>
            <p:spPr bwMode="auto">
              <a:xfrm>
                <a:off x="2352" y="180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23" name="Line 471"/>
              <p:cNvSpPr>
                <a:spLocks noChangeShapeType="1"/>
              </p:cNvSpPr>
              <p:nvPr/>
            </p:nvSpPr>
            <p:spPr bwMode="auto">
              <a:xfrm flipV="1">
                <a:off x="2375" y="1778"/>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24" name="Line 472"/>
              <p:cNvSpPr>
                <a:spLocks noChangeShapeType="1"/>
              </p:cNvSpPr>
              <p:nvPr/>
            </p:nvSpPr>
            <p:spPr bwMode="auto">
              <a:xfrm flipV="1">
                <a:off x="2383" y="1778"/>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25" name="Freeform 473"/>
              <p:cNvSpPr>
                <a:spLocks/>
              </p:cNvSpPr>
              <p:nvPr/>
            </p:nvSpPr>
            <p:spPr bwMode="auto">
              <a:xfrm>
                <a:off x="2361" y="18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26" name="Line 474"/>
              <p:cNvSpPr>
                <a:spLocks noChangeShapeType="1"/>
              </p:cNvSpPr>
              <p:nvPr/>
            </p:nvSpPr>
            <p:spPr bwMode="auto">
              <a:xfrm flipV="1">
                <a:off x="2383" y="1777"/>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27" name="Line 475"/>
              <p:cNvSpPr>
                <a:spLocks noChangeShapeType="1"/>
              </p:cNvSpPr>
              <p:nvPr/>
            </p:nvSpPr>
            <p:spPr bwMode="auto">
              <a:xfrm flipV="1">
                <a:off x="2392" y="1777"/>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28" name="Freeform 476"/>
              <p:cNvSpPr>
                <a:spLocks/>
              </p:cNvSpPr>
              <p:nvPr/>
            </p:nvSpPr>
            <p:spPr bwMode="auto">
              <a:xfrm>
                <a:off x="2369"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29" name="Line 477"/>
              <p:cNvSpPr>
                <a:spLocks noChangeShapeType="1"/>
              </p:cNvSpPr>
              <p:nvPr/>
            </p:nvSpPr>
            <p:spPr bwMode="auto">
              <a:xfrm flipV="1">
                <a:off x="2392" y="1775"/>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30" name="Line 478"/>
              <p:cNvSpPr>
                <a:spLocks noChangeShapeType="1"/>
              </p:cNvSpPr>
              <p:nvPr/>
            </p:nvSpPr>
            <p:spPr bwMode="auto">
              <a:xfrm flipV="1">
                <a:off x="2401" y="1775"/>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31" name="Freeform 479"/>
              <p:cNvSpPr>
                <a:spLocks/>
              </p:cNvSpPr>
              <p:nvPr/>
            </p:nvSpPr>
            <p:spPr bwMode="auto">
              <a:xfrm>
                <a:off x="2378" y="179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32" name="Line 480"/>
              <p:cNvSpPr>
                <a:spLocks noChangeShapeType="1"/>
              </p:cNvSpPr>
              <p:nvPr/>
            </p:nvSpPr>
            <p:spPr bwMode="auto">
              <a:xfrm flipV="1">
                <a:off x="2401" y="1773"/>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33" name="Line 481"/>
              <p:cNvSpPr>
                <a:spLocks noChangeShapeType="1"/>
              </p:cNvSpPr>
              <p:nvPr/>
            </p:nvSpPr>
            <p:spPr bwMode="auto">
              <a:xfrm flipV="1">
                <a:off x="2409" y="1773"/>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34" name="Freeform 482"/>
              <p:cNvSpPr>
                <a:spLocks/>
              </p:cNvSpPr>
              <p:nvPr/>
            </p:nvSpPr>
            <p:spPr bwMode="auto">
              <a:xfrm>
                <a:off x="2386" y="17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35" name="Line 483"/>
              <p:cNvSpPr>
                <a:spLocks noChangeShapeType="1"/>
              </p:cNvSpPr>
              <p:nvPr/>
            </p:nvSpPr>
            <p:spPr bwMode="auto">
              <a:xfrm flipV="1">
                <a:off x="2409" y="1771"/>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36" name="Line 484"/>
              <p:cNvSpPr>
                <a:spLocks noChangeShapeType="1"/>
              </p:cNvSpPr>
              <p:nvPr/>
            </p:nvSpPr>
            <p:spPr bwMode="auto">
              <a:xfrm flipV="1">
                <a:off x="2418" y="1771"/>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37" name="Freeform 485"/>
              <p:cNvSpPr>
                <a:spLocks/>
              </p:cNvSpPr>
              <p:nvPr/>
            </p:nvSpPr>
            <p:spPr bwMode="auto">
              <a:xfrm>
                <a:off x="2395"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38" name="Line 486"/>
              <p:cNvSpPr>
                <a:spLocks noChangeShapeType="1"/>
              </p:cNvSpPr>
              <p:nvPr/>
            </p:nvSpPr>
            <p:spPr bwMode="auto">
              <a:xfrm flipV="1">
                <a:off x="2418" y="1769"/>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39" name="Line 487"/>
              <p:cNvSpPr>
                <a:spLocks noChangeShapeType="1"/>
              </p:cNvSpPr>
              <p:nvPr/>
            </p:nvSpPr>
            <p:spPr bwMode="auto">
              <a:xfrm flipV="1">
                <a:off x="2426" y="1769"/>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40" name="Freeform 488"/>
              <p:cNvSpPr>
                <a:spLocks/>
              </p:cNvSpPr>
              <p:nvPr/>
            </p:nvSpPr>
            <p:spPr bwMode="auto">
              <a:xfrm>
                <a:off x="2403" y="17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41" name="Line 489"/>
              <p:cNvSpPr>
                <a:spLocks noChangeShapeType="1"/>
              </p:cNvSpPr>
              <p:nvPr/>
            </p:nvSpPr>
            <p:spPr bwMode="auto">
              <a:xfrm flipV="1">
                <a:off x="2426" y="1765"/>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42" name="Line 490"/>
              <p:cNvSpPr>
                <a:spLocks noChangeShapeType="1"/>
              </p:cNvSpPr>
              <p:nvPr/>
            </p:nvSpPr>
            <p:spPr bwMode="auto">
              <a:xfrm flipV="1">
                <a:off x="2435" y="1765"/>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43" name="Freeform 491"/>
              <p:cNvSpPr>
                <a:spLocks/>
              </p:cNvSpPr>
              <p:nvPr/>
            </p:nvSpPr>
            <p:spPr bwMode="auto">
              <a:xfrm>
                <a:off x="2412" y="178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44" name="Line 492"/>
              <p:cNvSpPr>
                <a:spLocks noChangeShapeType="1"/>
              </p:cNvSpPr>
              <p:nvPr/>
            </p:nvSpPr>
            <p:spPr bwMode="auto">
              <a:xfrm>
                <a:off x="2435" y="1765"/>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45" name="Line 493"/>
              <p:cNvSpPr>
                <a:spLocks noChangeShapeType="1"/>
              </p:cNvSpPr>
              <p:nvPr/>
            </p:nvSpPr>
            <p:spPr bwMode="auto">
              <a:xfrm flipV="1">
                <a:off x="2443" y="1770"/>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46" name="Freeform 494"/>
              <p:cNvSpPr>
                <a:spLocks/>
              </p:cNvSpPr>
              <p:nvPr/>
            </p:nvSpPr>
            <p:spPr bwMode="auto">
              <a:xfrm>
                <a:off x="2421" y="178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47" name="Line 495"/>
              <p:cNvSpPr>
                <a:spLocks noChangeShapeType="1"/>
              </p:cNvSpPr>
              <p:nvPr/>
            </p:nvSpPr>
            <p:spPr bwMode="auto">
              <a:xfrm>
                <a:off x="2443" y="1770"/>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48" name="Line 496"/>
              <p:cNvSpPr>
                <a:spLocks noChangeShapeType="1"/>
              </p:cNvSpPr>
              <p:nvPr/>
            </p:nvSpPr>
            <p:spPr bwMode="auto">
              <a:xfrm flipV="1">
                <a:off x="2452" y="1777"/>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49" name="Freeform 497"/>
              <p:cNvSpPr>
                <a:spLocks/>
              </p:cNvSpPr>
              <p:nvPr/>
            </p:nvSpPr>
            <p:spPr bwMode="auto">
              <a:xfrm>
                <a:off x="2429" y="17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50" name="Line 498"/>
              <p:cNvSpPr>
                <a:spLocks noChangeShapeType="1"/>
              </p:cNvSpPr>
              <p:nvPr/>
            </p:nvSpPr>
            <p:spPr bwMode="auto">
              <a:xfrm>
                <a:off x="2452" y="1777"/>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51" name="Line 499"/>
              <p:cNvSpPr>
                <a:spLocks noChangeShapeType="1"/>
              </p:cNvSpPr>
              <p:nvPr/>
            </p:nvSpPr>
            <p:spPr bwMode="auto">
              <a:xfrm flipV="1">
                <a:off x="2460" y="1781"/>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52" name="Freeform 500"/>
              <p:cNvSpPr>
                <a:spLocks/>
              </p:cNvSpPr>
              <p:nvPr/>
            </p:nvSpPr>
            <p:spPr bwMode="auto">
              <a:xfrm>
                <a:off x="2438" y="179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53" name="Line 501"/>
              <p:cNvSpPr>
                <a:spLocks noChangeShapeType="1"/>
              </p:cNvSpPr>
              <p:nvPr/>
            </p:nvSpPr>
            <p:spPr bwMode="auto">
              <a:xfrm>
                <a:off x="2460" y="1781"/>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54" name="Line 502"/>
              <p:cNvSpPr>
                <a:spLocks noChangeShapeType="1"/>
              </p:cNvSpPr>
              <p:nvPr/>
            </p:nvSpPr>
            <p:spPr bwMode="auto">
              <a:xfrm flipV="1">
                <a:off x="2469" y="1788"/>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55" name="Freeform 503"/>
              <p:cNvSpPr>
                <a:spLocks/>
              </p:cNvSpPr>
              <p:nvPr/>
            </p:nvSpPr>
            <p:spPr bwMode="auto">
              <a:xfrm>
                <a:off x="2446"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56" name="Line 504"/>
              <p:cNvSpPr>
                <a:spLocks noChangeShapeType="1"/>
              </p:cNvSpPr>
              <p:nvPr/>
            </p:nvSpPr>
            <p:spPr bwMode="auto">
              <a:xfrm>
                <a:off x="2469" y="1788"/>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57" name="Line 505"/>
              <p:cNvSpPr>
                <a:spLocks noChangeShapeType="1"/>
              </p:cNvSpPr>
              <p:nvPr/>
            </p:nvSpPr>
            <p:spPr bwMode="auto">
              <a:xfrm flipV="1">
                <a:off x="2478" y="1788"/>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58" name="Freeform 506"/>
              <p:cNvSpPr>
                <a:spLocks/>
              </p:cNvSpPr>
              <p:nvPr/>
            </p:nvSpPr>
            <p:spPr bwMode="auto">
              <a:xfrm>
                <a:off x="2455"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59" name="Line 507"/>
              <p:cNvSpPr>
                <a:spLocks noChangeShapeType="1"/>
              </p:cNvSpPr>
              <p:nvPr/>
            </p:nvSpPr>
            <p:spPr bwMode="auto">
              <a:xfrm>
                <a:off x="2478" y="1788"/>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60" name="Line 508"/>
              <p:cNvSpPr>
                <a:spLocks noChangeShapeType="1"/>
              </p:cNvSpPr>
              <p:nvPr/>
            </p:nvSpPr>
            <p:spPr bwMode="auto">
              <a:xfrm flipV="1">
                <a:off x="2486" y="1790"/>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61" name="Freeform 509"/>
              <p:cNvSpPr>
                <a:spLocks/>
              </p:cNvSpPr>
              <p:nvPr/>
            </p:nvSpPr>
            <p:spPr bwMode="auto">
              <a:xfrm>
                <a:off x="2463" y="18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62" name="Line 510"/>
              <p:cNvSpPr>
                <a:spLocks noChangeShapeType="1"/>
              </p:cNvSpPr>
              <p:nvPr/>
            </p:nvSpPr>
            <p:spPr bwMode="auto">
              <a:xfrm flipV="1">
                <a:off x="2486" y="1785"/>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63" name="Line 511"/>
              <p:cNvSpPr>
                <a:spLocks noChangeShapeType="1"/>
              </p:cNvSpPr>
              <p:nvPr/>
            </p:nvSpPr>
            <p:spPr bwMode="auto">
              <a:xfrm flipV="1">
                <a:off x="2495" y="1785"/>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64" name="Freeform 512"/>
              <p:cNvSpPr>
                <a:spLocks/>
              </p:cNvSpPr>
              <p:nvPr/>
            </p:nvSpPr>
            <p:spPr bwMode="auto">
              <a:xfrm>
                <a:off x="2472" y="18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65" name="Line 513"/>
              <p:cNvSpPr>
                <a:spLocks noChangeShapeType="1"/>
              </p:cNvSpPr>
              <p:nvPr/>
            </p:nvSpPr>
            <p:spPr bwMode="auto">
              <a:xfrm flipV="1">
                <a:off x="2495" y="178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66" name="Line 514"/>
              <p:cNvSpPr>
                <a:spLocks noChangeShapeType="1"/>
              </p:cNvSpPr>
              <p:nvPr/>
            </p:nvSpPr>
            <p:spPr bwMode="auto">
              <a:xfrm flipV="1">
                <a:off x="2503" y="1784"/>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67" name="Freeform 515"/>
              <p:cNvSpPr>
                <a:spLocks/>
              </p:cNvSpPr>
              <p:nvPr/>
            </p:nvSpPr>
            <p:spPr bwMode="auto">
              <a:xfrm>
                <a:off x="2480"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68" name="Line 516"/>
              <p:cNvSpPr>
                <a:spLocks noChangeShapeType="1"/>
              </p:cNvSpPr>
              <p:nvPr/>
            </p:nvSpPr>
            <p:spPr bwMode="auto">
              <a:xfrm flipV="1">
                <a:off x="2503" y="178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69" name="Line 517"/>
              <p:cNvSpPr>
                <a:spLocks noChangeShapeType="1"/>
              </p:cNvSpPr>
              <p:nvPr/>
            </p:nvSpPr>
            <p:spPr bwMode="auto">
              <a:xfrm flipV="1">
                <a:off x="2512" y="1782"/>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70" name="Freeform 518"/>
              <p:cNvSpPr>
                <a:spLocks/>
              </p:cNvSpPr>
              <p:nvPr/>
            </p:nvSpPr>
            <p:spPr bwMode="auto">
              <a:xfrm>
                <a:off x="2489"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71" name="Line 519"/>
              <p:cNvSpPr>
                <a:spLocks noChangeShapeType="1"/>
              </p:cNvSpPr>
              <p:nvPr/>
            </p:nvSpPr>
            <p:spPr bwMode="auto">
              <a:xfrm flipV="1">
                <a:off x="2512" y="1779"/>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72" name="Line 520"/>
              <p:cNvSpPr>
                <a:spLocks noChangeShapeType="1"/>
              </p:cNvSpPr>
              <p:nvPr/>
            </p:nvSpPr>
            <p:spPr bwMode="auto">
              <a:xfrm flipV="1">
                <a:off x="2520" y="1779"/>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73" name="Freeform 521"/>
              <p:cNvSpPr>
                <a:spLocks/>
              </p:cNvSpPr>
              <p:nvPr/>
            </p:nvSpPr>
            <p:spPr bwMode="auto">
              <a:xfrm>
                <a:off x="2498" y="179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74" name="Line 522"/>
              <p:cNvSpPr>
                <a:spLocks noChangeShapeType="1"/>
              </p:cNvSpPr>
              <p:nvPr/>
            </p:nvSpPr>
            <p:spPr bwMode="auto">
              <a:xfrm>
                <a:off x="2520" y="1779"/>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75" name="Line 523"/>
              <p:cNvSpPr>
                <a:spLocks noChangeShapeType="1"/>
              </p:cNvSpPr>
              <p:nvPr/>
            </p:nvSpPr>
            <p:spPr bwMode="auto">
              <a:xfrm flipV="1">
                <a:off x="2529" y="1782"/>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76" name="Freeform 524"/>
              <p:cNvSpPr>
                <a:spLocks/>
              </p:cNvSpPr>
              <p:nvPr/>
            </p:nvSpPr>
            <p:spPr bwMode="auto">
              <a:xfrm>
                <a:off x="2506"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77" name="Line 525"/>
              <p:cNvSpPr>
                <a:spLocks noChangeShapeType="1"/>
              </p:cNvSpPr>
              <p:nvPr/>
            </p:nvSpPr>
            <p:spPr bwMode="auto">
              <a:xfrm>
                <a:off x="2529" y="178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78" name="Line 526"/>
              <p:cNvSpPr>
                <a:spLocks noChangeShapeType="1"/>
              </p:cNvSpPr>
              <p:nvPr/>
            </p:nvSpPr>
            <p:spPr bwMode="auto">
              <a:xfrm flipV="1">
                <a:off x="2538" y="178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79" name="Freeform 527"/>
              <p:cNvSpPr>
                <a:spLocks/>
              </p:cNvSpPr>
              <p:nvPr/>
            </p:nvSpPr>
            <p:spPr bwMode="auto">
              <a:xfrm>
                <a:off x="2515" y="18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80" name="Line 528"/>
              <p:cNvSpPr>
                <a:spLocks noChangeShapeType="1"/>
              </p:cNvSpPr>
              <p:nvPr/>
            </p:nvSpPr>
            <p:spPr bwMode="auto">
              <a:xfrm>
                <a:off x="2538" y="1784"/>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81" name="Line 529"/>
              <p:cNvSpPr>
                <a:spLocks noChangeShapeType="1"/>
              </p:cNvSpPr>
              <p:nvPr/>
            </p:nvSpPr>
            <p:spPr bwMode="auto">
              <a:xfrm flipV="1">
                <a:off x="2546" y="1789"/>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82" name="Freeform 530"/>
              <p:cNvSpPr>
                <a:spLocks/>
              </p:cNvSpPr>
              <p:nvPr/>
            </p:nvSpPr>
            <p:spPr bwMode="auto">
              <a:xfrm>
                <a:off x="2523" y="180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83" name="Line 531"/>
              <p:cNvSpPr>
                <a:spLocks noChangeShapeType="1"/>
              </p:cNvSpPr>
              <p:nvPr/>
            </p:nvSpPr>
            <p:spPr bwMode="auto">
              <a:xfrm flipV="1">
                <a:off x="2546" y="178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84" name="Line 532"/>
              <p:cNvSpPr>
                <a:spLocks noChangeShapeType="1"/>
              </p:cNvSpPr>
              <p:nvPr/>
            </p:nvSpPr>
            <p:spPr bwMode="auto">
              <a:xfrm flipV="1">
                <a:off x="2555" y="1788"/>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85" name="Freeform 533"/>
              <p:cNvSpPr>
                <a:spLocks/>
              </p:cNvSpPr>
              <p:nvPr/>
            </p:nvSpPr>
            <p:spPr bwMode="auto">
              <a:xfrm>
                <a:off x="2532"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86" name="Line 534"/>
              <p:cNvSpPr>
                <a:spLocks noChangeShapeType="1"/>
              </p:cNvSpPr>
              <p:nvPr/>
            </p:nvSpPr>
            <p:spPr bwMode="auto">
              <a:xfrm flipV="1">
                <a:off x="2555" y="1782"/>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87" name="Line 535"/>
              <p:cNvSpPr>
                <a:spLocks noChangeShapeType="1"/>
              </p:cNvSpPr>
              <p:nvPr/>
            </p:nvSpPr>
            <p:spPr bwMode="auto">
              <a:xfrm flipV="1">
                <a:off x="2563" y="1782"/>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88" name="Freeform 536"/>
              <p:cNvSpPr>
                <a:spLocks/>
              </p:cNvSpPr>
              <p:nvPr/>
            </p:nvSpPr>
            <p:spPr bwMode="auto">
              <a:xfrm>
                <a:off x="2540" y="179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89" name="Line 537"/>
              <p:cNvSpPr>
                <a:spLocks noChangeShapeType="1"/>
              </p:cNvSpPr>
              <p:nvPr/>
            </p:nvSpPr>
            <p:spPr bwMode="auto">
              <a:xfrm flipV="1">
                <a:off x="2563" y="1780"/>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90" name="Line 538"/>
              <p:cNvSpPr>
                <a:spLocks noChangeShapeType="1"/>
              </p:cNvSpPr>
              <p:nvPr/>
            </p:nvSpPr>
            <p:spPr bwMode="auto">
              <a:xfrm flipV="1">
                <a:off x="2572" y="1780"/>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91" name="Freeform 539"/>
              <p:cNvSpPr>
                <a:spLocks/>
              </p:cNvSpPr>
              <p:nvPr/>
            </p:nvSpPr>
            <p:spPr bwMode="auto">
              <a:xfrm>
                <a:off x="2549" y="17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92" name="Line 540"/>
              <p:cNvSpPr>
                <a:spLocks noChangeShapeType="1"/>
              </p:cNvSpPr>
              <p:nvPr/>
            </p:nvSpPr>
            <p:spPr bwMode="auto">
              <a:xfrm flipV="1">
                <a:off x="2572" y="1776"/>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93" name="Line 541"/>
              <p:cNvSpPr>
                <a:spLocks noChangeShapeType="1"/>
              </p:cNvSpPr>
              <p:nvPr/>
            </p:nvSpPr>
            <p:spPr bwMode="auto">
              <a:xfrm flipV="1">
                <a:off x="2580" y="1776"/>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94" name="Freeform 542"/>
              <p:cNvSpPr>
                <a:spLocks/>
              </p:cNvSpPr>
              <p:nvPr/>
            </p:nvSpPr>
            <p:spPr bwMode="auto">
              <a:xfrm>
                <a:off x="2558" y="178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95" name="Line 543"/>
              <p:cNvSpPr>
                <a:spLocks noChangeShapeType="1"/>
              </p:cNvSpPr>
              <p:nvPr/>
            </p:nvSpPr>
            <p:spPr bwMode="auto">
              <a:xfrm>
                <a:off x="2580" y="1776"/>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96" name="Line 544"/>
              <p:cNvSpPr>
                <a:spLocks noChangeShapeType="1"/>
              </p:cNvSpPr>
              <p:nvPr/>
            </p:nvSpPr>
            <p:spPr bwMode="auto">
              <a:xfrm flipV="1">
                <a:off x="2589" y="177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497" name="Freeform 545"/>
              <p:cNvSpPr>
                <a:spLocks/>
              </p:cNvSpPr>
              <p:nvPr/>
            </p:nvSpPr>
            <p:spPr bwMode="auto">
              <a:xfrm>
                <a:off x="2566" y="17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498" name="Line 546"/>
              <p:cNvSpPr>
                <a:spLocks noChangeShapeType="1"/>
              </p:cNvSpPr>
              <p:nvPr/>
            </p:nvSpPr>
            <p:spPr bwMode="auto">
              <a:xfrm>
                <a:off x="2589" y="1779"/>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499" name="Line 547"/>
              <p:cNvSpPr>
                <a:spLocks noChangeShapeType="1"/>
              </p:cNvSpPr>
              <p:nvPr/>
            </p:nvSpPr>
            <p:spPr bwMode="auto">
              <a:xfrm flipV="1">
                <a:off x="2598" y="1779"/>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00" name="Freeform 548"/>
              <p:cNvSpPr>
                <a:spLocks/>
              </p:cNvSpPr>
              <p:nvPr/>
            </p:nvSpPr>
            <p:spPr bwMode="auto">
              <a:xfrm>
                <a:off x="2575" y="179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01" name="Line 549"/>
              <p:cNvSpPr>
                <a:spLocks noChangeShapeType="1"/>
              </p:cNvSpPr>
              <p:nvPr/>
            </p:nvSpPr>
            <p:spPr bwMode="auto">
              <a:xfrm>
                <a:off x="2598" y="1779"/>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02" name="Line 550"/>
              <p:cNvSpPr>
                <a:spLocks noChangeShapeType="1"/>
              </p:cNvSpPr>
              <p:nvPr/>
            </p:nvSpPr>
            <p:spPr bwMode="auto">
              <a:xfrm flipV="1">
                <a:off x="2606" y="178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03" name="Freeform 551"/>
              <p:cNvSpPr>
                <a:spLocks/>
              </p:cNvSpPr>
              <p:nvPr/>
            </p:nvSpPr>
            <p:spPr bwMode="auto">
              <a:xfrm>
                <a:off x="2583"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04" name="Line 552"/>
              <p:cNvSpPr>
                <a:spLocks noChangeShapeType="1"/>
              </p:cNvSpPr>
              <p:nvPr/>
            </p:nvSpPr>
            <p:spPr bwMode="auto">
              <a:xfrm>
                <a:off x="2606" y="178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05" name="Line 553"/>
              <p:cNvSpPr>
                <a:spLocks noChangeShapeType="1"/>
              </p:cNvSpPr>
              <p:nvPr/>
            </p:nvSpPr>
            <p:spPr bwMode="auto">
              <a:xfrm flipV="1">
                <a:off x="2615" y="1785"/>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06" name="Freeform 554"/>
              <p:cNvSpPr>
                <a:spLocks/>
              </p:cNvSpPr>
              <p:nvPr/>
            </p:nvSpPr>
            <p:spPr bwMode="auto">
              <a:xfrm>
                <a:off x="2592" y="179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07" name="Line 555"/>
              <p:cNvSpPr>
                <a:spLocks noChangeShapeType="1"/>
              </p:cNvSpPr>
              <p:nvPr/>
            </p:nvSpPr>
            <p:spPr bwMode="auto">
              <a:xfrm>
                <a:off x="2615" y="1785"/>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08" name="Line 556"/>
              <p:cNvSpPr>
                <a:spLocks noChangeShapeType="1"/>
              </p:cNvSpPr>
              <p:nvPr/>
            </p:nvSpPr>
            <p:spPr bwMode="auto">
              <a:xfrm flipV="1">
                <a:off x="2623" y="1786"/>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09" name="Freeform 557"/>
              <p:cNvSpPr>
                <a:spLocks/>
              </p:cNvSpPr>
              <p:nvPr/>
            </p:nvSpPr>
            <p:spPr bwMode="auto">
              <a:xfrm>
                <a:off x="2600"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10" name="Line 558"/>
              <p:cNvSpPr>
                <a:spLocks noChangeShapeType="1"/>
              </p:cNvSpPr>
              <p:nvPr/>
            </p:nvSpPr>
            <p:spPr bwMode="auto">
              <a:xfrm flipV="1">
                <a:off x="2623" y="1784"/>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11" name="Line 559"/>
              <p:cNvSpPr>
                <a:spLocks noChangeShapeType="1"/>
              </p:cNvSpPr>
              <p:nvPr/>
            </p:nvSpPr>
            <p:spPr bwMode="auto">
              <a:xfrm flipV="1">
                <a:off x="2632" y="1784"/>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12" name="Freeform 560"/>
              <p:cNvSpPr>
                <a:spLocks/>
              </p:cNvSpPr>
              <p:nvPr/>
            </p:nvSpPr>
            <p:spPr bwMode="auto">
              <a:xfrm>
                <a:off x="2609"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13" name="Line 561"/>
              <p:cNvSpPr>
                <a:spLocks noChangeShapeType="1"/>
              </p:cNvSpPr>
              <p:nvPr/>
            </p:nvSpPr>
            <p:spPr bwMode="auto">
              <a:xfrm>
                <a:off x="2632" y="1784"/>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14" name="Line 562"/>
              <p:cNvSpPr>
                <a:spLocks noChangeShapeType="1"/>
              </p:cNvSpPr>
              <p:nvPr/>
            </p:nvSpPr>
            <p:spPr bwMode="auto">
              <a:xfrm flipV="1">
                <a:off x="2640" y="1786"/>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15" name="Freeform 563"/>
              <p:cNvSpPr>
                <a:spLocks/>
              </p:cNvSpPr>
              <p:nvPr/>
            </p:nvSpPr>
            <p:spPr bwMode="auto">
              <a:xfrm>
                <a:off x="2617"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16" name="Line 564"/>
              <p:cNvSpPr>
                <a:spLocks noChangeShapeType="1"/>
              </p:cNvSpPr>
              <p:nvPr/>
            </p:nvSpPr>
            <p:spPr bwMode="auto">
              <a:xfrm flipV="1">
                <a:off x="2640" y="178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17" name="Line 565"/>
              <p:cNvSpPr>
                <a:spLocks noChangeShapeType="1"/>
              </p:cNvSpPr>
              <p:nvPr/>
            </p:nvSpPr>
            <p:spPr bwMode="auto">
              <a:xfrm flipV="1">
                <a:off x="2649" y="178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18" name="Freeform 566"/>
              <p:cNvSpPr>
                <a:spLocks/>
              </p:cNvSpPr>
              <p:nvPr/>
            </p:nvSpPr>
            <p:spPr bwMode="auto">
              <a:xfrm>
                <a:off x="2626"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19" name="Line 567"/>
              <p:cNvSpPr>
                <a:spLocks noChangeShapeType="1"/>
              </p:cNvSpPr>
              <p:nvPr/>
            </p:nvSpPr>
            <p:spPr bwMode="auto">
              <a:xfrm flipV="1">
                <a:off x="2649" y="1774"/>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20" name="Line 568"/>
              <p:cNvSpPr>
                <a:spLocks noChangeShapeType="1"/>
              </p:cNvSpPr>
              <p:nvPr/>
            </p:nvSpPr>
            <p:spPr bwMode="auto">
              <a:xfrm flipV="1">
                <a:off x="2657" y="1774"/>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21" name="Freeform 569"/>
              <p:cNvSpPr>
                <a:spLocks/>
              </p:cNvSpPr>
              <p:nvPr/>
            </p:nvSpPr>
            <p:spPr bwMode="auto">
              <a:xfrm>
                <a:off x="2635"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22" name="Line 570"/>
              <p:cNvSpPr>
                <a:spLocks noChangeShapeType="1"/>
              </p:cNvSpPr>
              <p:nvPr/>
            </p:nvSpPr>
            <p:spPr bwMode="auto">
              <a:xfrm flipV="1">
                <a:off x="2657" y="177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23" name="Line 571"/>
              <p:cNvSpPr>
                <a:spLocks noChangeShapeType="1"/>
              </p:cNvSpPr>
              <p:nvPr/>
            </p:nvSpPr>
            <p:spPr bwMode="auto">
              <a:xfrm flipV="1">
                <a:off x="2666" y="1772"/>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24" name="Freeform 572"/>
              <p:cNvSpPr>
                <a:spLocks/>
              </p:cNvSpPr>
              <p:nvPr/>
            </p:nvSpPr>
            <p:spPr bwMode="auto">
              <a:xfrm>
                <a:off x="2643" y="17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25" name="Line 573"/>
              <p:cNvSpPr>
                <a:spLocks noChangeShapeType="1"/>
              </p:cNvSpPr>
              <p:nvPr/>
            </p:nvSpPr>
            <p:spPr bwMode="auto">
              <a:xfrm>
                <a:off x="2666" y="1772"/>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26" name="Line 574"/>
              <p:cNvSpPr>
                <a:spLocks noChangeShapeType="1"/>
              </p:cNvSpPr>
              <p:nvPr/>
            </p:nvSpPr>
            <p:spPr bwMode="auto">
              <a:xfrm flipV="1">
                <a:off x="2675" y="1772"/>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27" name="Freeform 575"/>
              <p:cNvSpPr>
                <a:spLocks/>
              </p:cNvSpPr>
              <p:nvPr/>
            </p:nvSpPr>
            <p:spPr bwMode="auto">
              <a:xfrm>
                <a:off x="2652"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28" name="Line 576"/>
              <p:cNvSpPr>
                <a:spLocks noChangeShapeType="1"/>
              </p:cNvSpPr>
              <p:nvPr/>
            </p:nvSpPr>
            <p:spPr bwMode="auto">
              <a:xfrm>
                <a:off x="2675" y="1772"/>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29" name="Line 577"/>
              <p:cNvSpPr>
                <a:spLocks noChangeShapeType="1"/>
              </p:cNvSpPr>
              <p:nvPr/>
            </p:nvSpPr>
            <p:spPr bwMode="auto">
              <a:xfrm flipV="1">
                <a:off x="2683" y="1778"/>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30" name="Freeform 578"/>
              <p:cNvSpPr>
                <a:spLocks/>
              </p:cNvSpPr>
              <p:nvPr/>
            </p:nvSpPr>
            <p:spPr bwMode="auto">
              <a:xfrm>
                <a:off x="2660" y="17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31" name="Line 579"/>
              <p:cNvSpPr>
                <a:spLocks noChangeShapeType="1"/>
              </p:cNvSpPr>
              <p:nvPr/>
            </p:nvSpPr>
            <p:spPr bwMode="auto">
              <a:xfrm>
                <a:off x="2683" y="1778"/>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32" name="Line 580"/>
              <p:cNvSpPr>
                <a:spLocks noChangeShapeType="1"/>
              </p:cNvSpPr>
              <p:nvPr/>
            </p:nvSpPr>
            <p:spPr bwMode="auto">
              <a:xfrm flipV="1">
                <a:off x="2692" y="1786"/>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33" name="Freeform 581"/>
              <p:cNvSpPr>
                <a:spLocks/>
              </p:cNvSpPr>
              <p:nvPr/>
            </p:nvSpPr>
            <p:spPr bwMode="auto">
              <a:xfrm>
                <a:off x="2669"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34" name="Line 582"/>
              <p:cNvSpPr>
                <a:spLocks noChangeShapeType="1"/>
              </p:cNvSpPr>
              <p:nvPr/>
            </p:nvSpPr>
            <p:spPr bwMode="auto">
              <a:xfrm>
                <a:off x="2692" y="1786"/>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35" name="Line 583"/>
              <p:cNvSpPr>
                <a:spLocks noChangeShapeType="1"/>
              </p:cNvSpPr>
              <p:nvPr/>
            </p:nvSpPr>
            <p:spPr bwMode="auto">
              <a:xfrm flipV="1">
                <a:off x="2700" y="1791"/>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36" name="Freeform 584"/>
              <p:cNvSpPr>
                <a:spLocks/>
              </p:cNvSpPr>
              <p:nvPr/>
            </p:nvSpPr>
            <p:spPr bwMode="auto">
              <a:xfrm>
                <a:off x="2677" y="18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37" name="Line 585"/>
              <p:cNvSpPr>
                <a:spLocks noChangeShapeType="1"/>
              </p:cNvSpPr>
              <p:nvPr/>
            </p:nvSpPr>
            <p:spPr bwMode="auto">
              <a:xfrm>
                <a:off x="2700" y="179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38" name="Line 586"/>
              <p:cNvSpPr>
                <a:spLocks noChangeShapeType="1"/>
              </p:cNvSpPr>
              <p:nvPr/>
            </p:nvSpPr>
            <p:spPr bwMode="auto">
              <a:xfrm flipV="1">
                <a:off x="2709" y="1796"/>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39" name="Freeform 587"/>
              <p:cNvSpPr>
                <a:spLocks/>
              </p:cNvSpPr>
              <p:nvPr/>
            </p:nvSpPr>
            <p:spPr bwMode="auto">
              <a:xfrm>
                <a:off x="2686" y="18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40" name="Line 588"/>
              <p:cNvSpPr>
                <a:spLocks noChangeShapeType="1"/>
              </p:cNvSpPr>
              <p:nvPr/>
            </p:nvSpPr>
            <p:spPr bwMode="auto">
              <a:xfrm flipV="1">
                <a:off x="2709" y="1794"/>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41" name="Line 589"/>
              <p:cNvSpPr>
                <a:spLocks noChangeShapeType="1"/>
              </p:cNvSpPr>
              <p:nvPr/>
            </p:nvSpPr>
            <p:spPr bwMode="auto">
              <a:xfrm flipV="1">
                <a:off x="2717" y="1794"/>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42" name="Freeform 590"/>
              <p:cNvSpPr>
                <a:spLocks/>
              </p:cNvSpPr>
              <p:nvPr/>
            </p:nvSpPr>
            <p:spPr bwMode="auto">
              <a:xfrm>
                <a:off x="2695"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43" name="Line 591"/>
              <p:cNvSpPr>
                <a:spLocks noChangeShapeType="1"/>
              </p:cNvSpPr>
              <p:nvPr/>
            </p:nvSpPr>
            <p:spPr bwMode="auto">
              <a:xfrm flipV="1">
                <a:off x="2717" y="1784"/>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44" name="Line 592"/>
              <p:cNvSpPr>
                <a:spLocks noChangeShapeType="1"/>
              </p:cNvSpPr>
              <p:nvPr/>
            </p:nvSpPr>
            <p:spPr bwMode="auto">
              <a:xfrm flipV="1">
                <a:off x="2726" y="1784"/>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45" name="Freeform 593"/>
              <p:cNvSpPr>
                <a:spLocks/>
              </p:cNvSpPr>
              <p:nvPr/>
            </p:nvSpPr>
            <p:spPr bwMode="auto">
              <a:xfrm>
                <a:off x="2703"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46" name="Line 594"/>
              <p:cNvSpPr>
                <a:spLocks noChangeShapeType="1"/>
              </p:cNvSpPr>
              <p:nvPr/>
            </p:nvSpPr>
            <p:spPr bwMode="auto">
              <a:xfrm>
                <a:off x="2726" y="1784"/>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47" name="Line 595"/>
              <p:cNvSpPr>
                <a:spLocks noChangeShapeType="1"/>
              </p:cNvSpPr>
              <p:nvPr/>
            </p:nvSpPr>
            <p:spPr bwMode="auto">
              <a:xfrm flipV="1">
                <a:off x="2735" y="1790"/>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48" name="Freeform 596"/>
              <p:cNvSpPr>
                <a:spLocks/>
              </p:cNvSpPr>
              <p:nvPr/>
            </p:nvSpPr>
            <p:spPr bwMode="auto">
              <a:xfrm>
                <a:off x="2712"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49" name="Line 597"/>
              <p:cNvSpPr>
                <a:spLocks noChangeShapeType="1"/>
              </p:cNvSpPr>
              <p:nvPr/>
            </p:nvSpPr>
            <p:spPr bwMode="auto">
              <a:xfrm flipV="1">
                <a:off x="2735" y="1789"/>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50" name="Line 598"/>
              <p:cNvSpPr>
                <a:spLocks noChangeShapeType="1"/>
              </p:cNvSpPr>
              <p:nvPr/>
            </p:nvSpPr>
            <p:spPr bwMode="auto">
              <a:xfrm flipV="1">
                <a:off x="2743" y="178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51" name="Freeform 599"/>
              <p:cNvSpPr>
                <a:spLocks/>
              </p:cNvSpPr>
              <p:nvPr/>
            </p:nvSpPr>
            <p:spPr bwMode="auto">
              <a:xfrm>
                <a:off x="2720"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52" name="Line 600"/>
              <p:cNvSpPr>
                <a:spLocks noChangeShapeType="1"/>
              </p:cNvSpPr>
              <p:nvPr/>
            </p:nvSpPr>
            <p:spPr bwMode="auto">
              <a:xfrm flipV="1">
                <a:off x="2743" y="1783"/>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53" name="Line 601"/>
              <p:cNvSpPr>
                <a:spLocks noChangeShapeType="1"/>
              </p:cNvSpPr>
              <p:nvPr/>
            </p:nvSpPr>
            <p:spPr bwMode="auto">
              <a:xfrm flipV="1">
                <a:off x="2752" y="1783"/>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54" name="Freeform 602"/>
              <p:cNvSpPr>
                <a:spLocks/>
              </p:cNvSpPr>
              <p:nvPr/>
            </p:nvSpPr>
            <p:spPr bwMode="auto">
              <a:xfrm>
                <a:off x="2729" y="17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55" name="Line 603"/>
              <p:cNvSpPr>
                <a:spLocks noChangeShapeType="1"/>
              </p:cNvSpPr>
              <p:nvPr/>
            </p:nvSpPr>
            <p:spPr bwMode="auto">
              <a:xfrm>
                <a:off x="2752" y="1783"/>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56" name="Line 604"/>
              <p:cNvSpPr>
                <a:spLocks noChangeShapeType="1"/>
              </p:cNvSpPr>
              <p:nvPr/>
            </p:nvSpPr>
            <p:spPr bwMode="auto">
              <a:xfrm flipV="1">
                <a:off x="2760" y="178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57" name="Freeform 605"/>
              <p:cNvSpPr>
                <a:spLocks/>
              </p:cNvSpPr>
              <p:nvPr/>
            </p:nvSpPr>
            <p:spPr bwMode="auto">
              <a:xfrm>
                <a:off x="2737"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58" name="Line 606"/>
              <p:cNvSpPr>
                <a:spLocks noChangeShapeType="1"/>
              </p:cNvSpPr>
              <p:nvPr/>
            </p:nvSpPr>
            <p:spPr bwMode="auto">
              <a:xfrm>
                <a:off x="2760" y="1785"/>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59" name="Line 607"/>
              <p:cNvSpPr>
                <a:spLocks noChangeShapeType="1"/>
              </p:cNvSpPr>
              <p:nvPr/>
            </p:nvSpPr>
            <p:spPr bwMode="auto">
              <a:xfrm flipV="1">
                <a:off x="2769" y="1785"/>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60" name="Freeform 608"/>
              <p:cNvSpPr>
                <a:spLocks/>
              </p:cNvSpPr>
              <p:nvPr/>
            </p:nvSpPr>
            <p:spPr bwMode="auto">
              <a:xfrm>
                <a:off x="2746" y="17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61" name="Line 609"/>
              <p:cNvSpPr>
                <a:spLocks noChangeShapeType="1"/>
              </p:cNvSpPr>
              <p:nvPr/>
            </p:nvSpPr>
            <p:spPr bwMode="auto">
              <a:xfrm flipV="1">
                <a:off x="2769" y="1780"/>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62" name="Line 610"/>
              <p:cNvSpPr>
                <a:spLocks noChangeShapeType="1"/>
              </p:cNvSpPr>
              <p:nvPr/>
            </p:nvSpPr>
            <p:spPr bwMode="auto">
              <a:xfrm flipV="1">
                <a:off x="2777" y="1780"/>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63" name="Freeform 611"/>
              <p:cNvSpPr>
                <a:spLocks/>
              </p:cNvSpPr>
              <p:nvPr/>
            </p:nvSpPr>
            <p:spPr bwMode="auto">
              <a:xfrm>
                <a:off x="2755" y="179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64" name="Line 612"/>
              <p:cNvSpPr>
                <a:spLocks noChangeShapeType="1"/>
              </p:cNvSpPr>
              <p:nvPr/>
            </p:nvSpPr>
            <p:spPr bwMode="auto">
              <a:xfrm flipV="1">
                <a:off x="2777" y="1774"/>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65" name="Line 613"/>
              <p:cNvSpPr>
                <a:spLocks noChangeShapeType="1"/>
              </p:cNvSpPr>
              <p:nvPr/>
            </p:nvSpPr>
            <p:spPr bwMode="auto">
              <a:xfrm flipV="1">
                <a:off x="2786" y="1774"/>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66" name="Freeform 614"/>
              <p:cNvSpPr>
                <a:spLocks/>
              </p:cNvSpPr>
              <p:nvPr/>
            </p:nvSpPr>
            <p:spPr bwMode="auto">
              <a:xfrm>
                <a:off x="2763"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67" name="Line 615"/>
              <p:cNvSpPr>
                <a:spLocks noChangeShapeType="1"/>
              </p:cNvSpPr>
              <p:nvPr/>
            </p:nvSpPr>
            <p:spPr bwMode="auto">
              <a:xfrm>
                <a:off x="2786" y="1774"/>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68" name="Line 616"/>
              <p:cNvSpPr>
                <a:spLocks noChangeShapeType="1"/>
              </p:cNvSpPr>
              <p:nvPr/>
            </p:nvSpPr>
            <p:spPr bwMode="auto">
              <a:xfrm flipV="1">
                <a:off x="2795" y="1774"/>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69" name="Freeform 617"/>
              <p:cNvSpPr>
                <a:spLocks/>
              </p:cNvSpPr>
              <p:nvPr/>
            </p:nvSpPr>
            <p:spPr bwMode="auto">
              <a:xfrm>
                <a:off x="2772" y="178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70" name="Line 618"/>
              <p:cNvSpPr>
                <a:spLocks noChangeShapeType="1"/>
              </p:cNvSpPr>
              <p:nvPr/>
            </p:nvSpPr>
            <p:spPr bwMode="auto">
              <a:xfrm flipV="1">
                <a:off x="2795" y="1772"/>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71" name="Line 619"/>
              <p:cNvSpPr>
                <a:spLocks noChangeShapeType="1"/>
              </p:cNvSpPr>
              <p:nvPr/>
            </p:nvSpPr>
            <p:spPr bwMode="auto">
              <a:xfrm flipV="1">
                <a:off x="2803" y="1772"/>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72" name="Freeform 620"/>
              <p:cNvSpPr>
                <a:spLocks/>
              </p:cNvSpPr>
              <p:nvPr/>
            </p:nvSpPr>
            <p:spPr bwMode="auto">
              <a:xfrm>
                <a:off x="2780" y="17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73" name="Line 621"/>
              <p:cNvSpPr>
                <a:spLocks noChangeShapeType="1"/>
              </p:cNvSpPr>
              <p:nvPr/>
            </p:nvSpPr>
            <p:spPr bwMode="auto">
              <a:xfrm>
                <a:off x="2803" y="177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74" name="Line 622"/>
              <p:cNvSpPr>
                <a:spLocks noChangeShapeType="1"/>
              </p:cNvSpPr>
              <p:nvPr/>
            </p:nvSpPr>
            <p:spPr bwMode="auto">
              <a:xfrm flipV="1">
                <a:off x="2812" y="1776"/>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75" name="Freeform 623"/>
              <p:cNvSpPr>
                <a:spLocks/>
              </p:cNvSpPr>
              <p:nvPr/>
            </p:nvSpPr>
            <p:spPr bwMode="auto">
              <a:xfrm>
                <a:off x="2789" y="178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grpSp>
        <p:grpSp>
          <p:nvGrpSpPr>
            <p:cNvPr id="5" name="Group 825"/>
            <p:cNvGrpSpPr>
              <a:grpSpLocks/>
            </p:cNvGrpSpPr>
            <p:nvPr/>
          </p:nvGrpSpPr>
          <p:grpSpPr bwMode="auto">
            <a:xfrm>
              <a:off x="1161" y="947"/>
              <a:ext cx="1729" cy="847"/>
              <a:chOff x="1161" y="947"/>
              <a:chExt cx="1729" cy="847"/>
            </a:xfrm>
          </p:grpSpPr>
          <p:sp>
            <p:nvSpPr>
              <p:cNvPr id="4094577" name="Line 625"/>
              <p:cNvSpPr>
                <a:spLocks noChangeShapeType="1"/>
              </p:cNvSpPr>
              <p:nvPr/>
            </p:nvSpPr>
            <p:spPr bwMode="auto">
              <a:xfrm>
                <a:off x="2812" y="1776"/>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78" name="Line 626"/>
              <p:cNvSpPr>
                <a:spLocks noChangeShapeType="1"/>
              </p:cNvSpPr>
              <p:nvPr/>
            </p:nvSpPr>
            <p:spPr bwMode="auto">
              <a:xfrm flipV="1">
                <a:off x="2820" y="1779"/>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79" name="Freeform 627"/>
              <p:cNvSpPr>
                <a:spLocks/>
              </p:cNvSpPr>
              <p:nvPr/>
            </p:nvSpPr>
            <p:spPr bwMode="auto">
              <a:xfrm>
                <a:off x="2797"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80" name="Line 628"/>
              <p:cNvSpPr>
                <a:spLocks noChangeShapeType="1"/>
              </p:cNvSpPr>
              <p:nvPr/>
            </p:nvSpPr>
            <p:spPr bwMode="auto">
              <a:xfrm>
                <a:off x="2820" y="1779"/>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81" name="Line 629"/>
              <p:cNvSpPr>
                <a:spLocks noChangeShapeType="1"/>
              </p:cNvSpPr>
              <p:nvPr/>
            </p:nvSpPr>
            <p:spPr bwMode="auto">
              <a:xfrm flipV="1">
                <a:off x="2829" y="1781"/>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82" name="Freeform 630"/>
              <p:cNvSpPr>
                <a:spLocks/>
              </p:cNvSpPr>
              <p:nvPr/>
            </p:nvSpPr>
            <p:spPr bwMode="auto">
              <a:xfrm>
                <a:off x="2806"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83" name="Line 631"/>
              <p:cNvSpPr>
                <a:spLocks noChangeShapeType="1"/>
              </p:cNvSpPr>
              <p:nvPr/>
            </p:nvSpPr>
            <p:spPr bwMode="auto">
              <a:xfrm flipV="1">
                <a:off x="2829" y="1777"/>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84" name="Line 632"/>
              <p:cNvSpPr>
                <a:spLocks noChangeShapeType="1"/>
              </p:cNvSpPr>
              <p:nvPr/>
            </p:nvSpPr>
            <p:spPr bwMode="auto">
              <a:xfrm flipV="1">
                <a:off x="2837" y="1777"/>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85" name="Freeform 633"/>
              <p:cNvSpPr>
                <a:spLocks/>
              </p:cNvSpPr>
              <p:nvPr/>
            </p:nvSpPr>
            <p:spPr bwMode="auto">
              <a:xfrm>
                <a:off x="2814" y="178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86" name="Line 634"/>
              <p:cNvSpPr>
                <a:spLocks noChangeShapeType="1"/>
              </p:cNvSpPr>
              <p:nvPr/>
            </p:nvSpPr>
            <p:spPr bwMode="auto">
              <a:xfrm flipV="1">
                <a:off x="2837" y="177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87" name="Line 635"/>
              <p:cNvSpPr>
                <a:spLocks noChangeShapeType="1"/>
              </p:cNvSpPr>
              <p:nvPr/>
            </p:nvSpPr>
            <p:spPr bwMode="auto">
              <a:xfrm flipV="1">
                <a:off x="2846" y="177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88" name="Freeform 636"/>
              <p:cNvSpPr>
                <a:spLocks/>
              </p:cNvSpPr>
              <p:nvPr/>
            </p:nvSpPr>
            <p:spPr bwMode="auto">
              <a:xfrm>
                <a:off x="2823" y="179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89" name="Line 637"/>
              <p:cNvSpPr>
                <a:spLocks noChangeShapeType="1"/>
              </p:cNvSpPr>
              <p:nvPr/>
            </p:nvSpPr>
            <p:spPr bwMode="auto">
              <a:xfrm flipV="1">
                <a:off x="2846" y="1762"/>
                <a:ext cx="8"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90" name="Line 638"/>
              <p:cNvSpPr>
                <a:spLocks noChangeShapeType="1"/>
              </p:cNvSpPr>
              <p:nvPr/>
            </p:nvSpPr>
            <p:spPr bwMode="auto">
              <a:xfrm flipV="1">
                <a:off x="2854" y="1762"/>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91" name="Freeform 639"/>
              <p:cNvSpPr>
                <a:spLocks/>
              </p:cNvSpPr>
              <p:nvPr/>
            </p:nvSpPr>
            <p:spPr bwMode="auto">
              <a:xfrm>
                <a:off x="2832" y="177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92" name="Line 640"/>
              <p:cNvSpPr>
                <a:spLocks noChangeShapeType="1"/>
              </p:cNvSpPr>
              <p:nvPr/>
            </p:nvSpPr>
            <p:spPr bwMode="auto">
              <a:xfrm>
                <a:off x="2854" y="176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93" name="Line 641"/>
              <p:cNvSpPr>
                <a:spLocks noChangeShapeType="1"/>
              </p:cNvSpPr>
              <p:nvPr/>
            </p:nvSpPr>
            <p:spPr bwMode="auto">
              <a:xfrm flipV="1">
                <a:off x="2863" y="1766"/>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94" name="Freeform 642"/>
              <p:cNvSpPr>
                <a:spLocks/>
              </p:cNvSpPr>
              <p:nvPr/>
            </p:nvSpPr>
            <p:spPr bwMode="auto">
              <a:xfrm>
                <a:off x="2840"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094595" name="Line 643"/>
              <p:cNvSpPr>
                <a:spLocks noChangeShapeType="1"/>
              </p:cNvSpPr>
              <p:nvPr/>
            </p:nvSpPr>
            <p:spPr bwMode="auto">
              <a:xfrm>
                <a:off x="2863" y="1766"/>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96" name="Line 644"/>
              <p:cNvSpPr>
                <a:spLocks noChangeShapeType="1"/>
              </p:cNvSpPr>
              <p:nvPr/>
            </p:nvSpPr>
            <p:spPr bwMode="auto">
              <a:xfrm flipV="1">
                <a:off x="2872" y="1775"/>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97" name="Line 645"/>
              <p:cNvSpPr>
                <a:spLocks noChangeShapeType="1"/>
              </p:cNvSpPr>
              <p:nvPr/>
            </p:nvSpPr>
            <p:spPr bwMode="auto">
              <a:xfrm>
                <a:off x="2849" y="1793"/>
                <a:ext cx="41" cy="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094598" name="Line 646"/>
              <p:cNvSpPr>
                <a:spLocks noChangeShapeType="1"/>
              </p:cNvSpPr>
              <p:nvPr/>
            </p:nvSpPr>
            <p:spPr bwMode="auto">
              <a:xfrm>
                <a:off x="2872" y="1775"/>
                <a:ext cx="4"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094599" name="Line 647"/>
              <p:cNvSpPr>
                <a:spLocks noChangeShapeType="1"/>
              </p:cNvSpPr>
              <p:nvPr/>
            </p:nvSpPr>
            <p:spPr bwMode="auto">
              <a:xfrm>
                <a:off x="1184" y="1781"/>
                <a:ext cx="0" cy="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00" name="Freeform 648"/>
              <p:cNvSpPr>
                <a:spLocks/>
              </p:cNvSpPr>
              <p:nvPr/>
            </p:nvSpPr>
            <p:spPr bwMode="auto">
              <a:xfrm>
                <a:off x="1161" y="178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01" name="Line 649"/>
              <p:cNvSpPr>
                <a:spLocks noChangeShapeType="1"/>
              </p:cNvSpPr>
              <p:nvPr/>
            </p:nvSpPr>
            <p:spPr bwMode="auto">
              <a:xfrm flipV="1">
                <a:off x="1184" y="1765"/>
                <a:ext cx="9"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02" name="Line 650"/>
              <p:cNvSpPr>
                <a:spLocks noChangeShapeType="1"/>
              </p:cNvSpPr>
              <p:nvPr/>
            </p:nvSpPr>
            <p:spPr bwMode="auto">
              <a:xfrm>
                <a:off x="1193" y="1756"/>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03" name="Freeform 651"/>
              <p:cNvSpPr>
                <a:spLocks/>
              </p:cNvSpPr>
              <p:nvPr/>
            </p:nvSpPr>
            <p:spPr bwMode="auto">
              <a:xfrm>
                <a:off x="1170" y="17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04" name="Line 652"/>
              <p:cNvSpPr>
                <a:spLocks noChangeShapeType="1"/>
              </p:cNvSpPr>
              <p:nvPr/>
            </p:nvSpPr>
            <p:spPr bwMode="auto">
              <a:xfrm flipV="1">
                <a:off x="1193" y="1757"/>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05" name="Line 653"/>
              <p:cNvSpPr>
                <a:spLocks noChangeShapeType="1"/>
              </p:cNvSpPr>
              <p:nvPr/>
            </p:nvSpPr>
            <p:spPr bwMode="auto">
              <a:xfrm>
                <a:off x="1201" y="1754"/>
                <a:ext cx="0" cy="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06" name="Freeform 654"/>
              <p:cNvSpPr>
                <a:spLocks/>
              </p:cNvSpPr>
              <p:nvPr/>
            </p:nvSpPr>
            <p:spPr bwMode="auto">
              <a:xfrm>
                <a:off x="1179" y="17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07" name="Line 655"/>
              <p:cNvSpPr>
                <a:spLocks noChangeShapeType="1"/>
              </p:cNvSpPr>
              <p:nvPr/>
            </p:nvSpPr>
            <p:spPr bwMode="auto">
              <a:xfrm flipV="1">
                <a:off x="1201" y="1752"/>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08" name="Line 656"/>
              <p:cNvSpPr>
                <a:spLocks noChangeShapeType="1"/>
              </p:cNvSpPr>
              <p:nvPr/>
            </p:nvSpPr>
            <p:spPr bwMode="auto">
              <a:xfrm>
                <a:off x="1210" y="1750"/>
                <a:ext cx="0" cy="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09" name="Freeform 657"/>
              <p:cNvSpPr>
                <a:spLocks/>
              </p:cNvSpPr>
              <p:nvPr/>
            </p:nvSpPr>
            <p:spPr bwMode="auto">
              <a:xfrm>
                <a:off x="1187" y="17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10" name="Line 658"/>
              <p:cNvSpPr>
                <a:spLocks noChangeShapeType="1"/>
              </p:cNvSpPr>
              <p:nvPr/>
            </p:nvSpPr>
            <p:spPr bwMode="auto">
              <a:xfrm>
                <a:off x="1210" y="1752"/>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11" name="Line 659"/>
              <p:cNvSpPr>
                <a:spLocks noChangeShapeType="1"/>
              </p:cNvSpPr>
              <p:nvPr/>
            </p:nvSpPr>
            <p:spPr bwMode="auto">
              <a:xfrm>
                <a:off x="1219" y="1746"/>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12" name="Freeform 660"/>
              <p:cNvSpPr>
                <a:spLocks/>
              </p:cNvSpPr>
              <p:nvPr/>
            </p:nvSpPr>
            <p:spPr bwMode="auto">
              <a:xfrm>
                <a:off x="1196" y="17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13" name="Line 661"/>
              <p:cNvSpPr>
                <a:spLocks noChangeShapeType="1"/>
              </p:cNvSpPr>
              <p:nvPr/>
            </p:nvSpPr>
            <p:spPr bwMode="auto">
              <a:xfrm>
                <a:off x="1219" y="1754"/>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14" name="Line 662"/>
              <p:cNvSpPr>
                <a:spLocks noChangeShapeType="1"/>
              </p:cNvSpPr>
              <p:nvPr/>
            </p:nvSpPr>
            <p:spPr bwMode="auto">
              <a:xfrm>
                <a:off x="1227" y="1764"/>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15" name="Freeform 663"/>
              <p:cNvSpPr>
                <a:spLocks/>
              </p:cNvSpPr>
              <p:nvPr/>
            </p:nvSpPr>
            <p:spPr bwMode="auto">
              <a:xfrm>
                <a:off x="1204"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16" name="Line 664"/>
              <p:cNvSpPr>
                <a:spLocks noChangeShapeType="1"/>
              </p:cNvSpPr>
              <p:nvPr/>
            </p:nvSpPr>
            <p:spPr bwMode="auto">
              <a:xfrm>
                <a:off x="1227" y="1773"/>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17" name="Line 665"/>
              <p:cNvSpPr>
                <a:spLocks noChangeShapeType="1"/>
              </p:cNvSpPr>
              <p:nvPr/>
            </p:nvSpPr>
            <p:spPr bwMode="auto">
              <a:xfrm>
                <a:off x="1236" y="1786"/>
                <a:ext cx="0" cy="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18" name="Freeform 666"/>
              <p:cNvSpPr>
                <a:spLocks/>
              </p:cNvSpPr>
              <p:nvPr/>
            </p:nvSpPr>
            <p:spPr bwMode="auto">
              <a:xfrm>
                <a:off x="1213" y="17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19" name="Line 667"/>
              <p:cNvSpPr>
                <a:spLocks noChangeShapeType="1"/>
              </p:cNvSpPr>
              <p:nvPr/>
            </p:nvSpPr>
            <p:spPr bwMode="auto">
              <a:xfrm>
                <a:off x="1236" y="1788"/>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20" name="Line 668"/>
              <p:cNvSpPr>
                <a:spLocks noChangeShapeType="1"/>
              </p:cNvSpPr>
              <p:nvPr/>
            </p:nvSpPr>
            <p:spPr bwMode="auto">
              <a:xfrm>
                <a:off x="1244" y="1790"/>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21" name="Freeform 669"/>
              <p:cNvSpPr>
                <a:spLocks/>
              </p:cNvSpPr>
              <p:nvPr/>
            </p:nvSpPr>
            <p:spPr bwMode="auto">
              <a:xfrm>
                <a:off x="1221" y="179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22" name="Line 670"/>
              <p:cNvSpPr>
                <a:spLocks noChangeShapeType="1"/>
              </p:cNvSpPr>
              <p:nvPr/>
            </p:nvSpPr>
            <p:spPr bwMode="auto">
              <a:xfrm flipV="1">
                <a:off x="1244" y="1777"/>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23" name="Line 671"/>
              <p:cNvSpPr>
                <a:spLocks noChangeShapeType="1"/>
              </p:cNvSpPr>
              <p:nvPr/>
            </p:nvSpPr>
            <p:spPr bwMode="auto">
              <a:xfrm>
                <a:off x="1253" y="1770"/>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24" name="Freeform 672"/>
              <p:cNvSpPr>
                <a:spLocks/>
              </p:cNvSpPr>
              <p:nvPr/>
            </p:nvSpPr>
            <p:spPr bwMode="auto">
              <a:xfrm>
                <a:off x="1230" y="17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25" name="Line 673"/>
              <p:cNvSpPr>
                <a:spLocks noChangeShapeType="1"/>
              </p:cNvSpPr>
              <p:nvPr/>
            </p:nvSpPr>
            <p:spPr bwMode="auto">
              <a:xfrm flipV="1">
                <a:off x="1253" y="1777"/>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26" name="Line 674"/>
              <p:cNvSpPr>
                <a:spLocks noChangeShapeType="1"/>
              </p:cNvSpPr>
              <p:nvPr/>
            </p:nvSpPr>
            <p:spPr bwMode="auto">
              <a:xfrm>
                <a:off x="1261" y="1769"/>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27" name="Freeform 675"/>
              <p:cNvSpPr>
                <a:spLocks/>
              </p:cNvSpPr>
              <p:nvPr/>
            </p:nvSpPr>
            <p:spPr bwMode="auto">
              <a:xfrm>
                <a:off x="1239" y="17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28" name="Line 676"/>
              <p:cNvSpPr>
                <a:spLocks noChangeShapeType="1"/>
              </p:cNvSpPr>
              <p:nvPr/>
            </p:nvSpPr>
            <p:spPr bwMode="auto">
              <a:xfrm>
                <a:off x="1261" y="1777"/>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29" name="Line 677"/>
              <p:cNvSpPr>
                <a:spLocks noChangeShapeType="1"/>
              </p:cNvSpPr>
              <p:nvPr/>
            </p:nvSpPr>
            <p:spPr bwMode="auto">
              <a:xfrm>
                <a:off x="1270" y="1765"/>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30" name="Freeform 678"/>
              <p:cNvSpPr>
                <a:spLocks/>
              </p:cNvSpPr>
              <p:nvPr/>
            </p:nvSpPr>
            <p:spPr bwMode="auto">
              <a:xfrm>
                <a:off x="1247" y="17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31" name="Line 679"/>
              <p:cNvSpPr>
                <a:spLocks noChangeShapeType="1"/>
              </p:cNvSpPr>
              <p:nvPr/>
            </p:nvSpPr>
            <p:spPr bwMode="auto">
              <a:xfrm flipV="1">
                <a:off x="1270" y="1767"/>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32" name="Line 680"/>
              <p:cNvSpPr>
                <a:spLocks noChangeShapeType="1"/>
              </p:cNvSpPr>
              <p:nvPr/>
            </p:nvSpPr>
            <p:spPr bwMode="auto">
              <a:xfrm>
                <a:off x="1279" y="1759"/>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33" name="Freeform 681"/>
              <p:cNvSpPr>
                <a:spLocks/>
              </p:cNvSpPr>
              <p:nvPr/>
            </p:nvSpPr>
            <p:spPr bwMode="auto">
              <a:xfrm>
                <a:off x="1256" y="17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34" name="Line 682"/>
              <p:cNvSpPr>
                <a:spLocks noChangeShapeType="1"/>
              </p:cNvSpPr>
              <p:nvPr/>
            </p:nvSpPr>
            <p:spPr bwMode="auto">
              <a:xfrm flipV="1">
                <a:off x="1279" y="1757"/>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35" name="Line 683"/>
              <p:cNvSpPr>
                <a:spLocks noChangeShapeType="1"/>
              </p:cNvSpPr>
              <p:nvPr/>
            </p:nvSpPr>
            <p:spPr bwMode="auto">
              <a:xfrm>
                <a:off x="1287" y="1747"/>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36" name="Freeform 684"/>
              <p:cNvSpPr>
                <a:spLocks/>
              </p:cNvSpPr>
              <p:nvPr/>
            </p:nvSpPr>
            <p:spPr bwMode="auto">
              <a:xfrm>
                <a:off x="1264" y="17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37" name="Line 685"/>
              <p:cNvSpPr>
                <a:spLocks noChangeShapeType="1"/>
              </p:cNvSpPr>
              <p:nvPr/>
            </p:nvSpPr>
            <p:spPr bwMode="auto">
              <a:xfrm flipV="1">
                <a:off x="1287" y="1756"/>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38" name="Line 686"/>
              <p:cNvSpPr>
                <a:spLocks noChangeShapeType="1"/>
              </p:cNvSpPr>
              <p:nvPr/>
            </p:nvSpPr>
            <p:spPr bwMode="auto">
              <a:xfrm>
                <a:off x="1296" y="1738"/>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39" name="Freeform 687"/>
              <p:cNvSpPr>
                <a:spLocks/>
              </p:cNvSpPr>
              <p:nvPr/>
            </p:nvSpPr>
            <p:spPr bwMode="auto">
              <a:xfrm>
                <a:off x="1273" y="17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40" name="Line 688"/>
              <p:cNvSpPr>
                <a:spLocks noChangeShapeType="1"/>
              </p:cNvSpPr>
              <p:nvPr/>
            </p:nvSpPr>
            <p:spPr bwMode="auto">
              <a:xfrm flipV="1">
                <a:off x="1296" y="1740"/>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41" name="Line 689"/>
              <p:cNvSpPr>
                <a:spLocks noChangeShapeType="1"/>
              </p:cNvSpPr>
              <p:nvPr/>
            </p:nvSpPr>
            <p:spPr bwMode="auto">
              <a:xfrm>
                <a:off x="1304" y="1737"/>
                <a:ext cx="0" cy="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42" name="Freeform 690"/>
              <p:cNvSpPr>
                <a:spLocks/>
              </p:cNvSpPr>
              <p:nvPr/>
            </p:nvSpPr>
            <p:spPr bwMode="auto">
              <a:xfrm>
                <a:off x="1281"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43" name="Line 691"/>
              <p:cNvSpPr>
                <a:spLocks noChangeShapeType="1"/>
              </p:cNvSpPr>
              <p:nvPr/>
            </p:nvSpPr>
            <p:spPr bwMode="auto">
              <a:xfrm>
                <a:off x="1304" y="1740"/>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44" name="Line 692"/>
              <p:cNvSpPr>
                <a:spLocks noChangeShapeType="1"/>
              </p:cNvSpPr>
              <p:nvPr/>
            </p:nvSpPr>
            <p:spPr bwMode="auto">
              <a:xfrm>
                <a:off x="1313" y="1748"/>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45" name="Freeform 693"/>
              <p:cNvSpPr>
                <a:spLocks/>
              </p:cNvSpPr>
              <p:nvPr/>
            </p:nvSpPr>
            <p:spPr bwMode="auto">
              <a:xfrm>
                <a:off x="1290" y="17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46" name="Line 694"/>
              <p:cNvSpPr>
                <a:spLocks noChangeShapeType="1"/>
              </p:cNvSpPr>
              <p:nvPr/>
            </p:nvSpPr>
            <p:spPr bwMode="auto">
              <a:xfrm>
                <a:off x="1313" y="1755"/>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47" name="Line 695"/>
              <p:cNvSpPr>
                <a:spLocks noChangeShapeType="1"/>
              </p:cNvSpPr>
              <p:nvPr/>
            </p:nvSpPr>
            <p:spPr bwMode="auto">
              <a:xfrm>
                <a:off x="1321" y="1766"/>
                <a:ext cx="0"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48" name="Freeform 696"/>
              <p:cNvSpPr>
                <a:spLocks/>
              </p:cNvSpPr>
              <p:nvPr/>
            </p:nvSpPr>
            <p:spPr bwMode="auto">
              <a:xfrm>
                <a:off x="1299" y="176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49" name="Line 697"/>
              <p:cNvSpPr>
                <a:spLocks noChangeShapeType="1"/>
              </p:cNvSpPr>
              <p:nvPr/>
            </p:nvSpPr>
            <p:spPr bwMode="auto">
              <a:xfrm>
                <a:off x="1321" y="1767"/>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50" name="Line 698"/>
              <p:cNvSpPr>
                <a:spLocks noChangeShapeType="1"/>
              </p:cNvSpPr>
              <p:nvPr/>
            </p:nvSpPr>
            <p:spPr bwMode="auto">
              <a:xfrm>
                <a:off x="1330" y="1764"/>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51" name="Freeform 699"/>
              <p:cNvSpPr>
                <a:spLocks/>
              </p:cNvSpPr>
              <p:nvPr/>
            </p:nvSpPr>
            <p:spPr bwMode="auto">
              <a:xfrm>
                <a:off x="1307"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52" name="Line 700"/>
              <p:cNvSpPr>
                <a:spLocks noChangeShapeType="1"/>
              </p:cNvSpPr>
              <p:nvPr/>
            </p:nvSpPr>
            <p:spPr bwMode="auto">
              <a:xfrm>
                <a:off x="1330" y="1778"/>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53" name="Line 701"/>
              <p:cNvSpPr>
                <a:spLocks noChangeShapeType="1"/>
              </p:cNvSpPr>
              <p:nvPr/>
            </p:nvSpPr>
            <p:spPr bwMode="auto">
              <a:xfrm>
                <a:off x="1338" y="1769"/>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54" name="Freeform 702"/>
              <p:cNvSpPr>
                <a:spLocks/>
              </p:cNvSpPr>
              <p:nvPr/>
            </p:nvSpPr>
            <p:spPr bwMode="auto">
              <a:xfrm>
                <a:off x="1316" y="17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55" name="Line 703"/>
              <p:cNvSpPr>
                <a:spLocks noChangeShapeType="1"/>
              </p:cNvSpPr>
              <p:nvPr/>
            </p:nvSpPr>
            <p:spPr bwMode="auto">
              <a:xfrm>
                <a:off x="1338" y="177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56" name="Line 704"/>
              <p:cNvSpPr>
                <a:spLocks noChangeShapeType="1"/>
              </p:cNvSpPr>
              <p:nvPr/>
            </p:nvSpPr>
            <p:spPr bwMode="auto">
              <a:xfrm>
                <a:off x="1347" y="1774"/>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57" name="Freeform 705"/>
              <p:cNvSpPr>
                <a:spLocks/>
              </p:cNvSpPr>
              <p:nvPr/>
            </p:nvSpPr>
            <p:spPr bwMode="auto">
              <a:xfrm>
                <a:off x="1324" y="17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58" name="Line 706"/>
              <p:cNvSpPr>
                <a:spLocks noChangeShapeType="1"/>
              </p:cNvSpPr>
              <p:nvPr/>
            </p:nvSpPr>
            <p:spPr bwMode="auto">
              <a:xfrm flipV="1">
                <a:off x="1347" y="1773"/>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59" name="Line 707"/>
              <p:cNvSpPr>
                <a:spLocks noChangeShapeType="1"/>
              </p:cNvSpPr>
              <p:nvPr/>
            </p:nvSpPr>
            <p:spPr bwMode="auto">
              <a:xfrm>
                <a:off x="1356" y="1764"/>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60" name="Freeform 708"/>
              <p:cNvSpPr>
                <a:spLocks/>
              </p:cNvSpPr>
              <p:nvPr/>
            </p:nvSpPr>
            <p:spPr bwMode="auto">
              <a:xfrm>
                <a:off x="1333" y="176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61" name="Line 709"/>
              <p:cNvSpPr>
                <a:spLocks noChangeShapeType="1"/>
              </p:cNvSpPr>
              <p:nvPr/>
            </p:nvSpPr>
            <p:spPr bwMode="auto">
              <a:xfrm>
                <a:off x="1356" y="1773"/>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62" name="Line 710"/>
              <p:cNvSpPr>
                <a:spLocks noChangeShapeType="1"/>
              </p:cNvSpPr>
              <p:nvPr/>
            </p:nvSpPr>
            <p:spPr bwMode="auto">
              <a:xfrm>
                <a:off x="1364" y="1762"/>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63" name="Freeform 711"/>
              <p:cNvSpPr>
                <a:spLocks/>
              </p:cNvSpPr>
              <p:nvPr/>
            </p:nvSpPr>
            <p:spPr bwMode="auto">
              <a:xfrm>
                <a:off x="1341"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64" name="Line 712"/>
              <p:cNvSpPr>
                <a:spLocks noChangeShapeType="1"/>
              </p:cNvSpPr>
              <p:nvPr/>
            </p:nvSpPr>
            <p:spPr bwMode="auto">
              <a:xfrm>
                <a:off x="1364" y="1777"/>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65" name="Line 713"/>
              <p:cNvSpPr>
                <a:spLocks noChangeShapeType="1"/>
              </p:cNvSpPr>
              <p:nvPr/>
            </p:nvSpPr>
            <p:spPr bwMode="auto">
              <a:xfrm>
                <a:off x="1373" y="1764"/>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66" name="Freeform 714"/>
              <p:cNvSpPr>
                <a:spLocks/>
              </p:cNvSpPr>
              <p:nvPr/>
            </p:nvSpPr>
            <p:spPr bwMode="auto">
              <a:xfrm>
                <a:off x="1350"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67" name="Line 715"/>
              <p:cNvSpPr>
                <a:spLocks noChangeShapeType="1"/>
              </p:cNvSpPr>
              <p:nvPr/>
            </p:nvSpPr>
            <p:spPr bwMode="auto">
              <a:xfrm flipV="1">
                <a:off x="1373" y="1768"/>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68" name="Line 716"/>
              <p:cNvSpPr>
                <a:spLocks noChangeShapeType="1"/>
              </p:cNvSpPr>
              <p:nvPr/>
            </p:nvSpPr>
            <p:spPr bwMode="auto">
              <a:xfrm>
                <a:off x="1381" y="1754"/>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69" name="Freeform 717"/>
              <p:cNvSpPr>
                <a:spLocks/>
              </p:cNvSpPr>
              <p:nvPr/>
            </p:nvSpPr>
            <p:spPr bwMode="auto">
              <a:xfrm>
                <a:off x="1358"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70" name="Line 718"/>
              <p:cNvSpPr>
                <a:spLocks noChangeShapeType="1"/>
              </p:cNvSpPr>
              <p:nvPr/>
            </p:nvSpPr>
            <p:spPr bwMode="auto">
              <a:xfrm flipV="1">
                <a:off x="1381" y="1753"/>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71" name="Line 719"/>
              <p:cNvSpPr>
                <a:spLocks noChangeShapeType="1"/>
              </p:cNvSpPr>
              <p:nvPr/>
            </p:nvSpPr>
            <p:spPr bwMode="auto">
              <a:xfrm>
                <a:off x="1390" y="1742"/>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72" name="Freeform 720"/>
              <p:cNvSpPr>
                <a:spLocks/>
              </p:cNvSpPr>
              <p:nvPr/>
            </p:nvSpPr>
            <p:spPr bwMode="auto">
              <a:xfrm>
                <a:off x="1367" y="17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73" name="Line 721"/>
              <p:cNvSpPr>
                <a:spLocks noChangeShapeType="1"/>
              </p:cNvSpPr>
              <p:nvPr/>
            </p:nvSpPr>
            <p:spPr bwMode="auto">
              <a:xfrm flipV="1">
                <a:off x="1390" y="1733"/>
                <a:ext cx="8"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74" name="Line 722"/>
              <p:cNvSpPr>
                <a:spLocks noChangeShapeType="1"/>
              </p:cNvSpPr>
              <p:nvPr/>
            </p:nvSpPr>
            <p:spPr bwMode="auto">
              <a:xfrm>
                <a:off x="1398" y="1721"/>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75" name="Freeform 723"/>
              <p:cNvSpPr>
                <a:spLocks/>
              </p:cNvSpPr>
              <p:nvPr/>
            </p:nvSpPr>
            <p:spPr bwMode="auto">
              <a:xfrm>
                <a:off x="1376" y="172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76" name="Line 724"/>
              <p:cNvSpPr>
                <a:spLocks noChangeShapeType="1"/>
              </p:cNvSpPr>
              <p:nvPr/>
            </p:nvSpPr>
            <p:spPr bwMode="auto">
              <a:xfrm>
                <a:off x="1398" y="1733"/>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77" name="Line 725"/>
              <p:cNvSpPr>
                <a:spLocks noChangeShapeType="1"/>
              </p:cNvSpPr>
              <p:nvPr/>
            </p:nvSpPr>
            <p:spPr bwMode="auto">
              <a:xfrm>
                <a:off x="1407" y="1741"/>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78" name="Freeform 726"/>
              <p:cNvSpPr>
                <a:spLocks/>
              </p:cNvSpPr>
              <p:nvPr/>
            </p:nvSpPr>
            <p:spPr bwMode="auto">
              <a:xfrm>
                <a:off x="1384" y="17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79" name="Line 727"/>
              <p:cNvSpPr>
                <a:spLocks noChangeShapeType="1"/>
              </p:cNvSpPr>
              <p:nvPr/>
            </p:nvSpPr>
            <p:spPr bwMode="auto">
              <a:xfrm>
                <a:off x="1407" y="1753"/>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80" name="Line 728"/>
              <p:cNvSpPr>
                <a:spLocks noChangeShapeType="1"/>
              </p:cNvSpPr>
              <p:nvPr/>
            </p:nvSpPr>
            <p:spPr bwMode="auto">
              <a:xfrm>
                <a:off x="1416" y="1759"/>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81" name="Freeform 729"/>
              <p:cNvSpPr>
                <a:spLocks/>
              </p:cNvSpPr>
              <p:nvPr/>
            </p:nvSpPr>
            <p:spPr bwMode="auto">
              <a:xfrm>
                <a:off x="1393" y="17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82" name="Line 730"/>
              <p:cNvSpPr>
                <a:spLocks noChangeShapeType="1"/>
              </p:cNvSpPr>
              <p:nvPr/>
            </p:nvSpPr>
            <p:spPr bwMode="auto">
              <a:xfrm>
                <a:off x="1416" y="1770"/>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83" name="Line 731"/>
              <p:cNvSpPr>
                <a:spLocks noChangeShapeType="1"/>
              </p:cNvSpPr>
              <p:nvPr/>
            </p:nvSpPr>
            <p:spPr bwMode="auto">
              <a:xfrm>
                <a:off x="1424" y="1777"/>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84" name="Freeform 732"/>
              <p:cNvSpPr>
                <a:spLocks/>
              </p:cNvSpPr>
              <p:nvPr/>
            </p:nvSpPr>
            <p:spPr bwMode="auto">
              <a:xfrm>
                <a:off x="1401" y="17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85" name="Line 733"/>
              <p:cNvSpPr>
                <a:spLocks noChangeShapeType="1"/>
              </p:cNvSpPr>
              <p:nvPr/>
            </p:nvSpPr>
            <p:spPr bwMode="auto">
              <a:xfrm>
                <a:off x="1424" y="1784"/>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86" name="Line 734"/>
              <p:cNvSpPr>
                <a:spLocks noChangeShapeType="1"/>
              </p:cNvSpPr>
              <p:nvPr/>
            </p:nvSpPr>
            <p:spPr bwMode="auto">
              <a:xfrm>
                <a:off x="1433" y="1784"/>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87" name="Freeform 735"/>
              <p:cNvSpPr>
                <a:spLocks/>
              </p:cNvSpPr>
              <p:nvPr/>
            </p:nvSpPr>
            <p:spPr bwMode="auto">
              <a:xfrm>
                <a:off x="1410" y="178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88" name="Line 736"/>
              <p:cNvSpPr>
                <a:spLocks noChangeShapeType="1"/>
              </p:cNvSpPr>
              <p:nvPr/>
            </p:nvSpPr>
            <p:spPr bwMode="auto">
              <a:xfrm flipV="1">
                <a:off x="1433" y="1779"/>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89" name="Line 737"/>
              <p:cNvSpPr>
                <a:spLocks noChangeShapeType="1"/>
              </p:cNvSpPr>
              <p:nvPr/>
            </p:nvSpPr>
            <p:spPr bwMode="auto">
              <a:xfrm>
                <a:off x="1441" y="1767"/>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90" name="Freeform 738"/>
              <p:cNvSpPr>
                <a:spLocks/>
              </p:cNvSpPr>
              <p:nvPr/>
            </p:nvSpPr>
            <p:spPr bwMode="auto">
              <a:xfrm>
                <a:off x="1418" y="176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91" name="Line 739"/>
              <p:cNvSpPr>
                <a:spLocks noChangeShapeType="1"/>
              </p:cNvSpPr>
              <p:nvPr/>
            </p:nvSpPr>
            <p:spPr bwMode="auto">
              <a:xfrm flipV="1">
                <a:off x="1441" y="1753"/>
                <a:ext cx="9"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92" name="Line 740"/>
              <p:cNvSpPr>
                <a:spLocks noChangeShapeType="1"/>
              </p:cNvSpPr>
              <p:nvPr/>
            </p:nvSpPr>
            <p:spPr bwMode="auto">
              <a:xfrm>
                <a:off x="1450" y="1739"/>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93" name="Freeform 741"/>
              <p:cNvSpPr>
                <a:spLocks/>
              </p:cNvSpPr>
              <p:nvPr/>
            </p:nvSpPr>
            <p:spPr bwMode="auto">
              <a:xfrm>
                <a:off x="1427" y="17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94" name="Line 742"/>
              <p:cNvSpPr>
                <a:spLocks noChangeShapeType="1"/>
              </p:cNvSpPr>
              <p:nvPr/>
            </p:nvSpPr>
            <p:spPr bwMode="auto">
              <a:xfrm flipV="1">
                <a:off x="1450" y="1744"/>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95" name="Line 743"/>
              <p:cNvSpPr>
                <a:spLocks noChangeShapeType="1"/>
              </p:cNvSpPr>
              <p:nvPr/>
            </p:nvSpPr>
            <p:spPr bwMode="auto">
              <a:xfrm>
                <a:off x="1458" y="172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96" name="Freeform 744"/>
              <p:cNvSpPr>
                <a:spLocks/>
              </p:cNvSpPr>
              <p:nvPr/>
            </p:nvSpPr>
            <p:spPr bwMode="auto">
              <a:xfrm>
                <a:off x="1436" y="17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697" name="Line 745"/>
              <p:cNvSpPr>
                <a:spLocks noChangeShapeType="1"/>
              </p:cNvSpPr>
              <p:nvPr/>
            </p:nvSpPr>
            <p:spPr bwMode="auto">
              <a:xfrm>
                <a:off x="1458" y="1744"/>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698" name="Line 746"/>
              <p:cNvSpPr>
                <a:spLocks noChangeShapeType="1"/>
              </p:cNvSpPr>
              <p:nvPr/>
            </p:nvSpPr>
            <p:spPr bwMode="auto">
              <a:xfrm>
                <a:off x="1467" y="1730"/>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699" name="Freeform 747"/>
              <p:cNvSpPr>
                <a:spLocks/>
              </p:cNvSpPr>
              <p:nvPr/>
            </p:nvSpPr>
            <p:spPr bwMode="auto">
              <a:xfrm>
                <a:off x="1444" y="17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00" name="Line 748"/>
              <p:cNvSpPr>
                <a:spLocks noChangeShapeType="1"/>
              </p:cNvSpPr>
              <p:nvPr/>
            </p:nvSpPr>
            <p:spPr bwMode="auto">
              <a:xfrm>
                <a:off x="1467" y="1747"/>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01" name="Line 749"/>
              <p:cNvSpPr>
                <a:spLocks noChangeShapeType="1"/>
              </p:cNvSpPr>
              <p:nvPr/>
            </p:nvSpPr>
            <p:spPr bwMode="auto">
              <a:xfrm>
                <a:off x="1476" y="1729"/>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02" name="Freeform 750"/>
              <p:cNvSpPr>
                <a:spLocks/>
              </p:cNvSpPr>
              <p:nvPr/>
            </p:nvSpPr>
            <p:spPr bwMode="auto">
              <a:xfrm>
                <a:off x="1453" y="172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03" name="Line 751"/>
              <p:cNvSpPr>
                <a:spLocks noChangeShapeType="1"/>
              </p:cNvSpPr>
              <p:nvPr/>
            </p:nvSpPr>
            <p:spPr bwMode="auto">
              <a:xfrm flipV="1">
                <a:off x="1476" y="1744"/>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04" name="Line 752"/>
              <p:cNvSpPr>
                <a:spLocks noChangeShapeType="1"/>
              </p:cNvSpPr>
              <p:nvPr/>
            </p:nvSpPr>
            <p:spPr bwMode="auto">
              <a:xfrm>
                <a:off x="1484" y="1728"/>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05" name="Freeform 753"/>
              <p:cNvSpPr>
                <a:spLocks/>
              </p:cNvSpPr>
              <p:nvPr/>
            </p:nvSpPr>
            <p:spPr bwMode="auto">
              <a:xfrm>
                <a:off x="1461" y="17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06" name="Line 754"/>
              <p:cNvSpPr>
                <a:spLocks noChangeShapeType="1"/>
              </p:cNvSpPr>
              <p:nvPr/>
            </p:nvSpPr>
            <p:spPr bwMode="auto">
              <a:xfrm flipV="1">
                <a:off x="1484" y="1742"/>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07" name="Line 755"/>
              <p:cNvSpPr>
                <a:spLocks noChangeShapeType="1"/>
              </p:cNvSpPr>
              <p:nvPr/>
            </p:nvSpPr>
            <p:spPr bwMode="auto">
              <a:xfrm>
                <a:off x="1493" y="1712"/>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08" name="Freeform 756"/>
              <p:cNvSpPr>
                <a:spLocks/>
              </p:cNvSpPr>
              <p:nvPr/>
            </p:nvSpPr>
            <p:spPr bwMode="auto">
              <a:xfrm>
                <a:off x="1470" y="171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09" name="Line 757"/>
              <p:cNvSpPr>
                <a:spLocks noChangeShapeType="1"/>
              </p:cNvSpPr>
              <p:nvPr/>
            </p:nvSpPr>
            <p:spPr bwMode="auto">
              <a:xfrm flipV="1">
                <a:off x="1493" y="1326"/>
                <a:ext cx="8" cy="4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10" name="Line 758"/>
              <p:cNvSpPr>
                <a:spLocks noChangeShapeType="1"/>
              </p:cNvSpPr>
              <p:nvPr/>
            </p:nvSpPr>
            <p:spPr bwMode="auto">
              <a:xfrm>
                <a:off x="1501" y="1138"/>
                <a:ext cx="0" cy="18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11" name="Freeform 759"/>
              <p:cNvSpPr>
                <a:spLocks/>
              </p:cNvSpPr>
              <p:nvPr/>
            </p:nvSpPr>
            <p:spPr bwMode="auto">
              <a:xfrm>
                <a:off x="1478" y="11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12" name="Line 760"/>
              <p:cNvSpPr>
                <a:spLocks noChangeShapeType="1"/>
              </p:cNvSpPr>
              <p:nvPr/>
            </p:nvSpPr>
            <p:spPr bwMode="auto">
              <a:xfrm flipV="1">
                <a:off x="1501" y="1183"/>
                <a:ext cx="9" cy="14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13" name="Line 761"/>
              <p:cNvSpPr>
                <a:spLocks noChangeShapeType="1"/>
              </p:cNvSpPr>
              <p:nvPr/>
            </p:nvSpPr>
            <p:spPr bwMode="auto">
              <a:xfrm>
                <a:off x="1510" y="981"/>
                <a:ext cx="0" cy="20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14" name="Freeform 762"/>
              <p:cNvSpPr>
                <a:spLocks/>
              </p:cNvSpPr>
              <p:nvPr/>
            </p:nvSpPr>
            <p:spPr bwMode="auto">
              <a:xfrm>
                <a:off x="1487" y="98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15" name="Line 763"/>
              <p:cNvSpPr>
                <a:spLocks noChangeShapeType="1"/>
              </p:cNvSpPr>
              <p:nvPr/>
            </p:nvSpPr>
            <p:spPr bwMode="auto">
              <a:xfrm flipV="1">
                <a:off x="1510" y="1149"/>
                <a:ext cx="8" cy="3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16" name="Line 764"/>
              <p:cNvSpPr>
                <a:spLocks noChangeShapeType="1"/>
              </p:cNvSpPr>
              <p:nvPr/>
            </p:nvSpPr>
            <p:spPr bwMode="auto">
              <a:xfrm>
                <a:off x="1518" y="947"/>
                <a:ext cx="0" cy="20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17" name="Freeform 765"/>
              <p:cNvSpPr>
                <a:spLocks/>
              </p:cNvSpPr>
              <p:nvPr/>
            </p:nvSpPr>
            <p:spPr bwMode="auto">
              <a:xfrm>
                <a:off x="1496" y="9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18" name="Line 766"/>
              <p:cNvSpPr>
                <a:spLocks noChangeShapeType="1"/>
              </p:cNvSpPr>
              <p:nvPr/>
            </p:nvSpPr>
            <p:spPr bwMode="auto">
              <a:xfrm>
                <a:off x="1518" y="114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19" name="Line 767"/>
              <p:cNvSpPr>
                <a:spLocks noChangeShapeType="1"/>
              </p:cNvSpPr>
              <p:nvPr/>
            </p:nvSpPr>
            <p:spPr bwMode="auto">
              <a:xfrm>
                <a:off x="1527" y="965"/>
                <a:ext cx="0" cy="18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20" name="Freeform 768"/>
              <p:cNvSpPr>
                <a:spLocks/>
              </p:cNvSpPr>
              <p:nvPr/>
            </p:nvSpPr>
            <p:spPr bwMode="auto">
              <a:xfrm>
                <a:off x="1504" y="9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21" name="Line 769"/>
              <p:cNvSpPr>
                <a:spLocks noChangeShapeType="1"/>
              </p:cNvSpPr>
              <p:nvPr/>
            </p:nvSpPr>
            <p:spPr bwMode="auto">
              <a:xfrm>
                <a:off x="1527" y="1151"/>
                <a:ext cx="8" cy="27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22" name="Line 770"/>
              <p:cNvSpPr>
                <a:spLocks noChangeShapeType="1"/>
              </p:cNvSpPr>
              <p:nvPr/>
            </p:nvSpPr>
            <p:spPr bwMode="auto">
              <a:xfrm>
                <a:off x="1535" y="1374"/>
                <a:ext cx="0" cy="5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23" name="Freeform 771"/>
              <p:cNvSpPr>
                <a:spLocks/>
              </p:cNvSpPr>
              <p:nvPr/>
            </p:nvSpPr>
            <p:spPr bwMode="auto">
              <a:xfrm>
                <a:off x="1513" y="137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24" name="Line 772"/>
              <p:cNvSpPr>
                <a:spLocks noChangeShapeType="1"/>
              </p:cNvSpPr>
              <p:nvPr/>
            </p:nvSpPr>
            <p:spPr bwMode="auto">
              <a:xfrm>
                <a:off x="1535" y="1430"/>
                <a:ext cx="9" cy="24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25" name="Line 773"/>
              <p:cNvSpPr>
                <a:spLocks noChangeShapeType="1"/>
              </p:cNvSpPr>
              <p:nvPr/>
            </p:nvSpPr>
            <p:spPr bwMode="auto">
              <a:xfrm>
                <a:off x="1544" y="1662"/>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26" name="Freeform 774"/>
              <p:cNvSpPr>
                <a:spLocks/>
              </p:cNvSpPr>
              <p:nvPr/>
            </p:nvSpPr>
            <p:spPr bwMode="auto">
              <a:xfrm>
                <a:off x="1521" y="16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27" name="Line 775"/>
              <p:cNvSpPr>
                <a:spLocks noChangeShapeType="1"/>
              </p:cNvSpPr>
              <p:nvPr/>
            </p:nvSpPr>
            <p:spPr bwMode="auto">
              <a:xfrm>
                <a:off x="1544" y="1679"/>
                <a:ext cx="9" cy="5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28" name="Line 776"/>
              <p:cNvSpPr>
                <a:spLocks noChangeShapeType="1"/>
              </p:cNvSpPr>
              <p:nvPr/>
            </p:nvSpPr>
            <p:spPr bwMode="auto">
              <a:xfrm>
                <a:off x="1553" y="1713"/>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29" name="Freeform 777"/>
              <p:cNvSpPr>
                <a:spLocks/>
              </p:cNvSpPr>
              <p:nvPr/>
            </p:nvSpPr>
            <p:spPr bwMode="auto">
              <a:xfrm>
                <a:off x="1530" y="171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30" name="Line 778"/>
              <p:cNvSpPr>
                <a:spLocks noChangeShapeType="1"/>
              </p:cNvSpPr>
              <p:nvPr/>
            </p:nvSpPr>
            <p:spPr bwMode="auto">
              <a:xfrm>
                <a:off x="1553" y="1729"/>
                <a:ext cx="8"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31" name="Line 779"/>
              <p:cNvSpPr>
                <a:spLocks noChangeShapeType="1"/>
              </p:cNvSpPr>
              <p:nvPr/>
            </p:nvSpPr>
            <p:spPr bwMode="auto">
              <a:xfrm>
                <a:off x="1561" y="1733"/>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32" name="Freeform 780"/>
              <p:cNvSpPr>
                <a:spLocks/>
              </p:cNvSpPr>
              <p:nvPr/>
            </p:nvSpPr>
            <p:spPr bwMode="auto">
              <a:xfrm>
                <a:off x="1538" y="17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33" name="Line 781"/>
              <p:cNvSpPr>
                <a:spLocks noChangeShapeType="1"/>
              </p:cNvSpPr>
              <p:nvPr/>
            </p:nvSpPr>
            <p:spPr bwMode="auto">
              <a:xfrm>
                <a:off x="1561" y="1747"/>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34" name="Line 782"/>
              <p:cNvSpPr>
                <a:spLocks noChangeShapeType="1"/>
              </p:cNvSpPr>
              <p:nvPr/>
            </p:nvSpPr>
            <p:spPr bwMode="auto">
              <a:xfrm>
                <a:off x="1570" y="1741"/>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35" name="Freeform 783"/>
              <p:cNvSpPr>
                <a:spLocks/>
              </p:cNvSpPr>
              <p:nvPr/>
            </p:nvSpPr>
            <p:spPr bwMode="auto">
              <a:xfrm>
                <a:off x="1547" y="17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36" name="Line 784"/>
              <p:cNvSpPr>
                <a:spLocks noChangeShapeType="1"/>
              </p:cNvSpPr>
              <p:nvPr/>
            </p:nvSpPr>
            <p:spPr bwMode="auto">
              <a:xfrm>
                <a:off x="1570" y="1750"/>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37" name="Line 785"/>
              <p:cNvSpPr>
                <a:spLocks noChangeShapeType="1"/>
              </p:cNvSpPr>
              <p:nvPr/>
            </p:nvSpPr>
            <p:spPr bwMode="auto">
              <a:xfrm>
                <a:off x="1578" y="1739"/>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38" name="Freeform 786"/>
              <p:cNvSpPr>
                <a:spLocks/>
              </p:cNvSpPr>
              <p:nvPr/>
            </p:nvSpPr>
            <p:spPr bwMode="auto">
              <a:xfrm>
                <a:off x="1555" y="17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39" name="Line 787"/>
              <p:cNvSpPr>
                <a:spLocks noChangeShapeType="1"/>
              </p:cNvSpPr>
              <p:nvPr/>
            </p:nvSpPr>
            <p:spPr bwMode="auto">
              <a:xfrm flipV="1">
                <a:off x="1578" y="1752"/>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40" name="Line 788"/>
              <p:cNvSpPr>
                <a:spLocks noChangeShapeType="1"/>
              </p:cNvSpPr>
              <p:nvPr/>
            </p:nvSpPr>
            <p:spPr bwMode="auto">
              <a:xfrm>
                <a:off x="1587" y="1735"/>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41" name="Freeform 789"/>
              <p:cNvSpPr>
                <a:spLocks/>
              </p:cNvSpPr>
              <p:nvPr/>
            </p:nvSpPr>
            <p:spPr bwMode="auto">
              <a:xfrm>
                <a:off x="1564" y="17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42" name="Line 790"/>
              <p:cNvSpPr>
                <a:spLocks noChangeShapeType="1"/>
              </p:cNvSpPr>
              <p:nvPr/>
            </p:nvSpPr>
            <p:spPr bwMode="auto">
              <a:xfrm flipV="1">
                <a:off x="1587" y="1738"/>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43" name="Line 791"/>
              <p:cNvSpPr>
                <a:spLocks noChangeShapeType="1"/>
              </p:cNvSpPr>
              <p:nvPr/>
            </p:nvSpPr>
            <p:spPr bwMode="auto">
              <a:xfrm>
                <a:off x="1595" y="1719"/>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44" name="Freeform 792"/>
              <p:cNvSpPr>
                <a:spLocks/>
              </p:cNvSpPr>
              <p:nvPr/>
            </p:nvSpPr>
            <p:spPr bwMode="auto">
              <a:xfrm>
                <a:off x="1573" y="171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45" name="Line 793"/>
              <p:cNvSpPr>
                <a:spLocks noChangeShapeType="1"/>
              </p:cNvSpPr>
              <p:nvPr/>
            </p:nvSpPr>
            <p:spPr bwMode="auto">
              <a:xfrm flipV="1">
                <a:off x="1595" y="1715"/>
                <a:ext cx="9" cy="2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46" name="Line 794"/>
              <p:cNvSpPr>
                <a:spLocks noChangeShapeType="1"/>
              </p:cNvSpPr>
              <p:nvPr/>
            </p:nvSpPr>
            <p:spPr bwMode="auto">
              <a:xfrm>
                <a:off x="1604" y="1705"/>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47" name="Freeform 795"/>
              <p:cNvSpPr>
                <a:spLocks/>
              </p:cNvSpPr>
              <p:nvPr/>
            </p:nvSpPr>
            <p:spPr bwMode="auto">
              <a:xfrm>
                <a:off x="1581" y="17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48" name="Line 796"/>
              <p:cNvSpPr>
                <a:spLocks noChangeShapeType="1"/>
              </p:cNvSpPr>
              <p:nvPr/>
            </p:nvSpPr>
            <p:spPr bwMode="auto">
              <a:xfrm>
                <a:off x="1604" y="1715"/>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49" name="Line 797"/>
              <p:cNvSpPr>
                <a:spLocks noChangeShapeType="1"/>
              </p:cNvSpPr>
              <p:nvPr/>
            </p:nvSpPr>
            <p:spPr bwMode="auto">
              <a:xfrm>
                <a:off x="1613" y="1707"/>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50" name="Freeform 798"/>
              <p:cNvSpPr>
                <a:spLocks/>
              </p:cNvSpPr>
              <p:nvPr/>
            </p:nvSpPr>
            <p:spPr bwMode="auto">
              <a:xfrm>
                <a:off x="1590" y="17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51" name="Line 799"/>
              <p:cNvSpPr>
                <a:spLocks noChangeShapeType="1"/>
              </p:cNvSpPr>
              <p:nvPr/>
            </p:nvSpPr>
            <p:spPr bwMode="auto">
              <a:xfrm>
                <a:off x="1613" y="1718"/>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52" name="Line 800"/>
              <p:cNvSpPr>
                <a:spLocks noChangeShapeType="1"/>
              </p:cNvSpPr>
              <p:nvPr/>
            </p:nvSpPr>
            <p:spPr bwMode="auto">
              <a:xfrm>
                <a:off x="1621" y="1708"/>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53" name="Freeform 801"/>
              <p:cNvSpPr>
                <a:spLocks/>
              </p:cNvSpPr>
              <p:nvPr/>
            </p:nvSpPr>
            <p:spPr bwMode="auto">
              <a:xfrm>
                <a:off x="1598" y="17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54" name="Line 802"/>
              <p:cNvSpPr>
                <a:spLocks noChangeShapeType="1"/>
              </p:cNvSpPr>
              <p:nvPr/>
            </p:nvSpPr>
            <p:spPr bwMode="auto">
              <a:xfrm>
                <a:off x="1621" y="1718"/>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55" name="Line 803"/>
              <p:cNvSpPr>
                <a:spLocks noChangeShapeType="1"/>
              </p:cNvSpPr>
              <p:nvPr/>
            </p:nvSpPr>
            <p:spPr bwMode="auto">
              <a:xfrm>
                <a:off x="1630" y="1707"/>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56" name="Freeform 804"/>
              <p:cNvSpPr>
                <a:spLocks/>
              </p:cNvSpPr>
              <p:nvPr/>
            </p:nvSpPr>
            <p:spPr bwMode="auto">
              <a:xfrm>
                <a:off x="1607" y="17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57" name="Line 805"/>
              <p:cNvSpPr>
                <a:spLocks noChangeShapeType="1"/>
              </p:cNvSpPr>
              <p:nvPr/>
            </p:nvSpPr>
            <p:spPr bwMode="auto">
              <a:xfrm>
                <a:off x="1630" y="1718"/>
                <a:ext cx="8"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58" name="Line 806"/>
              <p:cNvSpPr>
                <a:spLocks noChangeShapeType="1"/>
              </p:cNvSpPr>
              <p:nvPr/>
            </p:nvSpPr>
            <p:spPr bwMode="auto">
              <a:xfrm>
                <a:off x="1638" y="1735"/>
                <a:ext cx="0" cy="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59" name="Freeform 807"/>
              <p:cNvSpPr>
                <a:spLocks/>
              </p:cNvSpPr>
              <p:nvPr/>
            </p:nvSpPr>
            <p:spPr bwMode="auto">
              <a:xfrm>
                <a:off x="1615" y="17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60" name="Line 808"/>
              <p:cNvSpPr>
                <a:spLocks noChangeShapeType="1"/>
              </p:cNvSpPr>
              <p:nvPr/>
            </p:nvSpPr>
            <p:spPr bwMode="auto">
              <a:xfrm>
                <a:off x="1638" y="1738"/>
                <a:ext cx="9"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61" name="Line 809"/>
              <p:cNvSpPr>
                <a:spLocks noChangeShapeType="1"/>
              </p:cNvSpPr>
              <p:nvPr/>
            </p:nvSpPr>
            <p:spPr bwMode="auto">
              <a:xfrm>
                <a:off x="1647" y="1758"/>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62" name="Freeform 810"/>
              <p:cNvSpPr>
                <a:spLocks/>
              </p:cNvSpPr>
              <p:nvPr/>
            </p:nvSpPr>
            <p:spPr bwMode="auto">
              <a:xfrm>
                <a:off x="1624" y="17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63" name="Line 811"/>
              <p:cNvSpPr>
                <a:spLocks noChangeShapeType="1"/>
              </p:cNvSpPr>
              <p:nvPr/>
            </p:nvSpPr>
            <p:spPr bwMode="auto">
              <a:xfrm>
                <a:off x="1647" y="1762"/>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64" name="Line 812"/>
              <p:cNvSpPr>
                <a:spLocks noChangeShapeType="1"/>
              </p:cNvSpPr>
              <p:nvPr/>
            </p:nvSpPr>
            <p:spPr bwMode="auto">
              <a:xfrm>
                <a:off x="1655" y="1753"/>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65" name="Freeform 813"/>
              <p:cNvSpPr>
                <a:spLocks/>
              </p:cNvSpPr>
              <p:nvPr/>
            </p:nvSpPr>
            <p:spPr bwMode="auto">
              <a:xfrm>
                <a:off x="1633" y="17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66" name="Line 814"/>
              <p:cNvSpPr>
                <a:spLocks noChangeShapeType="1"/>
              </p:cNvSpPr>
              <p:nvPr/>
            </p:nvSpPr>
            <p:spPr bwMode="auto">
              <a:xfrm flipV="1">
                <a:off x="1655" y="1751"/>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67" name="Line 815"/>
              <p:cNvSpPr>
                <a:spLocks noChangeShapeType="1"/>
              </p:cNvSpPr>
              <p:nvPr/>
            </p:nvSpPr>
            <p:spPr bwMode="auto">
              <a:xfrm>
                <a:off x="1664" y="1737"/>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68" name="Freeform 816"/>
              <p:cNvSpPr>
                <a:spLocks/>
              </p:cNvSpPr>
              <p:nvPr/>
            </p:nvSpPr>
            <p:spPr bwMode="auto">
              <a:xfrm>
                <a:off x="1641"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69" name="Line 817"/>
              <p:cNvSpPr>
                <a:spLocks noChangeShapeType="1"/>
              </p:cNvSpPr>
              <p:nvPr/>
            </p:nvSpPr>
            <p:spPr bwMode="auto">
              <a:xfrm>
                <a:off x="1664" y="1751"/>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70" name="Line 818"/>
              <p:cNvSpPr>
                <a:spLocks noChangeShapeType="1"/>
              </p:cNvSpPr>
              <p:nvPr/>
            </p:nvSpPr>
            <p:spPr bwMode="auto">
              <a:xfrm>
                <a:off x="1673" y="1744"/>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71" name="Freeform 819"/>
              <p:cNvSpPr>
                <a:spLocks/>
              </p:cNvSpPr>
              <p:nvPr/>
            </p:nvSpPr>
            <p:spPr bwMode="auto">
              <a:xfrm>
                <a:off x="1650" y="17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72" name="Line 820"/>
              <p:cNvSpPr>
                <a:spLocks noChangeShapeType="1"/>
              </p:cNvSpPr>
              <p:nvPr/>
            </p:nvSpPr>
            <p:spPr bwMode="auto">
              <a:xfrm flipV="1">
                <a:off x="1673" y="1752"/>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73" name="Line 821"/>
              <p:cNvSpPr>
                <a:spLocks noChangeShapeType="1"/>
              </p:cNvSpPr>
              <p:nvPr/>
            </p:nvSpPr>
            <p:spPr bwMode="auto">
              <a:xfrm>
                <a:off x="1681" y="1744"/>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74" name="Freeform 822"/>
              <p:cNvSpPr>
                <a:spLocks/>
              </p:cNvSpPr>
              <p:nvPr/>
            </p:nvSpPr>
            <p:spPr bwMode="auto">
              <a:xfrm>
                <a:off x="1658" y="17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75" name="Line 823"/>
              <p:cNvSpPr>
                <a:spLocks noChangeShapeType="1"/>
              </p:cNvSpPr>
              <p:nvPr/>
            </p:nvSpPr>
            <p:spPr bwMode="auto">
              <a:xfrm flipV="1">
                <a:off x="1681" y="174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76" name="Line 824"/>
              <p:cNvSpPr>
                <a:spLocks noChangeShapeType="1"/>
              </p:cNvSpPr>
              <p:nvPr/>
            </p:nvSpPr>
            <p:spPr bwMode="auto">
              <a:xfrm>
                <a:off x="1690" y="1737"/>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grpSp>
        <p:grpSp>
          <p:nvGrpSpPr>
            <p:cNvPr id="6" name="Group 1026"/>
            <p:cNvGrpSpPr>
              <a:grpSpLocks/>
            </p:cNvGrpSpPr>
            <p:nvPr/>
          </p:nvGrpSpPr>
          <p:grpSpPr bwMode="auto">
            <a:xfrm>
              <a:off x="1667" y="1595"/>
              <a:ext cx="611" cy="201"/>
              <a:chOff x="1667" y="1595"/>
              <a:chExt cx="611" cy="201"/>
            </a:xfrm>
          </p:grpSpPr>
          <p:sp>
            <p:nvSpPr>
              <p:cNvPr id="4094778" name="Freeform 826"/>
              <p:cNvSpPr>
                <a:spLocks/>
              </p:cNvSpPr>
              <p:nvPr/>
            </p:nvSpPr>
            <p:spPr bwMode="auto">
              <a:xfrm>
                <a:off x="1667" y="173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79" name="Line 827"/>
              <p:cNvSpPr>
                <a:spLocks noChangeShapeType="1"/>
              </p:cNvSpPr>
              <p:nvPr/>
            </p:nvSpPr>
            <p:spPr bwMode="auto">
              <a:xfrm>
                <a:off x="1690" y="1749"/>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80" name="Line 828"/>
              <p:cNvSpPr>
                <a:spLocks noChangeShapeType="1"/>
              </p:cNvSpPr>
              <p:nvPr/>
            </p:nvSpPr>
            <p:spPr bwMode="auto">
              <a:xfrm>
                <a:off x="1698" y="1724"/>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81" name="Freeform 829"/>
              <p:cNvSpPr>
                <a:spLocks/>
              </p:cNvSpPr>
              <p:nvPr/>
            </p:nvSpPr>
            <p:spPr bwMode="auto">
              <a:xfrm>
                <a:off x="1675" y="17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82" name="Line 830"/>
              <p:cNvSpPr>
                <a:spLocks noChangeShapeType="1"/>
              </p:cNvSpPr>
              <p:nvPr/>
            </p:nvSpPr>
            <p:spPr bwMode="auto">
              <a:xfrm>
                <a:off x="1698" y="1751"/>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83" name="Line 831"/>
              <p:cNvSpPr>
                <a:spLocks noChangeShapeType="1"/>
              </p:cNvSpPr>
              <p:nvPr/>
            </p:nvSpPr>
            <p:spPr bwMode="auto">
              <a:xfrm>
                <a:off x="1707" y="1736"/>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84" name="Freeform 832"/>
              <p:cNvSpPr>
                <a:spLocks/>
              </p:cNvSpPr>
              <p:nvPr/>
            </p:nvSpPr>
            <p:spPr bwMode="auto">
              <a:xfrm>
                <a:off x="1684" y="17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85" name="Line 833"/>
              <p:cNvSpPr>
                <a:spLocks noChangeShapeType="1"/>
              </p:cNvSpPr>
              <p:nvPr/>
            </p:nvSpPr>
            <p:spPr bwMode="auto">
              <a:xfrm>
                <a:off x="1707" y="1762"/>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86" name="Line 834"/>
              <p:cNvSpPr>
                <a:spLocks noChangeShapeType="1"/>
              </p:cNvSpPr>
              <p:nvPr/>
            </p:nvSpPr>
            <p:spPr bwMode="auto">
              <a:xfrm>
                <a:off x="1715" y="1746"/>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87" name="Freeform 835"/>
              <p:cNvSpPr>
                <a:spLocks/>
              </p:cNvSpPr>
              <p:nvPr/>
            </p:nvSpPr>
            <p:spPr bwMode="auto">
              <a:xfrm>
                <a:off x="1693" y="17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88" name="Line 836"/>
              <p:cNvSpPr>
                <a:spLocks noChangeShapeType="1"/>
              </p:cNvSpPr>
              <p:nvPr/>
            </p:nvSpPr>
            <p:spPr bwMode="auto">
              <a:xfrm flipV="1">
                <a:off x="1715" y="1767"/>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89" name="Line 837"/>
              <p:cNvSpPr>
                <a:spLocks noChangeShapeType="1"/>
              </p:cNvSpPr>
              <p:nvPr/>
            </p:nvSpPr>
            <p:spPr bwMode="auto">
              <a:xfrm>
                <a:off x="1724" y="1742"/>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90" name="Freeform 838"/>
              <p:cNvSpPr>
                <a:spLocks/>
              </p:cNvSpPr>
              <p:nvPr/>
            </p:nvSpPr>
            <p:spPr bwMode="auto">
              <a:xfrm>
                <a:off x="1701" y="17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91" name="Line 839"/>
              <p:cNvSpPr>
                <a:spLocks noChangeShapeType="1"/>
              </p:cNvSpPr>
              <p:nvPr/>
            </p:nvSpPr>
            <p:spPr bwMode="auto">
              <a:xfrm flipV="1">
                <a:off x="1724" y="1759"/>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92" name="Line 840"/>
              <p:cNvSpPr>
                <a:spLocks noChangeShapeType="1"/>
              </p:cNvSpPr>
              <p:nvPr/>
            </p:nvSpPr>
            <p:spPr bwMode="auto">
              <a:xfrm>
                <a:off x="1732" y="1742"/>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93" name="Freeform 841"/>
              <p:cNvSpPr>
                <a:spLocks/>
              </p:cNvSpPr>
              <p:nvPr/>
            </p:nvSpPr>
            <p:spPr bwMode="auto">
              <a:xfrm>
                <a:off x="1710" y="174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94" name="Line 842"/>
              <p:cNvSpPr>
                <a:spLocks noChangeShapeType="1"/>
              </p:cNvSpPr>
              <p:nvPr/>
            </p:nvSpPr>
            <p:spPr bwMode="auto">
              <a:xfrm>
                <a:off x="1732" y="1759"/>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95" name="Line 843"/>
              <p:cNvSpPr>
                <a:spLocks noChangeShapeType="1"/>
              </p:cNvSpPr>
              <p:nvPr/>
            </p:nvSpPr>
            <p:spPr bwMode="auto">
              <a:xfrm>
                <a:off x="1741" y="1753"/>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96" name="Freeform 844"/>
              <p:cNvSpPr>
                <a:spLocks/>
              </p:cNvSpPr>
              <p:nvPr/>
            </p:nvSpPr>
            <p:spPr bwMode="auto">
              <a:xfrm>
                <a:off x="1718" y="17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797" name="Line 845"/>
              <p:cNvSpPr>
                <a:spLocks noChangeShapeType="1"/>
              </p:cNvSpPr>
              <p:nvPr/>
            </p:nvSpPr>
            <p:spPr bwMode="auto">
              <a:xfrm>
                <a:off x="1741" y="1763"/>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798" name="Line 846"/>
              <p:cNvSpPr>
                <a:spLocks noChangeShapeType="1"/>
              </p:cNvSpPr>
              <p:nvPr/>
            </p:nvSpPr>
            <p:spPr bwMode="auto">
              <a:xfrm>
                <a:off x="1750" y="1763"/>
                <a:ext cx="0" cy="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799" name="Freeform 847"/>
              <p:cNvSpPr>
                <a:spLocks/>
              </p:cNvSpPr>
              <p:nvPr/>
            </p:nvSpPr>
            <p:spPr bwMode="auto">
              <a:xfrm>
                <a:off x="1727" y="17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00" name="Line 848"/>
              <p:cNvSpPr>
                <a:spLocks noChangeShapeType="1"/>
              </p:cNvSpPr>
              <p:nvPr/>
            </p:nvSpPr>
            <p:spPr bwMode="auto">
              <a:xfrm flipV="1">
                <a:off x="1750" y="1764"/>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01" name="Line 849"/>
              <p:cNvSpPr>
                <a:spLocks noChangeShapeType="1"/>
              </p:cNvSpPr>
              <p:nvPr/>
            </p:nvSpPr>
            <p:spPr bwMode="auto">
              <a:xfrm>
                <a:off x="1758" y="175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02" name="Freeform 850"/>
              <p:cNvSpPr>
                <a:spLocks/>
              </p:cNvSpPr>
              <p:nvPr/>
            </p:nvSpPr>
            <p:spPr bwMode="auto">
              <a:xfrm>
                <a:off x="1735" y="17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03" name="Line 851"/>
              <p:cNvSpPr>
                <a:spLocks noChangeShapeType="1"/>
              </p:cNvSpPr>
              <p:nvPr/>
            </p:nvSpPr>
            <p:spPr bwMode="auto">
              <a:xfrm flipV="1">
                <a:off x="1758" y="1761"/>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04" name="Line 852"/>
              <p:cNvSpPr>
                <a:spLocks noChangeShapeType="1"/>
              </p:cNvSpPr>
              <p:nvPr/>
            </p:nvSpPr>
            <p:spPr bwMode="auto">
              <a:xfrm>
                <a:off x="1767" y="1745"/>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05" name="Freeform 853"/>
              <p:cNvSpPr>
                <a:spLocks/>
              </p:cNvSpPr>
              <p:nvPr/>
            </p:nvSpPr>
            <p:spPr bwMode="auto">
              <a:xfrm>
                <a:off x="1744" y="17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06" name="Line 854"/>
              <p:cNvSpPr>
                <a:spLocks noChangeShapeType="1"/>
              </p:cNvSpPr>
              <p:nvPr/>
            </p:nvSpPr>
            <p:spPr bwMode="auto">
              <a:xfrm flipV="1">
                <a:off x="1767" y="1759"/>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07" name="Line 855"/>
              <p:cNvSpPr>
                <a:spLocks noChangeShapeType="1"/>
              </p:cNvSpPr>
              <p:nvPr/>
            </p:nvSpPr>
            <p:spPr bwMode="auto">
              <a:xfrm>
                <a:off x="1775" y="1737"/>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08" name="Freeform 856"/>
              <p:cNvSpPr>
                <a:spLocks/>
              </p:cNvSpPr>
              <p:nvPr/>
            </p:nvSpPr>
            <p:spPr bwMode="auto">
              <a:xfrm>
                <a:off x="1752"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09" name="Line 857"/>
              <p:cNvSpPr>
                <a:spLocks noChangeShapeType="1"/>
              </p:cNvSpPr>
              <p:nvPr/>
            </p:nvSpPr>
            <p:spPr bwMode="auto">
              <a:xfrm flipV="1">
                <a:off x="1775" y="1746"/>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10" name="Line 858"/>
              <p:cNvSpPr>
                <a:spLocks noChangeShapeType="1"/>
              </p:cNvSpPr>
              <p:nvPr/>
            </p:nvSpPr>
            <p:spPr bwMode="auto">
              <a:xfrm>
                <a:off x="1784" y="1728"/>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11" name="Freeform 859"/>
              <p:cNvSpPr>
                <a:spLocks/>
              </p:cNvSpPr>
              <p:nvPr/>
            </p:nvSpPr>
            <p:spPr bwMode="auto">
              <a:xfrm>
                <a:off x="1761" y="17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12" name="Line 860"/>
              <p:cNvSpPr>
                <a:spLocks noChangeShapeType="1"/>
              </p:cNvSpPr>
              <p:nvPr/>
            </p:nvSpPr>
            <p:spPr bwMode="auto">
              <a:xfrm>
                <a:off x="1784" y="1746"/>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13" name="Line 861"/>
              <p:cNvSpPr>
                <a:spLocks noChangeShapeType="1"/>
              </p:cNvSpPr>
              <p:nvPr/>
            </p:nvSpPr>
            <p:spPr bwMode="auto">
              <a:xfrm>
                <a:off x="1792" y="1738"/>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14" name="Freeform 862"/>
              <p:cNvSpPr>
                <a:spLocks/>
              </p:cNvSpPr>
              <p:nvPr/>
            </p:nvSpPr>
            <p:spPr bwMode="auto">
              <a:xfrm>
                <a:off x="1770" y="17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15" name="Line 863"/>
              <p:cNvSpPr>
                <a:spLocks noChangeShapeType="1"/>
              </p:cNvSpPr>
              <p:nvPr/>
            </p:nvSpPr>
            <p:spPr bwMode="auto">
              <a:xfrm>
                <a:off x="1792" y="1757"/>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16" name="Line 864"/>
              <p:cNvSpPr>
                <a:spLocks noChangeShapeType="1"/>
              </p:cNvSpPr>
              <p:nvPr/>
            </p:nvSpPr>
            <p:spPr bwMode="auto">
              <a:xfrm>
                <a:off x="1801" y="1754"/>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17" name="Freeform 865"/>
              <p:cNvSpPr>
                <a:spLocks/>
              </p:cNvSpPr>
              <p:nvPr/>
            </p:nvSpPr>
            <p:spPr bwMode="auto">
              <a:xfrm>
                <a:off x="1778"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18" name="Line 866"/>
              <p:cNvSpPr>
                <a:spLocks noChangeShapeType="1"/>
              </p:cNvSpPr>
              <p:nvPr/>
            </p:nvSpPr>
            <p:spPr bwMode="auto">
              <a:xfrm flipV="1">
                <a:off x="1801" y="1756"/>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19" name="Line 867"/>
              <p:cNvSpPr>
                <a:spLocks noChangeShapeType="1"/>
              </p:cNvSpPr>
              <p:nvPr/>
            </p:nvSpPr>
            <p:spPr bwMode="auto">
              <a:xfrm>
                <a:off x="1810" y="1755"/>
                <a:ext cx="0"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20" name="Freeform 868"/>
              <p:cNvSpPr>
                <a:spLocks/>
              </p:cNvSpPr>
              <p:nvPr/>
            </p:nvSpPr>
            <p:spPr bwMode="auto">
              <a:xfrm>
                <a:off x="1787" y="175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21" name="Line 869"/>
              <p:cNvSpPr>
                <a:spLocks noChangeShapeType="1"/>
              </p:cNvSpPr>
              <p:nvPr/>
            </p:nvSpPr>
            <p:spPr bwMode="auto">
              <a:xfrm flipV="1">
                <a:off x="1810" y="1745"/>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22" name="Line 870"/>
              <p:cNvSpPr>
                <a:spLocks noChangeShapeType="1"/>
              </p:cNvSpPr>
              <p:nvPr/>
            </p:nvSpPr>
            <p:spPr bwMode="auto">
              <a:xfrm>
                <a:off x="1818" y="1739"/>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23" name="Freeform 871"/>
              <p:cNvSpPr>
                <a:spLocks/>
              </p:cNvSpPr>
              <p:nvPr/>
            </p:nvSpPr>
            <p:spPr bwMode="auto">
              <a:xfrm>
                <a:off x="1795" y="17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24" name="Line 872"/>
              <p:cNvSpPr>
                <a:spLocks noChangeShapeType="1"/>
              </p:cNvSpPr>
              <p:nvPr/>
            </p:nvSpPr>
            <p:spPr bwMode="auto">
              <a:xfrm flipV="1">
                <a:off x="1818" y="1729"/>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25" name="Line 873"/>
              <p:cNvSpPr>
                <a:spLocks noChangeShapeType="1"/>
              </p:cNvSpPr>
              <p:nvPr/>
            </p:nvSpPr>
            <p:spPr bwMode="auto">
              <a:xfrm>
                <a:off x="1827" y="1721"/>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26" name="Freeform 874"/>
              <p:cNvSpPr>
                <a:spLocks/>
              </p:cNvSpPr>
              <p:nvPr/>
            </p:nvSpPr>
            <p:spPr bwMode="auto">
              <a:xfrm>
                <a:off x="1804" y="17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27" name="Line 875"/>
              <p:cNvSpPr>
                <a:spLocks noChangeShapeType="1"/>
              </p:cNvSpPr>
              <p:nvPr/>
            </p:nvSpPr>
            <p:spPr bwMode="auto">
              <a:xfrm flipV="1">
                <a:off x="1827" y="1723"/>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28" name="Line 876"/>
              <p:cNvSpPr>
                <a:spLocks noChangeShapeType="1"/>
              </p:cNvSpPr>
              <p:nvPr/>
            </p:nvSpPr>
            <p:spPr bwMode="auto">
              <a:xfrm>
                <a:off x="1835" y="1710"/>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29" name="Freeform 877"/>
              <p:cNvSpPr>
                <a:spLocks/>
              </p:cNvSpPr>
              <p:nvPr/>
            </p:nvSpPr>
            <p:spPr bwMode="auto">
              <a:xfrm>
                <a:off x="1812" y="17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30" name="Line 878"/>
              <p:cNvSpPr>
                <a:spLocks noChangeShapeType="1"/>
              </p:cNvSpPr>
              <p:nvPr/>
            </p:nvSpPr>
            <p:spPr bwMode="auto">
              <a:xfrm flipV="1">
                <a:off x="1835" y="1667"/>
                <a:ext cx="9" cy="5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31" name="Line 879"/>
              <p:cNvSpPr>
                <a:spLocks noChangeShapeType="1"/>
              </p:cNvSpPr>
              <p:nvPr/>
            </p:nvSpPr>
            <p:spPr bwMode="auto">
              <a:xfrm>
                <a:off x="1844" y="1619"/>
                <a:ext cx="0" cy="4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32" name="Freeform 880"/>
              <p:cNvSpPr>
                <a:spLocks/>
              </p:cNvSpPr>
              <p:nvPr/>
            </p:nvSpPr>
            <p:spPr bwMode="auto">
              <a:xfrm>
                <a:off x="1821" y="161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33" name="Line 881"/>
              <p:cNvSpPr>
                <a:spLocks noChangeShapeType="1"/>
              </p:cNvSpPr>
              <p:nvPr/>
            </p:nvSpPr>
            <p:spPr bwMode="auto">
              <a:xfrm flipV="1">
                <a:off x="1844" y="1662"/>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34" name="Line 882"/>
              <p:cNvSpPr>
                <a:spLocks noChangeShapeType="1"/>
              </p:cNvSpPr>
              <p:nvPr/>
            </p:nvSpPr>
            <p:spPr bwMode="auto">
              <a:xfrm>
                <a:off x="1852" y="1605"/>
                <a:ext cx="0" cy="5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35" name="Freeform 883"/>
              <p:cNvSpPr>
                <a:spLocks/>
              </p:cNvSpPr>
              <p:nvPr/>
            </p:nvSpPr>
            <p:spPr bwMode="auto">
              <a:xfrm>
                <a:off x="1830" y="160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36" name="Line 884"/>
              <p:cNvSpPr>
                <a:spLocks noChangeShapeType="1"/>
              </p:cNvSpPr>
              <p:nvPr/>
            </p:nvSpPr>
            <p:spPr bwMode="auto">
              <a:xfrm flipV="1">
                <a:off x="1852" y="1645"/>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37" name="Line 885"/>
              <p:cNvSpPr>
                <a:spLocks noChangeShapeType="1"/>
              </p:cNvSpPr>
              <p:nvPr/>
            </p:nvSpPr>
            <p:spPr bwMode="auto">
              <a:xfrm>
                <a:off x="1861" y="1595"/>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38" name="Freeform 886"/>
              <p:cNvSpPr>
                <a:spLocks/>
              </p:cNvSpPr>
              <p:nvPr/>
            </p:nvSpPr>
            <p:spPr bwMode="auto">
              <a:xfrm>
                <a:off x="1838" y="15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39" name="Line 887"/>
              <p:cNvSpPr>
                <a:spLocks noChangeShapeType="1"/>
              </p:cNvSpPr>
              <p:nvPr/>
            </p:nvSpPr>
            <p:spPr bwMode="auto">
              <a:xfrm>
                <a:off x="1861" y="1645"/>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40" name="Line 888"/>
              <p:cNvSpPr>
                <a:spLocks noChangeShapeType="1"/>
              </p:cNvSpPr>
              <p:nvPr/>
            </p:nvSpPr>
            <p:spPr bwMode="auto">
              <a:xfrm>
                <a:off x="1870" y="1607"/>
                <a:ext cx="0" cy="5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41" name="Freeform 889"/>
              <p:cNvSpPr>
                <a:spLocks/>
              </p:cNvSpPr>
              <p:nvPr/>
            </p:nvSpPr>
            <p:spPr bwMode="auto">
              <a:xfrm>
                <a:off x="1847" y="16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42" name="Line 890"/>
              <p:cNvSpPr>
                <a:spLocks noChangeShapeType="1"/>
              </p:cNvSpPr>
              <p:nvPr/>
            </p:nvSpPr>
            <p:spPr bwMode="auto">
              <a:xfrm>
                <a:off x="1870" y="1658"/>
                <a:ext cx="8" cy="4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43" name="Line 891"/>
              <p:cNvSpPr>
                <a:spLocks noChangeShapeType="1"/>
              </p:cNvSpPr>
              <p:nvPr/>
            </p:nvSpPr>
            <p:spPr bwMode="auto">
              <a:xfrm>
                <a:off x="1878" y="1676"/>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44" name="Freeform 892"/>
              <p:cNvSpPr>
                <a:spLocks/>
              </p:cNvSpPr>
              <p:nvPr/>
            </p:nvSpPr>
            <p:spPr bwMode="auto">
              <a:xfrm>
                <a:off x="1855" y="16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45" name="Line 893"/>
              <p:cNvSpPr>
                <a:spLocks noChangeShapeType="1"/>
              </p:cNvSpPr>
              <p:nvPr/>
            </p:nvSpPr>
            <p:spPr bwMode="auto">
              <a:xfrm>
                <a:off x="1878" y="1703"/>
                <a:ext cx="9" cy="5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46" name="Line 894"/>
              <p:cNvSpPr>
                <a:spLocks noChangeShapeType="1"/>
              </p:cNvSpPr>
              <p:nvPr/>
            </p:nvSpPr>
            <p:spPr bwMode="auto">
              <a:xfrm>
                <a:off x="1887" y="1746"/>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47" name="Freeform 895"/>
              <p:cNvSpPr>
                <a:spLocks/>
              </p:cNvSpPr>
              <p:nvPr/>
            </p:nvSpPr>
            <p:spPr bwMode="auto">
              <a:xfrm>
                <a:off x="1864" y="17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48" name="Line 896"/>
              <p:cNvSpPr>
                <a:spLocks noChangeShapeType="1"/>
              </p:cNvSpPr>
              <p:nvPr/>
            </p:nvSpPr>
            <p:spPr bwMode="auto">
              <a:xfrm flipV="1">
                <a:off x="1887" y="1759"/>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49" name="Line 897"/>
              <p:cNvSpPr>
                <a:spLocks noChangeShapeType="1"/>
              </p:cNvSpPr>
              <p:nvPr/>
            </p:nvSpPr>
            <p:spPr bwMode="auto">
              <a:xfrm>
                <a:off x="1895" y="1745"/>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50" name="Freeform 898"/>
              <p:cNvSpPr>
                <a:spLocks/>
              </p:cNvSpPr>
              <p:nvPr/>
            </p:nvSpPr>
            <p:spPr bwMode="auto">
              <a:xfrm>
                <a:off x="1872" y="17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51" name="Line 899"/>
              <p:cNvSpPr>
                <a:spLocks noChangeShapeType="1"/>
              </p:cNvSpPr>
              <p:nvPr/>
            </p:nvSpPr>
            <p:spPr bwMode="auto">
              <a:xfrm>
                <a:off x="1895" y="1759"/>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52" name="Line 900"/>
              <p:cNvSpPr>
                <a:spLocks noChangeShapeType="1"/>
              </p:cNvSpPr>
              <p:nvPr/>
            </p:nvSpPr>
            <p:spPr bwMode="auto">
              <a:xfrm>
                <a:off x="1904" y="1748"/>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53" name="Freeform 901"/>
              <p:cNvSpPr>
                <a:spLocks/>
              </p:cNvSpPr>
              <p:nvPr/>
            </p:nvSpPr>
            <p:spPr bwMode="auto">
              <a:xfrm>
                <a:off x="1881" y="17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54" name="Line 902"/>
              <p:cNvSpPr>
                <a:spLocks noChangeShapeType="1"/>
              </p:cNvSpPr>
              <p:nvPr/>
            </p:nvSpPr>
            <p:spPr bwMode="auto">
              <a:xfrm flipV="1">
                <a:off x="1904" y="1761"/>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55" name="Line 903"/>
              <p:cNvSpPr>
                <a:spLocks noChangeShapeType="1"/>
              </p:cNvSpPr>
              <p:nvPr/>
            </p:nvSpPr>
            <p:spPr bwMode="auto">
              <a:xfrm>
                <a:off x="1912" y="1741"/>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56" name="Freeform 904"/>
              <p:cNvSpPr>
                <a:spLocks/>
              </p:cNvSpPr>
              <p:nvPr/>
            </p:nvSpPr>
            <p:spPr bwMode="auto">
              <a:xfrm>
                <a:off x="1889" y="17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57" name="Line 905"/>
              <p:cNvSpPr>
                <a:spLocks noChangeShapeType="1"/>
              </p:cNvSpPr>
              <p:nvPr/>
            </p:nvSpPr>
            <p:spPr bwMode="auto">
              <a:xfrm>
                <a:off x="1912" y="1761"/>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58" name="Line 906"/>
              <p:cNvSpPr>
                <a:spLocks noChangeShapeType="1"/>
              </p:cNvSpPr>
              <p:nvPr/>
            </p:nvSpPr>
            <p:spPr bwMode="auto">
              <a:xfrm>
                <a:off x="1921" y="1740"/>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59" name="Freeform 907"/>
              <p:cNvSpPr>
                <a:spLocks/>
              </p:cNvSpPr>
              <p:nvPr/>
            </p:nvSpPr>
            <p:spPr bwMode="auto">
              <a:xfrm>
                <a:off x="1898" y="17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60" name="Line 908"/>
              <p:cNvSpPr>
                <a:spLocks noChangeShapeType="1"/>
              </p:cNvSpPr>
              <p:nvPr/>
            </p:nvSpPr>
            <p:spPr bwMode="auto">
              <a:xfrm>
                <a:off x="1921" y="1761"/>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61" name="Line 909"/>
              <p:cNvSpPr>
                <a:spLocks noChangeShapeType="1"/>
              </p:cNvSpPr>
              <p:nvPr/>
            </p:nvSpPr>
            <p:spPr bwMode="auto">
              <a:xfrm>
                <a:off x="1929" y="1753"/>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62" name="Freeform 910"/>
              <p:cNvSpPr>
                <a:spLocks/>
              </p:cNvSpPr>
              <p:nvPr/>
            </p:nvSpPr>
            <p:spPr bwMode="auto">
              <a:xfrm>
                <a:off x="1907" y="17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63" name="Line 911"/>
              <p:cNvSpPr>
                <a:spLocks noChangeShapeType="1"/>
              </p:cNvSpPr>
              <p:nvPr/>
            </p:nvSpPr>
            <p:spPr bwMode="auto">
              <a:xfrm flipV="1">
                <a:off x="1929" y="1765"/>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64" name="Line 912"/>
              <p:cNvSpPr>
                <a:spLocks noChangeShapeType="1"/>
              </p:cNvSpPr>
              <p:nvPr/>
            </p:nvSpPr>
            <p:spPr bwMode="auto">
              <a:xfrm>
                <a:off x="1938" y="1750"/>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65" name="Freeform 913"/>
              <p:cNvSpPr>
                <a:spLocks/>
              </p:cNvSpPr>
              <p:nvPr/>
            </p:nvSpPr>
            <p:spPr bwMode="auto">
              <a:xfrm>
                <a:off x="1915" y="17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66" name="Line 914"/>
              <p:cNvSpPr>
                <a:spLocks noChangeShapeType="1"/>
              </p:cNvSpPr>
              <p:nvPr/>
            </p:nvSpPr>
            <p:spPr bwMode="auto">
              <a:xfrm>
                <a:off x="1938" y="1765"/>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67" name="Line 915"/>
              <p:cNvSpPr>
                <a:spLocks noChangeShapeType="1"/>
              </p:cNvSpPr>
              <p:nvPr/>
            </p:nvSpPr>
            <p:spPr bwMode="auto">
              <a:xfrm>
                <a:off x="1947" y="1754"/>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68" name="Freeform 916"/>
              <p:cNvSpPr>
                <a:spLocks/>
              </p:cNvSpPr>
              <p:nvPr/>
            </p:nvSpPr>
            <p:spPr bwMode="auto">
              <a:xfrm>
                <a:off x="1924" y="17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69" name="Line 917"/>
              <p:cNvSpPr>
                <a:spLocks noChangeShapeType="1"/>
              </p:cNvSpPr>
              <p:nvPr/>
            </p:nvSpPr>
            <p:spPr bwMode="auto">
              <a:xfrm>
                <a:off x="1947" y="1766"/>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70" name="Line 918"/>
              <p:cNvSpPr>
                <a:spLocks noChangeShapeType="1"/>
              </p:cNvSpPr>
              <p:nvPr/>
            </p:nvSpPr>
            <p:spPr bwMode="auto">
              <a:xfrm>
                <a:off x="1955" y="1755"/>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71" name="Freeform 919"/>
              <p:cNvSpPr>
                <a:spLocks/>
              </p:cNvSpPr>
              <p:nvPr/>
            </p:nvSpPr>
            <p:spPr bwMode="auto">
              <a:xfrm>
                <a:off x="1932" y="17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72" name="Line 920"/>
              <p:cNvSpPr>
                <a:spLocks noChangeShapeType="1"/>
              </p:cNvSpPr>
              <p:nvPr/>
            </p:nvSpPr>
            <p:spPr bwMode="auto">
              <a:xfrm flipV="1">
                <a:off x="1955" y="1757"/>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73" name="Line 921"/>
              <p:cNvSpPr>
                <a:spLocks noChangeShapeType="1"/>
              </p:cNvSpPr>
              <p:nvPr/>
            </p:nvSpPr>
            <p:spPr bwMode="auto">
              <a:xfrm>
                <a:off x="1964" y="1738"/>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74" name="Freeform 922"/>
              <p:cNvSpPr>
                <a:spLocks/>
              </p:cNvSpPr>
              <p:nvPr/>
            </p:nvSpPr>
            <p:spPr bwMode="auto">
              <a:xfrm>
                <a:off x="1941" y="17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75" name="Line 923"/>
              <p:cNvSpPr>
                <a:spLocks noChangeShapeType="1"/>
              </p:cNvSpPr>
              <p:nvPr/>
            </p:nvSpPr>
            <p:spPr bwMode="auto">
              <a:xfrm>
                <a:off x="1964" y="1757"/>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76" name="Line 924"/>
              <p:cNvSpPr>
                <a:spLocks noChangeShapeType="1"/>
              </p:cNvSpPr>
              <p:nvPr/>
            </p:nvSpPr>
            <p:spPr bwMode="auto">
              <a:xfrm>
                <a:off x="1972" y="1747"/>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77" name="Freeform 925"/>
              <p:cNvSpPr>
                <a:spLocks/>
              </p:cNvSpPr>
              <p:nvPr/>
            </p:nvSpPr>
            <p:spPr bwMode="auto">
              <a:xfrm>
                <a:off x="1949" y="17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78" name="Line 926"/>
              <p:cNvSpPr>
                <a:spLocks noChangeShapeType="1"/>
              </p:cNvSpPr>
              <p:nvPr/>
            </p:nvSpPr>
            <p:spPr bwMode="auto">
              <a:xfrm flipV="1">
                <a:off x="1972" y="1740"/>
                <a:ext cx="9"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79" name="Line 927"/>
              <p:cNvSpPr>
                <a:spLocks noChangeShapeType="1"/>
              </p:cNvSpPr>
              <p:nvPr/>
            </p:nvSpPr>
            <p:spPr bwMode="auto">
              <a:xfrm>
                <a:off x="1981" y="1728"/>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80" name="Freeform 928"/>
              <p:cNvSpPr>
                <a:spLocks/>
              </p:cNvSpPr>
              <p:nvPr/>
            </p:nvSpPr>
            <p:spPr bwMode="auto">
              <a:xfrm>
                <a:off x="1958" y="17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81" name="Line 929"/>
              <p:cNvSpPr>
                <a:spLocks noChangeShapeType="1"/>
              </p:cNvSpPr>
              <p:nvPr/>
            </p:nvSpPr>
            <p:spPr bwMode="auto">
              <a:xfrm>
                <a:off x="1981" y="1740"/>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82" name="Line 930"/>
              <p:cNvSpPr>
                <a:spLocks noChangeShapeType="1"/>
              </p:cNvSpPr>
              <p:nvPr/>
            </p:nvSpPr>
            <p:spPr bwMode="auto">
              <a:xfrm>
                <a:off x="1989" y="1723"/>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83" name="Freeform 931"/>
              <p:cNvSpPr>
                <a:spLocks/>
              </p:cNvSpPr>
              <p:nvPr/>
            </p:nvSpPr>
            <p:spPr bwMode="auto">
              <a:xfrm>
                <a:off x="1967" y="172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84" name="Line 932"/>
              <p:cNvSpPr>
                <a:spLocks noChangeShapeType="1"/>
              </p:cNvSpPr>
              <p:nvPr/>
            </p:nvSpPr>
            <p:spPr bwMode="auto">
              <a:xfrm>
                <a:off x="1989" y="1741"/>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85" name="Line 933"/>
              <p:cNvSpPr>
                <a:spLocks noChangeShapeType="1"/>
              </p:cNvSpPr>
              <p:nvPr/>
            </p:nvSpPr>
            <p:spPr bwMode="auto">
              <a:xfrm>
                <a:off x="1998" y="173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86" name="Freeform 934"/>
              <p:cNvSpPr>
                <a:spLocks/>
              </p:cNvSpPr>
              <p:nvPr/>
            </p:nvSpPr>
            <p:spPr bwMode="auto">
              <a:xfrm>
                <a:off x="1975" y="17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87" name="Line 935"/>
              <p:cNvSpPr>
                <a:spLocks noChangeShapeType="1"/>
              </p:cNvSpPr>
              <p:nvPr/>
            </p:nvSpPr>
            <p:spPr bwMode="auto">
              <a:xfrm>
                <a:off x="1998" y="1749"/>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88" name="Line 936"/>
              <p:cNvSpPr>
                <a:spLocks noChangeShapeType="1"/>
              </p:cNvSpPr>
              <p:nvPr/>
            </p:nvSpPr>
            <p:spPr bwMode="auto">
              <a:xfrm>
                <a:off x="2007" y="1735"/>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89" name="Freeform 937"/>
              <p:cNvSpPr>
                <a:spLocks/>
              </p:cNvSpPr>
              <p:nvPr/>
            </p:nvSpPr>
            <p:spPr bwMode="auto">
              <a:xfrm>
                <a:off x="1984" y="173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90" name="Line 938"/>
              <p:cNvSpPr>
                <a:spLocks noChangeShapeType="1"/>
              </p:cNvSpPr>
              <p:nvPr/>
            </p:nvSpPr>
            <p:spPr bwMode="auto">
              <a:xfrm flipV="1">
                <a:off x="2007" y="1756"/>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91" name="Line 939"/>
              <p:cNvSpPr>
                <a:spLocks noChangeShapeType="1"/>
              </p:cNvSpPr>
              <p:nvPr/>
            </p:nvSpPr>
            <p:spPr bwMode="auto">
              <a:xfrm>
                <a:off x="2015" y="1729"/>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92" name="Freeform 940"/>
              <p:cNvSpPr>
                <a:spLocks/>
              </p:cNvSpPr>
              <p:nvPr/>
            </p:nvSpPr>
            <p:spPr bwMode="auto">
              <a:xfrm>
                <a:off x="1992" y="172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93" name="Line 941"/>
              <p:cNvSpPr>
                <a:spLocks noChangeShapeType="1"/>
              </p:cNvSpPr>
              <p:nvPr/>
            </p:nvSpPr>
            <p:spPr bwMode="auto">
              <a:xfrm>
                <a:off x="2015" y="1756"/>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94" name="Line 942"/>
              <p:cNvSpPr>
                <a:spLocks noChangeShapeType="1"/>
              </p:cNvSpPr>
              <p:nvPr/>
            </p:nvSpPr>
            <p:spPr bwMode="auto">
              <a:xfrm>
                <a:off x="2024" y="1730"/>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95" name="Freeform 943"/>
              <p:cNvSpPr>
                <a:spLocks/>
              </p:cNvSpPr>
              <p:nvPr/>
            </p:nvSpPr>
            <p:spPr bwMode="auto">
              <a:xfrm>
                <a:off x="2001" y="17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96" name="Line 944"/>
              <p:cNvSpPr>
                <a:spLocks noChangeShapeType="1"/>
              </p:cNvSpPr>
              <p:nvPr/>
            </p:nvSpPr>
            <p:spPr bwMode="auto">
              <a:xfrm>
                <a:off x="2024" y="1761"/>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897" name="Line 945"/>
              <p:cNvSpPr>
                <a:spLocks noChangeShapeType="1"/>
              </p:cNvSpPr>
              <p:nvPr/>
            </p:nvSpPr>
            <p:spPr bwMode="auto">
              <a:xfrm>
                <a:off x="2032" y="1744"/>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898" name="Freeform 946"/>
              <p:cNvSpPr>
                <a:spLocks/>
              </p:cNvSpPr>
              <p:nvPr/>
            </p:nvSpPr>
            <p:spPr bwMode="auto">
              <a:xfrm>
                <a:off x="2009" y="17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899" name="Line 947"/>
              <p:cNvSpPr>
                <a:spLocks noChangeShapeType="1"/>
              </p:cNvSpPr>
              <p:nvPr/>
            </p:nvSpPr>
            <p:spPr bwMode="auto">
              <a:xfrm>
                <a:off x="2032" y="1768"/>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00" name="Line 948"/>
              <p:cNvSpPr>
                <a:spLocks noChangeShapeType="1"/>
              </p:cNvSpPr>
              <p:nvPr/>
            </p:nvSpPr>
            <p:spPr bwMode="auto">
              <a:xfrm>
                <a:off x="2041" y="1752"/>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01" name="Freeform 949"/>
              <p:cNvSpPr>
                <a:spLocks/>
              </p:cNvSpPr>
              <p:nvPr/>
            </p:nvSpPr>
            <p:spPr bwMode="auto">
              <a:xfrm>
                <a:off x="2018" y="17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02" name="Line 950"/>
              <p:cNvSpPr>
                <a:spLocks noChangeShapeType="1"/>
              </p:cNvSpPr>
              <p:nvPr/>
            </p:nvSpPr>
            <p:spPr bwMode="auto">
              <a:xfrm flipV="1">
                <a:off x="2041" y="1767"/>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03" name="Line 951"/>
              <p:cNvSpPr>
                <a:spLocks noChangeShapeType="1"/>
              </p:cNvSpPr>
              <p:nvPr/>
            </p:nvSpPr>
            <p:spPr bwMode="auto">
              <a:xfrm>
                <a:off x="2049" y="1758"/>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04" name="Freeform 952"/>
              <p:cNvSpPr>
                <a:spLocks/>
              </p:cNvSpPr>
              <p:nvPr/>
            </p:nvSpPr>
            <p:spPr bwMode="auto">
              <a:xfrm>
                <a:off x="2027" y="175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05" name="Line 953"/>
              <p:cNvSpPr>
                <a:spLocks noChangeShapeType="1"/>
              </p:cNvSpPr>
              <p:nvPr/>
            </p:nvSpPr>
            <p:spPr bwMode="auto">
              <a:xfrm>
                <a:off x="2049" y="1767"/>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06" name="Line 954"/>
              <p:cNvSpPr>
                <a:spLocks noChangeShapeType="1"/>
              </p:cNvSpPr>
              <p:nvPr/>
            </p:nvSpPr>
            <p:spPr bwMode="auto">
              <a:xfrm>
                <a:off x="2058" y="1764"/>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07" name="Freeform 955"/>
              <p:cNvSpPr>
                <a:spLocks/>
              </p:cNvSpPr>
              <p:nvPr/>
            </p:nvSpPr>
            <p:spPr bwMode="auto">
              <a:xfrm>
                <a:off x="2035"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08" name="Line 956"/>
              <p:cNvSpPr>
                <a:spLocks noChangeShapeType="1"/>
              </p:cNvSpPr>
              <p:nvPr/>
            </p:nvSpPr>
            <p:spPr bwMode="auto">
              <a:xfrm flipV="1">
                <a:off x="2058" y="1777"/>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09" name="Line 957"/>
              <p:cNvSpPr>
                <a:spLocks noChangeShapeType="1"/>
              </p:cNvSpPr>
              <p:nvPr/>
            </p:nvSpPr>
            <p:spPr bwMode="auto">
              <a:xfrm>
                <a:off x="2066" y="1762"/>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10" name="Freeform 958"/>
              <p:cNvSpPr>
                <a:spLocks/>
              </p:cNvSpPr>
              <p:nvPr/>
            </p:nvSpPr>
            <p:spPr bwMode="auto">
              <a:xfrm>
                <a:off x="2044" y="17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11" name="Line 959"/>
              <p:cNvSpPr>
                <a:spLocks noChangeShapeType="1"/>
              </p:cNvSpPr>
              <p:nvPr/>
            </p:nvSpPr>
            <p:spPr bwMode="auto">
              <a:xfrm flipV="1">
                <a:off x="2066" y="1772"/>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12" name="Line 960"/>
              <p:cNvSpPr>
                <a:spLocks noChangeShapeType="1"/>
              </p:cNvSpPr>
              <p:nvPr/>
            </p:nvSpPr>
            <p:spPr bwMode="auto">
              <a:xfrm>
                <a:off x="2075" y="1758"/>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13" name="Freeform 961"/>
              <p:cNvSpPr>
                <a:spLocks/>
              </p:cNvSpPr>
              <p:nvPr/>
            </p:nvSpPr>
            <p:spPr bwMode="auto">
              <a:xfrm>
                <a:off x="2052" y="17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14" name="Line 962"/>
              <p:cNvSpPr>
                <a:spLocks noChangeShapeType="1"/>
              </p:cNvSpPr>
              <p:nvPr/>
            </p:nvSpPr>
            <p:spPr bwMode="auto">
              <a:xfrm flipV="1">
                <a:off x="2075" y="176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15" name="Line 963"/>
              <p:cNvSpPr>
                <a:spLocks noChangeShapeType="1"/>
              </p:cNvSpPr>
              <p:nvPr/>
            </p:nvSpPr>
            <p:spPr bwMode="auto">
              <a:xfrm>
                <a:off x="2084" y="1747"/>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16" name="Freeform 964"/>
              <p:cNvSpPr>
                <a:spLocks/>
              </p:cNvSpPr>
              <p:nvPr/>
            </p:nvSpPr>
            <p:spPr bwMode="auto">
              <a:xfrm>
                <a:off x="2061" y="17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17" name="Line 965"/>
              <p:cNvSpPr>
                <a:spLocks noChangeShapeType="1"/>
              </p:cNvSpPr>
              <p:nvPr/>
            </p:nvSpPr>
            <p:spPr bwMode="auto">
              <a:xfrm flipV="1">
                <a:off x="2084" y="1759"/>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18" name="Line 966"/>
              <p:cNvSpPr>
                <a:spLocks noChangeShapeType="1"/>
              </p:cNvSpPr>
              <p:nvPr/>
            </p:nvSpPr>
            <p:spPr bwMode="auto">
              <a:xfrm>
                <a:off x="2092" y="174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19" name="Freeform 967"/>
              <p:cNvSpPr>
                <a:spLocks/>
              </p:cNvSpPr>
              <p:nvPr/>
            </p:nvSpPr>
            <p:spPr bwMode="auto">
              <a:xfrm>
                <a:off x="2069" y="17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20" name="Line 968"/>
              <p:cNvSpPr>
                <a:spLocks noChangeShapeType="1"/>
              </p:cNvSpPr>
              <p:nvPr/>
            </p:nvSpPr>
            <p:spPr bwMode="auto">
              <a:xfrm flipV="1">
                <a:off x="2092" y="1752"/>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21" name="Line 969"/>
              <p:cNvSpPr>
                <a:spLocks noChangeShapeType="1"/>
              </p:cNvSpPr>
              <p:nvPr/>
            </p:nvSpPr>
            <p:spPr bwMode="auto">
              <a:xfrm>
                <a:off x="2101" y="1734"/>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22" name="Freeform 970"/>
              <p:cNvSpPr>
                <a:spLocks/>
              </p:cNvSpPr>
              <p:nvPr/>
            </p:nvSpPr>
            <p:spPr bwMode="auto">
              <a:xfrm>
                <a:off x="2078" y="17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23" name="Line 971"/>
              <p:cNvSpPr>
                <a:spLocks noChangeShapeType="1"/>
              </p:cNvSpPr>
              <p:nvPr/>
            </p:nvSpPr>
            <p:spPr bwMode="auto">
              <a:xfrm>
                <a:off x="2101" y="1752"/>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24" name="Line 972"/>
              <p:cNvSpPr>
                <a:spLocks noChangeShapeType="1"/>
              </p:cNvSpPr>
              <p:nvPr/>
            </p:nvSpPr>
            <p:spPr bwMode="auto">
              <a:xfrm>
                <a:off x="2109" y="1736"/>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25" name="Freeform 973"/>
              <p:cNvSpPr>
                <a:spLocks/>
              </p:cNvSpPr>
              <p:nvPr/>
            </p:nvSpPr>
            <p:spPr bwMode="auto">
              <a:xfrm>
                <a:off x="2086" y="17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26" name="Line 974"/>
              <p:cNvSpPr>
                <a:spLocks noChangeShapeType="1"/>
              </p:cNvSpPr>
              <p:nvPr/>
            </p:nvSpPr>
            <p:spPr bwMode="auto">
              <a:xfrm>
                <a:off x="2109" y="1752"/>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27" name="Line 975"/>
              <p:cNvSpPr>
                <a:spLocks noChangeShapeType="1"/>
              </p:cNvSpPr>
              <p:nvPr/>
            </p:nvSpPr>
            <p:spPr bwMode="auto">
              <a:xfrm>
                <a:off x="2118" y="1748"/>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28" name="Freeform 976"/>
              <p:cNvSpPr>
                <a:spLocks/>
              </p:cNvSpPr>
              <p:nvPr/>
            </p:nvSpPr>
            <p:spPr bwMode="auto">
              <a:xfrm>
                <a:off x="2095" y="17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29" name="Line 977"/>
              <p:cNvSpPr>
                <a:spLocks noChangeShapeType="1"/>
              </p:cNvSpPr>
              <p:nvPr/>
            </p:nvSpPr>
            <p:spPr bwMode="auto">
              <a:xfrm>
                <a:off x="2118" y="1757"/>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30" name="Line 978"/>
              <p:cNvSpPr>
                <a:spLocks noChangeShapeType="1"/>
              </p:cNvSpPr>
              <p:nvPr/>
            </p:nvSpPr>
            <p:spPr bwMode="auto">
              <a:xfrm>
                <a:off x="2126" y="1757"/>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31" name="Freeform 979"/>
              <p:cNvSpPr>
                <a:spLocks/>
              </p:cNvSpPr>
              <p:nvPr/>
            </p:nvSpPr>
            <p:spPr bwMode="auto">
              <a:xfrm>
                <a:off x="2104" y="17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32" name="Line 980"/>
              <p:cNvSpPr>
                <a:spLocks noChangeShapeType="1"/>
              </p:cNvSpPr>
              <p:nvPr/>
            </p:nvSpPr>
            <p:spPr bwMode="auto">
              <a:xfrm flipV="1">
                <a:off x="2126" y="1762"/>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33" name="Line 981"/>
              <p:cNvSpPr>
                <a:spLocks noChangeShapeType="1"/>
              </p:cNvSpPr>
              <p:nvPr/>
            </p:nvSpPr>
            <p:spPr bwMode="auto">
              <a:xfrm>
                <a:off x="2135" y="1755"/>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34" name="Freeform 982"/>
              <p:cNvSpPr>
                <a:spLocks/>
              </p:cNvSpPr>
              <p:nvPr/>
            </p:nvSpPr>
            <p:spPr bwMode="auto">
              <a:xfrm>
                <a:off x="2112" y="17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35" name="Line 983"/>
              <p:cNvSpPr>
                <a:spLocks noChangeShapeType="1"/>
              </p:cNvSpPr>
              <p:nvPr/>
            </p:nvSpPr>
            <p:spPr bwMode="auto">
              <a:xfrm>
                <a:off x="2135" y="1762"/>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36" name="Line 984"/>
              <p:cNvSpPr>
                <a:spLocks noChangeShapeType="1"/>
              </p:cNvSpPr>
              <p:nvPr/>
            </p:nvSpPr>
            <p:spPr bwMode="auto">
              <a:xfrm>
                <a:off x="2144" y="1765"/>
                <a:ext cx="0" cy="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37" name="Freeform 985"/>
              <p:cNvSpPr>
                <a:spLocks/>
              </p:cNvSpPr>
              <p:nvPr/>
            </p:nvSpPr>
            <p:spPr bwMode="auto">
              <a:xfrm>
                <a:off x="2121" y="176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38" name="Line 986"/>
              <p:cNvSpPr>
                <a:spLocks noChangeShapeType="1"/>
              </p:cNvSpPr>
              <p:nvPr/>
            </p:nvSpPr>
            <p:spPr bwMode="auto">
              <a:xfrm flipV="1">
                <a:off x="2144" y="1755"/>
                <a:ext cx="8"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39" name="Line 987"/>
              <p:cNvSpPr>
                <a:spLocks noChangeShapeType="1"/>
              </p:cNvSpPr>
              <p:nvPr/>
            </p:nvSpPr>
            <p:spPr bwMode="auto">
              <a:xfrm>
                <a:off x="2152" y="1745"/>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40" name="Freeform 988"/>
              <p:cNvSpPr>
                <a:spLocks/>
              </p:cNvSpPr>
              <p:nvPr/>
            </p:nvSpPr>
            <p:spPr bwMode="auto">
              <a:xfrm>
                <a:off x="2129" y="17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41" name="Line 989"/>
              <p:cNvSpPr>
                <a:spLocks noChangeShapeType="1"/>
              </p:cNvSpPr>
              <p:nvPr/>
            </p:nvSpPr>
            <p:spPr bwMode="auto">
              <a:xfrm flipV="1">
                <a:off x="2152" y="1749"/>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42" name="Line 990"/>
              <p:cNvSpPr>
                <a:spLocks noChangeShapeType="1"/>
              </p:cNvSpPr>
              <p:nvPr/>
            </p:nvSpPr>
            <p:spPr bwMode="auto">
              <a:xfrm>
                <a:off x="2161" y="1738"/>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43" name="Freeform 991"/>
              <p:cNvSpPr>
                <a:spLocks/>
              </p:cNvSpPr>
              <p:nvPr/>
            </p:nvSpPr>
            <p:spPr bwMode="auto">
              <a:xfrm>
                <a:off x="2138" y="17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44" name="Line 992"/>
              <p:cNvSpPr>
                <a:spLocks noChangeShapeType="1"/>
              </p:cNvSpPr>
              <p:nvPr/>
            </p:nvSpPr>
            <p:spPr bwMode="auto">
              <a:xfrm flipV="1">
                <a:off x="2161" y="1748"/>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45" name="Line 993"/>
              <p:cNvSpPr>
                <a:spLocks noChangeShapeType="1"/>
              </p:cNvSpPr>
              <p:nvPr/>
            </p:nvSpPr>
            <p:spPr bwMode="auto">
              <a:xfrm>
                <a:off x="2169" y="1728"/>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46" name="Freeform 994"/>
              <p:cNvSpPr>
                <a:spLocks/>
              </p:cNvSpPr>
              <p:nvPr/>
            </p:nvSpPr>
            <p:spPr bwMode="auto">
              <a:xfrm>
                <a:off x="2146" y="17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47" name="Line 995"/>
              <p:cNvSpPr>
                <a:spLocks noChangeShapeType="1"/>
              </p:cNvSpPr>
              <p:nvPr/>
            </p:nvSpPr>
            <p:spPr bwMode="auto">
              <a:xfrm>
                <a:off x="2169" y="1748"/>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48" name="Line 996"/>
              <p:cNvSpPr>
                <a:spLocks noChangeShapeType="1"/>
              </p:cNvSpPr>
              <p:nvPr/>
            </p:nvSpPr>
            <p:spPr bwMode="auto">
              <a:xfrm>
                <a:off x="2178" y="1719"/>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49" name="Freeform 997"/>
              <p:cNvSpPr>
                <a:spLocks/>
              </p:cNvSpPr>
              <p:nvPr/>
            </p:nvSpPr>
            <p:spPr bwMode="auto">
              <a:xfrm>
                <a:off x="2155" y="171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50" name="Line 998"/>
              <p:cNvSpPr>
                <a:spLocks noChangeShapeType="1"/>
              </p:cNvSpPr>
              <p:nvPr/>
            </p:nvSpPr>
            <p:spPr bwMode="auto">
              <a:xfrm>
                <a:off x="2178" y="1750"/>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51" name="Line 999"/>
              <p:cNvSpPr>
                <a:spLocks noChangeShapeType="1"/>
              </p:cNvSpPr>
              <p:nvPr/>
            </p:nvSpPr>
            <p:spPr bwMode="auto">
              <a:xfrm>
                <a:off x="2186" y="1736"/>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52" name="Freeform 1000"/>
              <p:cNvSpPr>
                <a:spLocks/>
              </p:cNvSpPr>
              <p:nvPr/>
            </p:nvSpPr>
            <p:spPr bwMode="auto">
              <a:xfrm>
                <a:off x="2164" y="173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53" name="Line 1001"/>
              <p:cNvSpPr>
                <a:spLocks noChangeShapeType="1"/>
              </p:cNvSpPr>
              <p:nvPr/>
            </p:nvSpPr>
            <p:spPr bwMode="auto">
              <a:xfrm>
                <a:off x="2186" y="1759"/>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54" name="Line 1002"/>
              <p:cNvSpPr>
                <a:spLocks noChangeShapeType="1"/>
              </p:cNvSpPr>
              <p:nvPr/>
            </p:nvSpPr>
            <p:spPr bwMode="auto">
              <a:xfrm>
                <a:off x="2195" y="1750"/>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55" name="Freeform 1003"/>
              <p:cNvSpPr>
                <a:spLocks/>
              </p:cNvSpPr>
              <p:nvPr/>
            </p:nvSpPr>
            <p:spPr bwMode="auto">
              <a:xfrm>
                <a:off x="2172" y="17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56" name="Line 1004"/>
              <p:cNvSpPr>
                <a:spLocks noChangeShapeType="1"/>
              </p:cNvSpPr>
              <p:nvPr/>
            </p:nvSpPr>
            <p:spPr bwMode="auto">
              <a:xfrm>
                <a:off x="2195" y="1768"/>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57" name="Line 1005"/>
              <p:cNvSpPr>
                <a:spLocks noChangeShapeType="1"/>
              </p:cNvSpPr>
              <p:nvPr/>
            </p:nvSpPr>
            <p:spPr bwMode="auto">
              <a:xfrm>
                <a:off x="2204" y="1760"/>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58" name="Freeform 1006"/>
              <p:cNvSpPr>
                <a:spLocks/>
              </p:cNvSpPr>
              <p:nvPr/>
            </p:nvSpPr>
            <p:spPr bwMode="auto">
              <a:xfrm>
                <a:off x="2181" y="176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59" name="Line 1007"/>
              <p:cNvSpPr>
                <a:spLocks noChangeShapeType="1"/>
              </p:cNvSpPr>
              <p:nvPr/>
            </p:nvSpPr>
            <p:spPr bwMode="auto">
              <a:xfrm>
                <a:off x="2204" y="1776"/>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60" name="Line 1008"/>
              <p:cNvSpPr>
                <a:spLocks noChangeShapeType="1"/>
              </p:cNvSpPr>
              <p:nvPr/>
            </p:nvSpPr>
            <p:spPr bwMode="auto">
              <a:xfrm>
                <a:off x="2212" y="1765"/>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61" name="Freeform 1009"/>
              <p:cNvSpPr>
                <a:spLocks/>
              </p:cNvSpPr>
              <p:nvPr/>
            </p:nvSpPr>
            <p:spPr bwMode="auto">
              <a:xfrm>
                <a:off x="2189" y="17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62" name="Line 1010"/>
              <p:cNvSpPr>
                <a:spLocks noChangeShapeType="1"/>
              </p:cNvSpPr>
              <p:nvPr/>
            </p:nvSpPr>
            <p:spPr bwMode="auto">
              <a:xfrm>
                <a:off x="2212" y="1778"/>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63" name="Line 1011"/>
              <p:cNvSpPr>
                <a:spLocks noChangeShapeType="1"/>
              </p:cNvSpPr>
              <p:nvPr/>
            </p:nvSpPr>
            <p:spPr bwMode="auto">
              <a:xfrm>
                <a:off x="2221" y="1780"/>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64" name="Freeform 1012"/>
              <p:cNvSpPr>
                <a:spLocks/>
              </p:cNvSpPr>
              <p:nvPr/>
            </p:nvSpPr>
            <p:spPr bwMode="auto">
              <a:xfrm>
                <a:off x="2198"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65" name="Line 1013"/>
              <p:cNvSpPr>
                <a:spLocks noChangeShapeType="1"/>
              </p:cNvSpPr>
              <p:nvPr/>
            </p:nvSpPr>
            <p:spPr bwMode="auto">
              <a:xfrm>
                <a:off x="2221" y="1792"/>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66" name="Line 1014"/>
              <p:cNvSpPr>
                <a:spLocks noChangeShapeType="1"/>
              </p:cNvSpPr>
              <p:nvPr/>
            </p:nvSpPr>
            <p:spPr bwMode="auto">
              <a:xfrm>
                <a:off x="2229" y="1781"/>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67" name="Freeform 1015"/>
              <p:cNvSpPr>
                <a:spLocks/>
              </p:cNvSpPr>
              <p:nvPr/>
            </p:nvSpPr>
            <p:spPr bwMode="auto">
              <a:xfrm>
                <a:off x="2206" y="178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68" name="Line 1016"/>
              <p:cNvSpPr>
                <a:spLocks noChangeShapeType="1"/>
              </p:cNvSpPr>
              <p:nvPr/>
            </p:nvSpPr>
            <p:spPr bwMode="auto">
              <a:xfrm>
                <a:off x="2229" y="1793"/>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69" name="Line 1017"/>
              <p:cNvSpPr>
                <a:spLocks noChangeShapeType="1"/>
              </p:cNvSpPr>
              <p:nvPr/>
            </p:nvSpPr>
            <p:spPr bwMode="auto">
              <a:xfrm>
                <a:off x="2238" y="1771"/>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70" name="Freeform 1018"/>
              <p:cNvSpPr>
                <a:spLocks/>
              </p:cNvSpPr>
              <p:nvPr/>
            </p:nvSpPr>
            <p:spPr bwMode="auto">
              <a:xfrm>
                <a:off x="2215"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71" name="Line 1019"/>
              <p:cNvSpPr>
                <a:spLocks noChangeShapeType="1"/>
              </p:cNvSpPr>
              <p:nvPr/>
            </p:nvSpPr>
            <p:spPr bwMode="auto">
              <a:xfrm flipV="1">
                <a:off x="2238" y="1785"/>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72" name="Line 1020"/>
              <p:cNvSpPr>
                <a:spLocks noChangeShapeType="1"/>
              </p:cNvSpPr>
              <p:nvPr/>
            </p:nvSpPr>
            <p:spPr bwMode="auto">
              <a:xfrm>
                <a:off x="2246" y="1770"/>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094973" name="Freeform 1021"/>
              <p:cNvSpPr>
                <a:spLocks/>
              </p:cNvSpPr>
              <p:nvPr/>
            </p:nvSpPr>
            <p:spPr bwMode="auto">
              <a:xfrm>
                <a:off x="2224" y="177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094974" name="Line 1022"/>
              <p:cNvSpPr>
                <a:spLocks noChangeShapeType="1"/>
              </p:cNvSpPr>
              <p:nvPr/>
            </p:nvSpPr>
            <p:spPr bwMode="auto">
              <a:xfrm>
                <a:off x="2246" y="1785"/>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094975" name="Line 1023"/>
              <p:cNvSpPr>
                <a:spLocks noChangeShapeType="1"/>
              </p:cNvSpPr>
              <p:nvPr/>
            </p:nvSpPr>
            <p:spPr bwMode="auto">
              <a:xfrm>
                <a:off x="2255" y="1777"/>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24" name="Freeform 1024"/>
              <p:cNvSpPr>
                <a:spLocks/>
              </p:cNvSpPr>
              <p:nvPr/>
            </p:nvSpPr>
            <p:spPr bwMode="auto">
              <a:xfrm>
                <a:off x="2232" y="17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25" name="Line 1025"/>
              <p:cNvSpPr>
                <a:spLocks noChangeShapeType="1"/>
              </p:cNvSpPr>
              <p:nvPr/>
            </p:nvSpPr>
            <p:spPr bwMode="auto">
              <a:xfrm flipV="1">
                <a:off x="2255" y="1772"/>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grpSp>
        <p:grpSp>
          <p:nvGrpSpPr>
            <p:cNvPr id="7" name="Group 1227"/>
            <p:cNvGrpSpPr>
              <a:grpSpLocks/>
            </p:cNvGrpSpPr>
            <p:nvPr/>
          </p:nvGrpSpPr>
          <p:grpSpPr bwMode="auto">
            <a:xfrm>
              <a:off x="2241" y="1718"/>
              <a:ext cx="611" cy="78"/>
              <a:chOff x="2241" y="1718"/>
              <a:chExt cx="611" cy="78"/>
            </a:xfrm>
          </p:grpSpPr>
          <p:sp>
            <p:nvSpPr>
              <p:cNvPr id="4122627" name="Line 1027"/>
              <p:cNvSpPr>
                <a:spLocks noChangeShapeType="1"/>
              </p:cNvSpPr>
              <p:nvPr/>
            </p:nvSpPr>
            <p:spPr bwMode="auto">
              <a:xfrm>
                <a:off x="2263" y="1754"/>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28" name="Freeform 1028"/>
              <p:cNvSpPr>
                <a:spLocks/>
              </p:cNvSpPr>
              <p:nvPr/>
            </p:nvSpPr>
            <p:spPr bwMode="auto">
              <a:xfrm>
                <a:off x="2241" y="17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29" name="Line 1029"/>
              <p:cNvSpPr>
                <a:spLocks noChangeShapeType="1"/>
              </p:cNvSpPr>
              <p:nvPr/>
            </p:nvSpPr>
            <p:spPr bwMode="auto">
              <a:xfrm flipV="1">
                <a:off x="2263" y="1763"/>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30" name="Line 1030"/>
              <p:cNvSpPr>
                <a:spLocks noChangeShapeType="1"/>
              </p:cNvSpPr>
              <p:nvPr/>
            </p:nvSpPr>
            <p:spPr bwMode="auto">
              <a:xfrm>
                <a:off x="2272" y="1752"/>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31" name="Freeform 1031"/>
              <p:cNvSpPr>
                <a:spLocks/>
              </p:cNvSpPr>
              <p:nvPr/>
            </p:nvSpPr>
            <p:spPr bwMode="auto">
              <a:xfrm>
                <a:off x="2249" y="17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32" name="Line 1032"/>
              <p:cNvSpPr>
                <a:spLocks noChangeShapeType="1"/>
              </p:cNvSpPr>
              <p:nvPr/>
            </p:nvSpPr>
            <p:spPr bwMode="auto">
              <a:xfrm flipV="1">
                <a:off x="2272" y="1755"/>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33" name="Line 1033"/>
              <p:cNvSpPr>
                <a:spLocks noChangeShapeType="1"/>
              </p:cNvSpPr>
              <p:nvPr/>
            </p:nvSpPr>
            <p:spPr bwMode="auto">
              <a:xfrm>
                <a:off x="2281" y="1739"/>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34" name="Freeform 1034"/>
              <p:cNvSpPr>
                <a:spLocks/>
              </p:cNvSpPr>
              <p:nvPr/>
            </p:nvSpPr>
            <p:spPr bwMode="auto">
              <a:xfrm>
                <a:off x="2258" y="17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35" name="Line 1035"/>
              <p:cNvSpPr>
                <a:spLocks noChangeShapeType="1"/>
              </p:cNvSpPr>
              <p:nvPr/>
            </p:nvSpPr>
            <p:spPr bwMode="auto">
              <a:xfrm flipV="1">
                <a:off x="2281" y="1747"/>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36" name="Line 1036"/>
              <p:cNvSpPr>
                <a:spLocks noChangeShapeType="1"/>
              </p:cNvSpPr>
              <p:nvPr/>
            </p:nvSpPr>
            <p:spPr bwMode="auto">
              <a:xfrm>
                <a:off x="2289" y="1718"/>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37" name="Freeform 1037"/>
              <p:cNvSpPr>
                <a:spLocks/>
              </p:cNvSpPr>
              <p:nvPr/>
            </p:nvSpPr>
            <p:spPr bwMode="auto">
              <a:xfrm>
                <a:off x="2266" y="17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38" name="Line 1038"/>
              <p:cNvSpPr>
                <a:spLocks noChangeShapeType="1"/>
              </p:cNvSpPr>
              <p:nvPr/>
            </p:nvSpPr>
            <p:spPr bwMode="auto">
              <a:xfrm flipV="1">
                <a:off x="2289" y="1746"/>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39" name="Line 1039"/>
              <p:cNvSpPr>
                <a:spLocks noChangeShapeType="1"/>
              </p:cNvSpPr>
              <p:nvPr/>
            </p:nvSpPr>
            <p:spPr bwMode="auto">
              <a:xfrm>
                <a:off x="2298" y="1718"/>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40" name="Freeform 1040"/>
              <p:cNvSpPr>
                <a:spLocks/>
              </p:cNvSpPr>
              <p:nvPr/>
            </p:nvSpPr>
            <p:spPr bwMode="auto">
              <a:xfrm>
                <a:off x="2275" y="17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41" name="Line 1041"/>
              <p:cNvSpPr>
                <a:spLocks noChangeShapeType="1"/>
              </p:cNvSpPr>
              <p:nvPr/>
            </p:nvSpPr>
            <p:spPr bwMode="auto">
              <a:xfrm>
                <a:off x="2298" y="1746"/>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42" name="Line 1042"/>
              <p:cNvSpPr>
                <a:spLocks noChangeShapeType="1"/>
              </p:cNvSpPr>
              <p:nvPr/>
            </p:nvSpPr>
            <p:spPr bwMode="auto">
              <a:xfrm>
                <a:off x="2306" y="1732"/>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43" name="Freeform 1043"/>
              <p:cNvSpPr>
                <a:spLocks/>
              </p:cNvSpPr>
              <p:nvPr/>
            </p:nvSpPr>
            <p:spPr bwMode="auto">
              <a:xfrm>
                <a:off x="2283" y="17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44" name="Line 1044"/>
              <p:cNvSpPr>
                <a:spLocks noChangeShapeType="1"/>
              </p:cNvSpPr>
              <p:nvPr/>
            </p:nvSpPr>
            <p:spPr bwMode="auto">
              <a:xfrm>
                <a:off x="2306" y="1762"/>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45" name="Line 1045"/>
              <p:cNvSpPr>
                <a:spLocks noChangeShapeType="1"/>
              </p:cNvSpPr>
              <p:nvPr/>
            </p:nvSpPr>
            <p:spPr bwMode="auto">
              <a:xfrm>
                <a:off x="2315" y="176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46" name="Freeform 1046"/>
              <p:cNvSpPr>
                <a:spLocks/>
              </p:cNvSpPr>
              <p:nvPr/>
            </p:nvSpPr>
            <p:spPr bwMode="auto">
              <a:xfrm>
                <a:off x="2292"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47" name="Line 1047"/>
              <p:cNvSpPr>
                <a:spLocks noChangeShapeType="1"/>
              </p:cNvSpPr>
              <p:nvPr/>
            </p:nvSpPr>
            <p:spPr bwMode="auto">
              <a:xfrm>
                <a:off x="2315" y="1779"/>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48" name="Line 1048"/>
              <p:cNvSpPr>
                <a:spLocks noChangeShapeType="1"/>
              </p:cNvSpPr>
              <p:nvPr/>
            </p:nvSpPr>
            <p:spPr bwMode="auto">
              <a:xfrm>
                <a:off x="2323" y="1775"/>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49" name="Freeform 1049"/>
              <p:cNvSpPr>
                <a:spLocks/>
              </p:cNvSpPr>
              <p:nvPr/>
            </p:nvSpPr>
            <p:spPr bwMode="auto">
              <a:xfrm>
                <a:off x="2301" y="17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50" name="Line 1050"/>
              <p:cNvSpPr>
                <a:spLocks noChangeShapeType="1"/>
              </p:cNvSpPr>
              <p:nvPr/>
            </p:nvSpPr>
            <p:spPr bwMode="auto">
              <a:xfrm>
                <a:off x="2323" y="1793"/>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51" name="Line 1051"/>
              <p:cNvSpPr>
                <a:spLocks noChangeShapeType="1"/>
              </p:cNvSpPr>
              <p:nvPr/>
            </p:nvSpPr>
            <p:spPr bwMode="auto">
              <a:xfrm>
                <a:off x="2332" y="1784"/>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52" name="Freeform 1052"/>
              <p:cNvSpPr>
                <a:spLocks/>
              </p:cNvSpPr>
              <p:nvPr/>
            </p:nvSpPr>
            <p:spPr bwMode="auto">
              <a:xfrm>
                <a:off x="2309" y="178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53" name="Line 1053"/>
              <p:cNvSpPr>
                <a:spLocks noChangeShapeType="1"/>
              </p:cNvSpPr>
              <p:nvPr/>
            </p:nvSpPr>
            <p:spPr bwMode="auto">
              <a:xfrm flipV="1">
                <a:off x="2332" y="1791"/>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54" name="Line 1054"/>
              <p:cNvSpPr>
                <a:spLocks noChangeShapeType="1"/>
              </p:cNvSpPr>
              <p:nvPr/>
            </p:nvSpPr>
            <p:spPr bwMode="auto">
              <a:xfrm>
                <a:off x="2341" y="1777"/>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55" name="Freeform 1055"/>
              <p:cNvSpPr>
                <a:spLocks/>
              </p:cNvSpPr>
              <p:nvPr/>
            </p:nvSpPr>
            <p:spPr bwMode="auto">
              <a:xfrm>
                <a:off x="2318" y="177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56" name="Line 1056"/>
              <p:cNvSpPr>
                <a:spLocks noChangeShapeType="1"/>
              </p:cNvSpPr>
              <p:nvPr/>
            </p:nvSpPr>
            <p:spPr bwMode="auto">
              <a:xfrm flipV="1">
                <a:off x="2341" y="1787"/>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57" name="Line 1057"/>
              <p:cNvSpPr>
                <a:spLocks noChangeShapeType="1"/>
              </p:cNvSpPr>
              <p:nvPr/>
            </p:nvSpPr>
            <p:spPr bwMode="auto">
              <a:xfrm>
                <a:off x="2349" y="1762"/>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58" name="Freeform 1058"/>
              <p:cNvSpPr>
                <a:spLocks/>
              </p:cNvSpPr>
              <p:nvPr/>
            </p:nvSpPr>
            <p:spPr bwMode="auto">
              <a:xfrm>
                <a:off x="2326"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59" name="Line 1059"/>
              <p:cNvSpPr>
                <a:spLocks noChangeShapeType="1"/>
              </p:cNvSpPr>
              <p:nvPr/>
            </p:nvSpPr>
            <p:spPr bwMode="auto">
              <a:xfrm>
                <a:off x="2349" y="1787"/>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60" name="Line 1060"/>
              <p:cNvSpPr>
                <a:spLocks noChangeShapeType="1"/>
              </p:cNvSpPr>
              <p:nvPr/>
            </p:nvSpPr>
            <p:spPr bwMode="auto">
              <a:xfrm>
                <a:off x="2358" y="1770"/>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61" name="Freeform 1061"/>
              <p:cNvSpPr>
                <a:spLocks/>
              </p:cNvSpPr>
              <p:nvPr/>
            </p:nvSpPr>
            <p:spPr bwMode="auto">
              <a:xfrm>
                <a:off x="2335" y="17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62" name="Line 1062"/>
              <p:cNvSpPr>
                <a:spLocks noChangeShapeType="1"/>
              </p:cNvSpPr>
              <p:nvPr/>
            </p:nvSpPr>
            <p:spPr bwMode="auto">
              <a:xfrm flipV="1">
                <a:off x="2358" y="1779"/>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63" name="Line 1063"/>
              <p:cNvSpPr>
                <a:spLocks noChangeShapeType="1"/>
              </p:cNvSpPr>
              <p:nvPr/>
            </p:nvSpPr>
            <p:spPr bwMode="auto">
              <a:xfrm>
                <a:off x="2366" y="176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64" name="Freeform 1064"/>
              <p:cNvSpPr>
                <a:spLocks/>
              </p:cNvSpPr>
              <p:nvPr/>
            </p:nvSpPr>
            <p:spPr bwMode="auto">
              <a:xfrm>
                <a:off x="2343"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65" name="Line 1065"/>
              <p:cNvSpPr>
                <a:spLocks noChangeShapeType="1"/>
              </p:cNvSpPr>
              <p:nvPr/>
            </p:nvSpPr>
            <p:spPr bwMode="auto">
              <a:xfrm flipV="1">
                <a:off x="2366" y="1774"/>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66" name="Line 1066"/>
              <p:cNvSpPr>
                <a:spLocks noChangeShapeType="1"/>
              </p:cNvSpPr>
              <p:nvPr/>
            </p:nvSpPr>
            <p:spPr bwMode="auto">
              <a:xfrm>
                <a:off x="2375" y="1750"/>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67" name="Freeform 1067"/>
              <p:cNvSpPr>
                <a:spLocks/>
              </p:cNvSpPr>
              <p:nvPr/>
            </p:nvSpPr>
            <p:spPr bwMode="auto">
              <a:xfrm>
                <a:off x="2352" y="17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68" name="Line 1068"/>
              <p:cNvSpPr>
                <a:spLocks noChangeShapeType="1"/>
              </p:cNvSpPr>
              <p:nvPr/>
            </p:nvSpPr>
            <p:spPr bwMode="auto">
              <a:xfrm flipV="1">
                <a:off x="2375" y="1766"/>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69" name="Line 1069"/>
              <p:cNvSpPr>
                <a:spLocks noChangeShapeType="1"/>
              </p:cNvSpPr>
              <p:nvPr/>
            </p:nvSpPr>
            <p:spPr bwMode="auto">
              <a:xfrm>
                <a:off x="2383" y="1747"/>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70" name="Freeform 1070"/>
              <p:cNvSpPr>
                <a:spLocks/>
              </p:cNvSpPr>
              <p:nvPr/>
            </p:nvSpPr>
            <p:spPr bwMode="auto">
              <a:xfrm>
                <a:off x="2361" y="17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71" name="Line 1071"/>
              <p:cNvSpPr>
                <a:spLocks noChangeShapeType="1"/>
              </p:cNvSpPr>
              <p:nvPr/>
            </p:nvSpPr>
            <p:spPr bwMode="auto">
              <a:xfrm>
                <a:off x="2383" y="1766"/>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72" name="Line 1072"/>
              <p:cNvSpPr>
                <a:spLocks noChangeShapeType="1"/>
              </p:cNvSpPr>
              <p:nvPr/>
            </p:nvSpPr>
            <p:spPr bwMode="auto">
              <a:xfrm>
                <a:off x="2392" y="1754"/>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73" name="Freeform 1073"/>
              <p:cNvSpPr>
                <a:spLocks/>
              </p:cNvSpPr>
              <p:nvPr/>
            </p:nvSpPr>
            <p:spPr bwMode="auto">
              <a:xfrm>
                <a:off x="2369"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74" name="Line 1074"/>
              <p:cNvSpPr>
                <a:spLocks noChangeShapeType="1"/>
              </p:cNvSpPr>
              <p:nvPr/>
            </p:nvSpPr>
            <p:spPr bwMode="auto">
              <a:xfrm flipV="1">
                <a:off x="2392" y="1756"/>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75" name="Line 1075"/>
              <p:cNvSpPr>
                <a:spLocks noChangeShapeType="1"/>
              </p:cNvSpPr>
              <p:nvPr/>
            </p:nvSpPr>
            <p:spPr bwMode="auto">
              <a:xfrm>
                <a:off x="2401" y="1751"/>
                <a:ext cx="0" cy="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76" name="Freeform 1076"/>
              <p:cNvSpPr>
                <a:spLocks/>
              </p:cNvSpPr>
              <p:nvPr/>
            </p:nvSpPr>
            <p:spPr bwMode="auto">
              <a:xfrm>
                <a:off x="2378" y="17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77" name="Line 1077"/>
              <p:cNvSpPr>
                <a:spLocks noChangeShapeType="1"/>
              </p:cNvSpPr>
              <p:nvPr/>
            </p:nvSpPr>
            <p:spPr bwMode="auto">
              <a:xfrm flipV="1">
                <a:off x="2401" y="1750"/>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78" name="Line 1078"/>
              <p:cNvSpPr>
                <a:spLocks noChangeShapeType="1"/>
              </p:cNvSpPr>
              <p:nvPr/>
            </p:nvSpPr>
            <p:spPr bwMode="auto">
              <a:xfrm>
                <a:off x="2409" y="1733"/>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79" name="Freeform 1079"/>
              <p:cNvSpPr>
                <a:spLocks/>
              </p:cNvSpPr>
              <p:nvPr/>
            </p:nvSpPr>
            <p:spPr bwMode="auto">
              <a:xfrm>
                <a:off x="2386" y="17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80" name="Line 1080"/>
              <p:cNvSpPr>
                <a:spLocks noChangeShapeType="1"/>
              </p:cNvSpPr>
              <p:nvPr/>
            </p:nvSpPr>
            <p:spPr bwMode="auto">
              <a:xfrm flipV="1">
                <a:off x="2409" y="1747"/>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81" name="Line 1081"/>
              <p:cNvSpPr>
                <a:spLocks noChangeShapeType="1"/>
              </p:cNvSpPr>
              <p:nvPr/>
            </p:nvSpPr>
            <p:spPr bwMode="auto">
              <a:xfrm>
                <a:off x="2418" y="1720"/>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82" name="Freeform 1082"/>
              <p:cNvSpPr>
                <a:spLocks/>
              </p:cNvSpPr>
              <p:nvPr/>
            </p:nvSpPr>
            <p:spPr bwMode="auto">
              <a:xfrm>
                <a:off x="2395" y="172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83" name="Line 1083"/>
              <p:cNvSpPr>
                <a:spLocks noChangeShapeType="1"/>
              </p:cNvSpPr>
              <p:nvPr/>
            </p:nvSpPr>
            <p:spPr bwMode="auto">
              <a:xfrm flipV="1">
                <a:off x="2418" y="1745"/>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84" name="Line 1084"/>
              <p:cNvSpPr>
                <a:spLocks noChangeShapeType="1"/>
              </p:cNvSpPr>
              <p:nvPr/>
            </p:nvSpPr>
            <p:spPr bwMode="auto">
              <a:xfrm>
                <a:off x="2426" y="1718"/>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85" name="Freeform 1085"/>
              <p:cNvSpPr>
                <a:spLocks/>
              </p:cNvSpPr>
              <p:nvPr/>
            </p:nvSpPr>
            <p:spPr bwMode="auto">
              <a:xfrm>
                <a:off x="2403" y="17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86" name="Line 1086"/>
              <p:cNvSpPr>
                <a:spLocks noChangeShapeType="1"/>
              </p:cNvSpPr>
              <p:nvPr/>
            </p:nvSpPr>
            <p:spPr bwMode="auto">
              <a:xfrm>
                <a:off x="2426" y="1745"/>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87" name="Line 1087"/>
              <p:cNvSpPr>
                <a:spLocks noChangeShapeType="1"/>
              </p:cNvSpPr>
              <p:nvPr/>
            </p:nvSpPr>
            <p:spPr bwMode="auto">
              <a:xfrm>
                <a:off x="2435" y="1732"/>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88" name="Freeform 1088"/>
              <p:cNvSpPr>
                <a:spLocks/>
              </p:cNvSpPr>
              <p:nvPr/>
            </p:nvSpPr>
            <p:spPr bwMode="auto">
              <a:xfrm>
                <a:off x="2412" y="17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89" name="Line 1089"/>
              <p:cNvSpPr>
                <a:spLocks noChangeShapeType="1"/>
              </p:cNvSpPr>
              <p:nvPr/>
            </p:nvSpPr>
            <p:spPr bwMode="auto">
              <a:xfrm>
                <a:off x="2435" y="1751"/>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90" name="Line 1090"/>
              <p:cNvSpPr>
                <a:spLocks noChangeShapeType="1"/>
              </p:cNvSpPr>
              <p:nvPr/>
            </p:nvSpPr>
            <p:spPr bwMode="auto">
              <a:xfrm>
                <a:off x="2443" y="1750"/>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91" name="Freeform 1091"/>
              <p:cNvSpPr>
                <a:spLocks/>
              </p:cNvSpPr>
              <p:nvPr/>
            </p:nvSpPr>
            <p:spPr bwMode="auto">
              <a:xfrm>
                <a:off x="2421" y="17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92" name="Line 1092"/>
              <p:cNvSpPr>
                <a:spLocks noChangeShapeType="1"/>
              </p:cNvSpPr>
              <p:nvPr/>
            </p:nvSpPr>
            <p:spPr bwMode="auto">
              <a:xfrm>
                <a:off x="2443" y="1757"/>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93" name="Line 1093"/>
              <p:cNvSpPr>
                <a:spLocks noChangeShapeType="1"/>
              </p:cNvSpPr>
              <p:nvPr/>
            </p:nvSpPr>
            <p:spPr bwMode="auto">
              <a:xfrm>
                <a:off x="2452" y="1757"/>
                <a:ext cx="0" cy="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94" name="Freeform 1094"/>
              <p:cNvSpPr>
                <a:spLocks/>
              </p:cNvSpPr>
              <p:nvPr/>
            </p:nvSpPr>
            <p:spPr bwMode="auto">
              <a:xfrm>
                <a:off x="2429" y="17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95" name="Line 1095"/>
              <p:cNvSpPr>
                <a:spLocks noChangeShapeType="1"/>
              </p:cNvSpPr>
              <p:nvPr/>
            </p:nvSpPr>
            <p:spPr bwMode="auto">
              <a:xfrm flipV="1">
                <a:off x="2452" y="1740"/>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96" name="Line 1096"/>
              <p:cNvSpPr>
                <a:spLocks noChangeShapeType="1"/>
              </p:cNvSpPr>
              <p:nvPr/>
            </p:nvSpPr>
            <p:spPr bwMode="auto">
              <a:xfrm>
                <a:off x="2460" y="1730"/>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697" name="Freeform 1097"/>
              <p:cNvSpPr>
                <a:spLocks/>
              </p:cNvSpPr>
              <p:nvPr/>
            </p:nvSpPr>
            <p:spPr bwMode="auto">
              <a:xfrm>
                <a:off x="2438" y="173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698" name="Line 1098"/>
              <p:cNvSpPr>
                <a:spLocks noChangeShapeType="1"/>
              </p:cNvSpPr>
              <p:nvPr/>
            </p:nvSpPr>
            <p:spPr bwMode="auto">
              <a:xfrm>
                <a:off x="2460" y="1740"/>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699" name="Line 1099"/>
              <p:cNvSpPr>
                <a:spLocks noChangeShapeType="1"/>
              </p:cNvSpPr>
              <p:nvPr/>
            </p:nvSpPr>
            <p:spPr bwMode="auto">
              <a:xfrm>
                <a:off x="2469" y="1738"/>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00" name="Freeform 1100"/>
              <p:cNvSpPr>
                <a:spLocks/>
              </p:cNvSpPr>
              <p:nvPr/>
            </p:nvSpPr>
            <p:spPr bwMode="auto">
              <a:xfrm>
                <a:off x="2446" y="17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01" name="Line 1101"/>
              <p:cNvSpPr>
                <a:spLocks noChangeShapeType="1"/>
              </p:cNvSpPr>
              <p:nvPr/>
            </p:nvSpPr>
            <p:spPr bwMode="auto">
              <a:xfrm>
                <a:off x="2469" y="1748"/>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02" name="Line 1102"/>
              <p:cNvSpPr>
                <a:spLocks noChangeShapeType="1"/>
              </p:cNvSpPr>
              <p:nvPr/>
            </p:nvSpPr>
            <p:spPr bwMode="auto">
              <a:xfrm>
                <a:off x="2478" y="1758"/>
                <a:ext cx="0" cy="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03" name="Freeform 1103"/>
              <p:cNvSpPr>
                <a:spLocks/>
              </p:cNvSpPr>
              <p:nvPr/>
            </p:nvSpPr>
            <p:spPr bwMode="auto">
              <a:xfrm>
                <a:off x="2455" y="175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04" name="Line 1104"/>
              <p:cNvSpPr>
                <a:spLocks noChangeShapeType="1"/>
              </p:cNvSpPr>
              <p:nvPr/>
            </p:nvSpPr>
            <p:spPr bwMode="auto">
              <a:xfrm>
                <a:off x="2478" y="1761"/>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05" name="Line 1105"/>
              <p:cNvSpPr>
                <a:spLocks noChangeShapeType="1"/>
              </p:cNvSpPr>
              <p:nvPr/>
            </p:nvSpPr>
            <p:spPr bwMode="auto">
              <a:xfrm>
                <a:off x="2486" y="1754"/>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06" name="Freeform 1106"/>
              <p:cNvSpPr>
                <a:spLocks/>
              </p:cNvSpPr>
              <p:nvPr/>
            </p:nvSpPr>
            <p:spPr bwMode="auto">
              <a:xfrm>
                <a:off x="2463"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07" name="Line 1107"/>
              <p:cNvSpPr>
                <a:spLocks noChangeShapeType="1"/>
              </p:cNvSpPr>
              <p:nvPr/>
            </p:nvSpPr>
            <p:spPr bwMode="auto">
              <a:xfrm>
                <a:off x="2486" y="1761"/>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08" name="Line 1108"/>
              <p:cNvSpPr>
                <a:spLocks noChangeShapeType="1"/>
              </p:cNvSpPr>
              <p:nvPr/>
            </p:nvSpPr>
            <p:spPr bwMode="auto">
              <a:xfrm>
                <a:off x="2495" y="1780"/>
                <a:ext cx="0"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09" name="Freeform 1109"/>
              <p:cNvSpPr>
                <a:spLocks/>
              </p:cNvSpPr>
              <p:nvPr/>
            </p:nvSpPr>
            <p:spPr bwMode="auto">
              <a:xfrm>
                <a:off x="2472"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10" name="Line 1110"/>
              <p:cNvSpPr>
                <a:spLocks noChangeShapeType="1"/>
              </p:cNvSpPr>
              <p:nvPr/>
            </p:nvSpPr>
            <p:spPr bwMode="auto">
              <a:xfrm flipV="1">
                <a:off x="2495" y="1776"/>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11" name="Line 1111"/>
              <p:cNvSpPr>
                <a:spLocks noChangeShapeType="1"/>
              </p:cNvSpPr>
              <p:nvPr/>
            </p:nvSpPr>
            <p:spPr bwMode="auto">
              <a:xfrm>
                <a:off x="2503" y="1768"/>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12" name="Freeform 1112"/>
              <p:cNvSpPr>
                <a:spLocks/>
              </p:cNvSpPr>
              <p:nvPr/>
            </p:nvSpPr>
            <p:spPr bwMode="auto">
              <a:xfrm>
                <a:off x="2480" y="17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13" name="Line 1113"/>
              <p:cNvSpPr>
                <a:spLocks noChangeShapeType="1"/>
              </p:cNvSpPr>
              <p:nvPr/>
            </p:nvSpPr>
            <p:spPr bwMode="auto">
              <a:xfrm flipV="1">
                <a:off x="2503" y="1763"/>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14" name="Line 1114"/>
              <p:cNvSpPr>
                <a:spLocks noChangeShapeType="1"/>
              </p:cNvSpPr>
              <p:nvPr/>
            </p:nvSpPr>
            <p:spPr bwMode="auto">
              <a:xfrm>
                <a:off x="2512" y="1759"/>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15" name="Freeform 1115"/>
              <p:cNvSpPr>
                <a:spLocks/>
              </p:cNvSpPr>
              <p:nvPr/>
            </p:nvSpPr>
            <p:spPr bwMode="auto">
              <a:xfrm>
                <a:off x="2489" y="17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16" name="Line 1116"/>
              <p:cNvSpPr>
                <a:spLocks noChangeShapeType="1"/>
              </p:cNvSpPr>
              <p:nvPr/>
            </p:nvSpPr>
            <p:spPr bwMode="auto">
              <a:xfrm flipV="1">
                <a:off x="2512" y="1757"/>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17" name="Line 1117"/>
              <p:cNvSpPr>
                <a:spLocks noChangeShapeType="1"/>
              </p:cNvSpPr>
              <p:nvPr/>
            </p:nvSpPr>
            <p:spPr bwMode="auto">
              <a:xfrm>
                <a:off x="2520" y="1747"/>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18" name="Freeform 1118"/>
              <p:cNvSpPr>
                <a:spLocks/>
              </p:cNvSpPr>
              <p:nvPr/>
            </p:nvSpPr>
            <p:spPr bwMode="auto">
              <a:xfrm>
                <a:off x="2498" y="17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19" name="Line 1119"/>
              <p:cNvSpPr>
                <a:spLocks noChangeShapeType="1"/>
              </p:cNvSpPr>
              <p:nvPr/>
            </p:nvSpPr>
            <p:spPr bwMode="auto">
              <a:xfrm>
                <a:off x="2520" y="1757"/>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20" name="Line 1120"/>
              <p:cNvSpPr>
                <a:spLocks noChangeShapeType="1"/>
              </p:cNvSpPr>
              <p:nvPr/>
            </p:nvSpPr>
            <p:spPr bwMode="auto">
              <a:xfrm>
                <a:off x="2529" y="1758"/>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21" name="Freeform 1121"/>
              <p:cNvSpPr>
                <a:spLocks/>
              </p:cNvSpPr>
              <p:nvPr/>
            </p:nvSpPr>
            <p:spPr bwMode="auto">
              <a:xfrm>
                <a:off x="2506" y="17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22" name="Line 1122"/>
              <p:cNvSpPr>
                <a:spLocks noChangeShapeType="1"/>
              </p:cNvSpPr>
              <p:nvPr/>
            </p:nvSpPr>
            <p:spPr bwMode="auto">
              <a:xfrm>
                <a:off x="2529" y="1768"/>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23" name="Line 1123"/>
              <p:cNvSpPr>
                <a:spLocks noChangeShapeType="1"/>
              </p:cNvSpPr>
              <p:nvPr/>
            </p:nvSpPr>
            <p:spPr bwMode="auto">
              <a:xfrm>
                <a:off x="2538" y="1762"/>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24" name="Freeform 1124"/>
              <p:cNvSpPr>
                <a:spLocks/>
              </p:cNvSpPr>
              <p:nvPr/>
            </p:nvSpPr>
            <p:spPr bwMode="auto">
              <a:xfrm>
                <a:off x="2515" y="17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25" name="Line 1125"/>
              <p:cNvSpPr>
                <a:spLocks noChangeShapeType="1"/>
              </p:cNvSpPr>
              <p:nvPr/>
            </p:nvSpPr>
            <p:spPr bwMode="auto">
              <a:xfrm>
                <a:off x="2538" y="1775"/>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26" name="Line 1126"/>
              <p:cNvSpPr>
                <a:spLocks noChangeShapeType="1"/>
              </p:cNvSpPr>
              <p:nvPr/>
            </p:nvSpPr>
            <p:spPr bwMode="auto">
              <a:xfrm>
                <a:off x="2546" y="1761"/>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27" name="Freeform 1127"/>
              <p:cNvSpPr>
                <a:spLocks/>
              </p:cNvSpPr>
              <p:nvPr/>
            </p:nvSpPr>
            <p:spPr bwMode="auto">
              <a:xfrm>
                <a:off x="2523" y="17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28" name="Line 1128"/>
              <p:cNvSpPr>
                <a:spLocks noChangeShapeType="1"/>
              </p:cNvSpPr>
              <p:nvPr/>
            </p:nvSpPr>
            <p:spPr bwMode="auto">
              <a:xfrm>
                <a:off x="2546" y="1775"/>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29" name="Line 1129"/>
              <p:cNvSpPr>
                <a:spLocks noChangeShapeType="1"/>
              </p:cNvSpPr>
              <p:nvPr/>
            </p:nvSpPr>
            <p:spPr bwMode="auto">
              <a:xfrm>
                <a:off x="2555" y="1770"/>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30" name="Freeform 1130"/>
              <p:cNvSpPr>
                <a:spLocks/>
              </p:cNvSpPr>
              <p:nvPr/>
            </p:nvSpPr>
            <p:spPr bwMode="auto">
              <a:xfrm>
                <a:off x="2532" y="17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31" name="Line 1131"/>
              <p:cNvSpPr>
                <a:spLocks noChangeShapeType="1"/>
              </p:cNvSpPr>
              <p:nvPr/>
            </p:nvSpPr>
            <p:spPr bwMode="auto">
              <a:xfrm flipV="1">
                <a:off x="2555" y="1764"/>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32" name="Line 1132"/>
              <p:cNvSpPr>
                <a:spLocks noChangeShapeType="1"/>
              </p:cNvSpPr>
              <p:nvPr/>
            </p:nvSpPr>
            <p:spPr bwMode="auto">
              <a:xfrm>
                <a:off x="2563" y="175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33" name="Freeform 1133"/>
              <p:cNvSpPr>
                <a:spLocks/>
              </p:cNvSpPr>
              <p:nvPr/>
            </p:nvSpPr>
            <p:spPr bwMode="auto">
              <a:xfrm>
                <a:off x="2540" y="17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34" name="Line 1134"/>
              <p:cNvSpPr>
                <a:spLocks noChangeShapeType="1"/>
              </p:cNvSpPr>
              <p:nvPr/>
            </p:nvSpPr>
            <p:spPr bwMode="auto">
              <a:xfrm flipV="1">
                <a:off x="2563" y="1757"/>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35" name="Line 1135"/>
              <p:cNvSpPr>
                <a:spLocks noChangeShapeType="1"/>
              </p:cNvSpPr>
              <p:nvPr/>
            </p:nvSpPr>
            <p:spPr bwMode="auto">
              <a:xfrm>
                <a:off x="2572" y="1741"/>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36" name="Freeform 1136"/>
              <p:cNvSpPr>
                <a:spLocks/>
              </p:cNvSpPr>
              <p:nvPr/>
            </p:nvSpPr>
            <p:spPr bwMode="auto">
              <a:xfrm>
                <a:off x="2549" y="17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37" name="Line 1137"/>
              <p:cNvSpPr>
                <a:spLocks noChangeShapeType="1"/>
              </p:cNvSpPr>
              <p:nvPr/>
            </p:nvSpPr>
            <p:spPr bwMode="auto">
              <a:xfrm flipV="1">
                <a:off x="2572" y="1750"/>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38" name="Line 1138"/>
              <p:cNvSpPr>
                <a:spLocks noChangeShapeType="1"/>
              </p:cNvSpPr>
              <p:nvPr/>
            </p:nvSpPr>
            <p:spPr bwMode="auto">
              <a:xfrm>
                <a:off x="2580" y="1732"/>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39" name="Freeform 1139"/>
              <p:cNvSpPr>
                <a:spLocks/>
              </p:cNvSpPr>
              <p:nvPr/>
            </p:nvSpPr>
            <p:spPr bwMode="auto">
              <a:xfrm>
                <a:off x="2558" y="173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40" name="Line 1140"/>
              <p:cNvSpPr>
                <a:spLocks noChangeShapeType="1"/>
              </p:cNvSpPr>
              <p:nvPr/>
            </p:nvSpPr>
            <p:spPr bwMode="auto">
              <a:xfrm flipV="1">
                <a:off x="2580" y="1749"/>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41" name="Line 1141"/>
              <p:cNvSpPr>
                <a:spLocks noChangeShapeType="1"/>
              </p:cNvSpPr>
              <p:nvPr/>
            </p:nvSpPr>
            <p:spPr bwMode="auto">
              <a:xfrm>
                <a:off x="2589" y="1723"/>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42" name="Freeform 1142"/>
              <p:cNvSpPr>
                <a:spLocks/>
              </p:cNvSpPr>
              <p:nvPr/>
            </p:nvSpPr>
            <p:spPr bwMode="auto">
              <a:xfrm>
                <a:off x="2566" y="17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43" name="Line 1143"/>
              <p:cNvSpPr>
                <a:spLocks noChangeShapeType="1"/>
              </p:cNvSpPr>
              <p:nvPr/>
            </p:nvSpPr>
            <p:spPr bwMode="auto">
              <a:xfrm>
                <a:off x="2589" y="1749"/>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44" name="Line 1144"/>
              <p:cNvSpPr>
                <a:spLocks noChangeShapeType="1"/>
              </p:cNvSpPr>
              <p:nvPr/>
            </p:nvSpPr>
            <p:spPr bwMode="auto">
              <a:xfrm>
                <a:off x="2598" y="1727"/>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45" name="Freeform 1145"/>
              <p:cNvSpPr>
                <a:spLocks/>
              </p:cNvSpPr>
              <p:nvPr/>
            </p:nvSpPr>
            <p:spPr bwMode="auto">
              <a:xfrm>
                <a:off x="2575" y="172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46" name="Line 1146"/>
              <p:cNvSpPr>
                <a:spLocks noChangeShapeType="1"/>
              </p:cNvSpPr>
              <p:nvPr/>
            </p:nvSpPr>
            <p:spPr bwMode="auto">
              <a:xfrm>
                <a:off x="2598" y="1759"/>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47" name="Line 1147"/>
              <p:cNvSpPr>
                <a:spLocks noChangeShapeType="1"/>
              </p:cNvSpPr>
              <p:nvPr/>
            </p:nvSpPr>
            <p:spPr bwMode="auto">
              <a:xfrm>
                <a:off x="2606" y="1741"/>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48" name="Freeform 1148"/>
              <p:cNvSpPr>
                <a:spLocks/>
              </p:cNvSpPr>
              <p:nvPr/>
            </p:nvSpPr>
            <p:spPr bwMode="auto">
              <a:xfrm>
                <a:off x="2583" y="17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49" name="Line 1149"/>
              <p:cNvSpPr>
                <a:spLocks noChangeShapeType="1"/>
              </p:cNvSpPr>
              <p:nvPr/>
            </p:nvSpPr>
            <p:spPr bwMode="auto">
              <a:xfrm>
                <a:off x="2606" y="1769"/>
                <a:ext cx="9"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50" name="Line 1150"/>
              <p:cNvSpPr>
                <a:spLocks noChangeShapeType="1"/>
              </p:cNvSpPr>
              <p:nvPr/>
            </p:nvSpPr>
            <p:spPr bwMode="auto">
              <a:xfrm>
                <a:off x="2615" y="1775"/>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51" name="Freeform 1151"/>
              <p:cNvSpPr>
                <a:spLocks/>
              </p:cNvSpPr>
              <p:nvPr/>
            </p:nvSpPr>
            <p:spPr bwMode="auto">
              <a:xfrm>
                <a:off x="2592" y="17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52" name="Line 1152"/>
              <p:cNvSpPr>
                <a:spLocks noChangeShapeType="1"/>
              </p:cNvSpPr>
              <p:nvPr/>
            </p:nvSpPr>
            <p:spPr bwMode="auto">
              <a:xfrm>
                <a:off x="2615" y="1787"/>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53" name="Line 1153"/>
              <p:cNvSpPr>
                <a:spLocks noChangeShapeType="1"/>
              </p:cNvSpPr>
              <p:nvPr/>
            </p:nvSpPr>
            <p:spPr bwMode="auto">
              <a:xfrm>
                <a:off x="2623" y="1785"/>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54" name="Freeform 1154"/>
              <p:cNvSpPr>
                <a:spLocks/>
              </p:cNvSpPr>
              <p:nvPr/>
            </p:nvSpPr>
            <p:spPr bwMode="auto">
              <a:xfrm>
                <a:off x="2600" y="178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55" name="Line 1155"/>
              <p:cNvSpPr>
                <a:spLocks noChangeShapeType="1"/>
              </p:cNvSpPr>
              <p:nvPr/>
            </p:nvSpPr>
            <p:spPr bwMode="auto">
              <a:xfrm flipV="1">
                <a:off x="2623" y="1781"/>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56" name="Line 1156"/>
              <p:cNvSpPr>
                <a:spLocks noChangeShapeType="1"/>
              </p:cNvSpPr>
              <p:nvPr/>
            </p:nvSpPr>
            <p:spPr bwMode="auto">
              <a:xfrm>
                <a:off x="2632" y="1775"/>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57" name="Freeform 1157"/>
              <p:cNvSpPr>
                <a:spLocks/>
              </p:cNvSpPr>
              <p:nvPr/>
            </p:nvSpPr>
            <p:spPr bwMode="auto">
              <a:xfrm>
                <a:off x="2609" y="17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58" name="Line 1158"/>
              <p:cNvSpPr>
                <a:spLocks noChangeShapeType="1"/>
              </p:cNvSpPr>
              <p:nvPr/>
            </p:nvSpPr>
            <p:spPr bwMode="auto">
              <a:xfrm>
                <a:off x="2632" y="1781"/>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59" name="Line 1159"/>
              <p:cNvSpPr>
                <a:spLocks noChangeShapeType="1"/>
              </p:cNvSpPr>
              <p:nvPr/>
            </p:nvSpPr>
            <p:spPr bwMode="auto">
              <a:xfrm>
                <a:off x="2640" y="1773"/>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60" name="Freeform 1160"/>
              <p:cNvSpPr>
                <a:spLocks/>
              </p:cNvSpPr>
              <p:nvPr/>
            </p:nvSpPr>
            <p:spPr bwMode="auto">
              <a:xfrm>
                <a:off x="2617"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61" name="Line 1161"/>
              <p:cNvSpPr>
                <a:spLocks noChangeShapeType="1"/>
              </p:cNvSpPr>
              <p:nvPr/>
            </p:nvSpPr>
            <p:spPr bwMode="auto">
              <a:xfrm flipV="1">
                <a:off x="2640" y="1776"/>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62" name="Line 1162"/>
              <p:cNvSpPr>
                <a:spLocks noChangeShapeType="1"/>
              </p:cNvSpPr>
              <p:nvPr/>
            </p:nvSpPr>
            <p:spPr bwMode="auto">
              <a:xfrm>
                <a:off x="2649" y="1759"/>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63" name="Freeform 1163"/>
              <p:cNvSpPr>
                <a:spLocks/>
              </p:cNvSpPr>
              <p:nvPr/>
            </p:nvSpPr>
            <p:spPr bwMode="auto">
              <a:xfrm>
                <a:off x="2626" y="17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64" name="Line 1164"/>
              <p:cNvSpPr>
                <a:spLocks noChangeShapeType="1"/>
              </p:cNvSpPr>
              <p:nvPr/>
            </p:nvSpPr>
            <p:spPr bwMode="auto">
              <a:xfrm flipV="1">
                <a:off x="2649" y="1769"/>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65" name="Line 1165"/>
              <p:cNvSpPr>
                <a:spLocks noChangeShapeType="1"/>
              </p:cNvSpPr>
              <p:nvPr/>
            </p:nvSpPr>
            <p:spPr bwMode="auto">
              <a:xfrm>
                <a:off x="2657" y="1747"/>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66" name="Freeform 1166"/>
              <p:cNvSpPr>
                <a:spLocks/>
              </p:cNvSpPr>
              <p:nvPr/>
            </p:nvSpPr>
            <p:spPr bwMode="auto">
              <a:xfrm>
                <a:off x="2635" y="17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67" name="Line 1167"/>
              <p:cNvSpPr>
                <a:spLocks noChangeShapeType="1"/>
              </p:cNvSpPr>
              <p:nvPr/>
            </p:nvSpPr>
            <p:spPr bwMode="auto">
              <a:xfrm flipV="1">
                <a:off x="2657" y="1764"/>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68" name="Line 1168"/>
              <p:cNvSpPr>
                <a:spLocks noChangeShapeType="1"/>
              </p:cNvSpPr>
              <p:nvPr/>
            </p:nvSpPr>
            <p:spPr bwMode="auto">
              <a:xfrm>
                <a:off x="2666" y="1732"/>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69" name="Freeform 1169"/>
              <p:cNvSpPr>
                <a:spLocks/>
              </p:cNvSpPr>
              <p:nvPr/>
            </p:nvSpPr>
            <p:spPr bwMode="auto">
              <a:xfrm>
                <a:off x="2643" y="17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70" name="Line 1170"/>
              <p:cNvSpPr>
                <a:spLocks noChangeShapeType="1"/>
              </p:cNvSpPr>
              <p:nvPr/>
            </p:nvSpPr>
            <p:spPr bwMode="auto">
              <a:xfrm>
                <a:off x="2666" y="1764"/>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71" name="Line 1171"/>
              <p:cNvSpPr>
                <a:spLocks noChangeShapeType="1"/>
              </p:cNvSpPr>
              <p:nvPr/>
            </p:nvSpPr>
            <p:spPr bwMode="auto">
              <a:xfrm>
                <a:off x="2675" y="1742"/>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72" name="Freeform 1172"/>
              <p:cNvSpPr>
                <a:spLocks/>
              </p:cNvSpPr>
              <p:nvPr/>
            </p:nvSpPr>
            <p:spPr bwMode="auto">
              <a:xfrm>
                <a:off x="2652" y="174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73" name="Line 1173"/>
              <p:cNvSpPr>
                <a:spLocks noChangeShapeType="1"/>
              </p:cNvSpPr>
              <p:nvPr/>
            </p:nvSpPr>
            <p:spPr bwMode="auto">
              <a:xfrm>
                <a:off x="2675" y="1768"/>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74" name="Line 1174"/>
              <p:cNvSpPr>
                <a:spLocks noChangeShapeType="1"/>
              </p:cNvSpPr>
              <p:nvPr/>
            </p:nvSpPr>
            <p:spPr bwMode="auto">
              <a:xfrm>
                <a:off x="2683" y="1760"/>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75" name="Freeform 1175"/>
              <p:cNvSpPr>
                <a:spLocks/>
              </p:cNvSpPr>
              <p:nvPr/>
            </p:nvSpPr>
            <p:spPr bwMode="auto">
              <a:xfrm>
                <a:off x="2660"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76" name="Line 1176"/>
              <p:cNvSpPr>
                <a:spLocks noChangeShapeType="1"/>
              </p:cNvSpPr>
              <p:nvPr/>
            </p:nvSpPr>
            <p:spPr bwMode="auto">
              <a:xfrm flipV="1">
                <a:off x="2683" y="1778"/>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77" name="Line 1177"/>
              <p:cNvSpPr>
                <a:spLocks noChangeShapeType="1"/>
              </p:cNvSpPr>
              <p:nvPr/>
            </p:nvSpPr>
            <p:spPr bwMode="auto">
              <a:xfrm>
                <a:off x="2692" y="1761"/>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78" name="Freeform 1178"/>
              <p:cNvSpPr>
                <a:spLocks/>
              </p:cNvSpPr>
              <p:nvPr/>
            </p:nvSpPr>
            <p:spPr bwMode="auto">
              <a:xfrm>
                <a:off x="2669" y="17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79" name="Line 1179"/>
              <p:cNvSpPr>
                <a:spLocks noChangeShapeType="1"/>
              </p:cNvSpPr>
              <p:nvPr/>
            </p:nvSpPr>
            <p:spPr bwMode="auto">
              <a:xfrm flipV="1">
                <a:off x="2692" y="1774"/>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80" name="Line 1180"/>
              <p:cNvSpPr>
                <a:spLocks noChangeShapeType="1"/>
              </p:cNvSpPr>
              <p:nvPr/>
            </p:nvSpPr>
            <p:spPr bwMode="auto">
              <a:xfrm>
                <a:off x="2700" y="1752"/>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81" name="Freeform 1181"/>
              <p:cNvSpPr>
                <a:spLocks/>
              </p:cNvSpPr>
              <p:nvPr/>
            </p:nvSpPr>
            <p:spPr bwMode="auto">
              <a:xfrm>
                <a:off x="2677" y="17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82" name="Line 1182"/>
              <p:cNvSpPr>
                <a:spLocks noChangeShapeType="1"/>
              </p:cNvSpPr>
              <p:nvPr/>
            </p:nvSpPr>
            <p:spPr bwMode="auto">
              <a:xfrm flipV="1">
                <a:off x="2700" y="1768"/>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83" name="Line 1183"/>
              <p:cNvSpPr>
                <a:spLocks noChangeShapeType="1"/>
              </p:cNvSpPr>
              <p:nvPr/>
            </p:nvSpPr>
            <p:spPr bwMode="auto">
              <a:xfrm>
                <a:off x="2709" y="1741"/>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84" name="Freeform 1184"/>
              <p:cNvSpPr>
                <a:spLocks/>
              </p:cNvSpPr>
              <p:nvPr/>
            </p:nvSpPr>
            <p:spPr bwMode="auto">
              <a:xfrm>
                <a:off x="2686" y="17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85" name="Line 1185"/>
              <p:cNvSpPr>
                <a:spLocks noChangeShapeType="1"/>
              </p:cNvSpPr>
              <p:nvPr/>
            </p:nvSpPr>
            <p:spPr bwMode="auto">
              <a:xfrm>
                <a:off x="2709" y="1768"/>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86" name="Line 1186"/>
              <p:cNvSpPr>
                <a:spLocks noChangeShapeType="1"/>
              </p:cNvSpPr>
              <p:nvPr/>
            </p:nvSpPr>
            <p:spPr bwMode="auto">
              <a:xfrm>
                <a:off x="2717" y="1740"/>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87" name="Freeform 1187"/>
              <p:cNvSpPr>
                <a:spLocks/>
              </p:cNvSpPr>
              <p:nvPr/>
            </p:nvSpPr>
            <p:spPr bwMode="auto">
              <a:xfrm>
                <a:off x="2695" y="17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88" name="Line 1188"/>
              <p:cNvSpPr>
                <a:spLocks noChangeShapeType="1"/>
              </p:cNvSpPr>
              <p:nvPr/>
            </p:nvSpPr>
            <p:spPr bwMode="auto">
              <a:xfrm>
                <a:off x="2717" y="1769"/>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89" name="Line 1189"/>
              <p:cNvSpPr>
                <a:spLocks noChangeShapeType="1"/>
              </p:cNvSpPr>
              <p:nvPr/>
            </p:nvSpPr>
            <p:spPr bwMode="auto">
              <a:xfrm>
                <a:off x="2726" y="1753"/>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90" name="Freeform 1190"/>
              <p:cNvSpPr>
                <a:spLocks/>
              </p:cNvSpPr>
              <p:nvPr/>
            </p:nvSpPr>
            <p:spPr bwMode="auto">
              <a:xfrm>
                <a:off x="2703" y="17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91" name="Line 1191"/>
              <p:cNvSpPr>
                <a:spLocks noChangeShapeType="1"/>
              </p:cNvSpPr>
              <p:nvPr/>
            </p:nvSpPr>
            <p:spPr bwMode="auto">
              <a:xfrm flipV="1">
                <a:off x="2726" y="1772"/>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92" name="Line 1192"/>
              <p:cNvSpPr>
                <a:spLocks noChangeShapeType="1"/>
              </p:cNvSpPr>
              <p:nvPr/>
            </p:nvSpPr>
            <p:spPr bwMode="auto">
              <a:xfrm>
                <a:off x="2735" y="1757"/>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93" name="Freeform 1193"/>
              <p:cNvSpPr>
                <a:spLocks/>
              </p:cNvSpPr>
              <p:nvPr/>
            </p:nvSpPr>
            <p:spPr bwMode="auto">
              <a:xfrm>
                <a:off x="2712" y="17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94" name="Line 1194"/>
              <p:cNvSpPr>
                <a:spLocks noChangeShapeType="1"/>
              </p:cNvSpPr>
              <p:nvPr/>
            </p:nvSpPr>
            <p:spPr bwMode="auto">
              <a:xfrm>
                <a:off x="2735" y="1772"/>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95" name="Line 1195"/>
              <p:cNvSpPr>
                <a:spLocks noChangeShapeType="1"/>
              </p:cNvSpPr>
              <p:nvPr/>
            </p:nvSpPr>
            <p:spPr bwMode="auto">
              <a:xfrm>
                <a:off x="2743" y="1766"/>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96" name="Freeform 1196"/>
              <p:cNvSpPr>
                <a:spLocks/>
              </p:cNvSpPr>
              <p:nvPr/>
            </p:nvSpPr>
            <p:spPr bwMode="auto">
              <a:xfrm>
                <a:off x="2720"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797" name="Line 1197"/>
              <p:cNvSpPr>
                <a:spLocks noChangeShapeType="1"/>
              </p:cNvSpPr>
              <p:nvPr/>
            </p:nvSpPr>
            <p:spPr bwMode="auto">
              <a:xfrm flipV="1">
                <a:off x="2743" y="1773"/>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798" name="Line 1198"/>
              <p:cNvSpPr>
                <a:spLocks noChangeShapeType="1"/>
              </p:cNvSpPr>
              <p:nvPr/>
            </p:nvSpPr>
            <p:spPr bwMode="auto">
              <a:xfrm>
                <a:off x="2752" y="1757"/>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799" name="Freeform 1199"/>
              <p:cNvSpPr>
                <a:spLocks/>
              </p:cNvSpPr>
              <p:nvPr/>
            </p:nvSpPr>
            <p:spPr bwMode="auto">
              <a:xfrm>
                <a:off x="2729" y="17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00" name="Line 1200"/>
              <p:cNvSpPr>
                <a:spLocks noChangeShapeType="1"/>
              </p:cNvSpPr>
              <p:nvPr/>
            </p:nvSpPr>
            <p:spPr bwMode="auto">
              <a:xfrm flipV="1">
                <a:off x="2752" y="1753"/>
                <a:ext cx="8"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01" name="Line 1201"/>
              <p:cNvSpPr>
                <a:spLocks noChangeShapeType="1"/>
              </p:cNvSpPr>
              <p:nvPr/>
            </p:nvSpPr>
            <p:spPr bwMode="auto">
              <a:xfrm>
                <a:off x="2760" y="1745"/>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02" name="Freeform 1202"/>
              <p:cNvSpPr>
                <a:spLocks/>
              </p:cNvSpPr>
              <p:nvPr/>
            </p:nvSpPr>
            <p:spPr bwMode="auto">
              <a:xfrm>
                <a:off x="2737" y="17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03" name="Line 1203"/>
              <p:cNvSpPr>
                <a:spLocks noChangeShapeType="1"/>
              </p:cNvSpPr>
              <p:nvPr/>
            </p:nvSpPr>
            <p:spPr bwMode="auto">
              <a:xfrm flipV="1">
                <a:off x="2760" y="1750"/>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04" name="Line 1204"/>
              <p:cNvSpPr>
                <a:spLocks noChangeShapeType="1"/>
              </p:cNvSpPr>
              <p:nvPr/>
            </p:nvSpPr>
            <p:spPr bwMode="auto">
              <a:xfrm>
                <a:off x="2769" y="1744"/>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05" name="Freeform 1205"/>
              <p:cNvSpPr>
                <a:spLocks/>
              </p:cNvSpPr>
              <p:nvPr/>
            </p:nvSpPr>
            <p:spPr bwMode="auto">
              <a:xfrm>
                <a:off x="2746" y="17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06" name="Line 1206"/>
              <p:cNvSpPr>
                <a:spLocks noChangeShapeType="1"/>
              </p:cNvSpPr>
              <p:nvPr/>
            </p:nvSpPr>
            <p:spPr bwMode="auto">
              <a:xfrm>
                <a:off x="2769" y="1750"/>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07" name="Line 1207"/>
              <p:cNvSpPr>
                <a:spLocks noChangeShapeType="1"/>
              </p:cNvSpPr>
              <p:nvPr/>
            </p:nvSpPr>
            <p:spPr bwMode="auto">
              <a:xfrm>
                <a:off x="2777" y="1746"/>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08" name="Freeform 1208"/>
              <p:cNvSpPr>
                <a:spLocks/>
              </p:cNvSpPr>
              <p:nvPr/>
            </p:nvSpPr>
            <p:spPr bwMode="auto">
              <a:xfrm>
                <a:off x="2755" y="17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09" name="Line 1209"/>
              <p:cNvSpPr>
                <a:spLocks noChangeShapeType="1"/>
              </p:cNvSpPr>
              <p:nvPr/>
            </p:nvSpPr>
            <p:spPr bwMode="auto">
              <a:xfrm flipV="1">
                <a:off x="2777" y="1745"/>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10" name="Line 1210"/>
              <p:cNvSpPr>
                <a:spLocks noChangeShapeType="1"/>
              </p:cNvSpPr>
              <p:nvPr/>
            </p:nvSpPr>
            <p:spPr bwMode="auto">
              <a:xfrm>
                <a:off x="2786" y="1735"/>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11" name="Freeform 1211"/>
              <p:cNvSpPr>
                <a:spLocks/>
              </p:cNvSpPr>
              <p:nvPr/>
            </p:nvSpPr>
            <p:spPr bwMode="auto">
              <a:xfrm>
                <a:off x="2763" y="17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12" name="Line 1212"/>
              <p:cNvSpPr>
                <a:spLocks noChangeShapeType="1"/>
              </p:cNvSpPr>
              <p:nvPr/>
            </p:nvSpPr>
            <p:spPr bwMode="auto">
              <a:xfrm>
                <a:off x="2786" y="1745"/>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13" name="Line 1213"/>
              <p:cNvSpPr>
                <a:spLocks noChangeShapeType="1"/>
              </p:cNvSpPr>
              <p:nvPr/>
            </p:nvSpPr>
            <p:spPr bwMode="auto">
              <a:xfrm>
                <a:off x="2795" y="1753"/>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14" name="Freeform 1214"/>
              <p:cNvSpPr>
                <a:spLocks/>
              </p:cNvSpPr>
              <p:nvPr/>
            </p:nvSpPr>
            <p:spPr bwMode="auto">
              <a:xfrm>
                <a:off x="2772" y="17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15" name="Line 1215"/>
              <p:cNvSpPr>
                <a:spLocks noChangeShapeType="1"/>
              </p:cNvSpPr>
              <p:nvPr/>
            </p:nvSpPr>
            <p:spPr bwMode="auto">
              <a:xfrm>
                <a:off x="2795" y="1762"/>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16" name="Line 1216"/>
              <p:cNvSpPr>
                <a:spLocks noChangeShapeType="1"/>
              </p:cNvSpPr>
              <p:nvPr/>
            </p:nvSpPr>
            <p:spPr bwMode="auto">
              <a:xfrm>
                <a:off x="2803" y="1764"/>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17" name="Freeform 1217"/>
              <p:cNvSpPr>
                <a:spLocks/>
              </p:cNvSpPr>
              <p:nvPr/>
            </p:nvSpPr>
            <p:spPr bwMode="auto">
              <a:xfrm>
                <a:off x="2780"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18" name="Line 1218"/>
              <p:cNvSpPr>
                <a:spLocks noChangeShapeType="1"/>
              </p:cNvSpPr>
              <p:nvPr/>
            </p:nvSpPr>
            <p:spPr bwMode="auto">
              <a:xfrm flipV="1">
                <a:off x="2803" y="1772"/>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19" name="Line 1219"/>
              <p:cNvSpPr>
                <a:spLocks noChangeShapeType="1"/>
              </p:cNvSpPr>
              <p:nvPr/>
            </p:nvSpPr>
            <p:spPr bwMode="auto">
              <a:xfrm>
                <a:off x="2812" y="1754"/>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20" name="Freeform 1220"/>
              <p:cNvSpPr>
                <a:spLocks/>
              </p:cNvSpPr>
              <p:nvPr/>
            </p:nvSpPr>
            <p:spPr bwMode="auto">
              <a:xfrm>
                <a:off x="2789" y="17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21" name="Line 1221"/>
              <p:cNvSpPr>
                <a:spLocks noChangeShapeType="1"/>
              </p:cNvSpPr>
              <p:nvPr/>
            </p:nvSpPr>
            <p:spPr bwMode="auto">
              <a:xfrm>
                <a:off x="2812" y="1772"/>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22" name="Line 1222"/>
              <p:cNvSpPr>
                <a:spLocks noChangeShapeType="1"/>
              </p:cNvSpPr>
              <p:nvPr/>
            </p:nvSpPr>
            <p:spPr bwMode="auto">
              <a:xfrm>
                <a:off x="2820" y="1769"/>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23" name="Freeform 1223"/>
              <p:cNvSpPr>
                <a:spLocks/>
              </p:cNvSpPr>
              <p:nvPr/>
            </p:nvSpPr>
            <p:spPr bwMode="auto">
              <a:xfrm>
                <a:off x="2797"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24" name="Line 1224"/>
              <p:cNvSpPr>
                <a:spLocks noChangeShapeType="1"/>
              </p:cNvSpPr>
              <p:nvPr/>
            </p:nvSpPr>
            <p:spPr bwMode="auto">
              <a:xfrm flipV="1">
                <a:off x="2820" y="1780"/>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25" name="Line 1225"/>
              <p:cNvSpPr>
                <a:spLocks noChangeShapeType="1"/>
              </p:cNvSpPr>
              <p:nvPr/>
            </p:nvSpPr>
            <p:spPr bwMode="auto">
              <a:xfrm>
                <a:off x="2829" y="1777"/>
                <a:ext cx="0" cy="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26" name="Freeform 1226"/>
              <p:cNvSpPr>
                <a:spLocks/>
              </p:cNvSpPr>
              <p:nvPr/>
            </p:nvSpPr>
            <p:spPr bwMode="auto">
              <a:xfrm>
                <a:off x="2806" y="17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grpSp>
        <p:sp>
          <p:nvSpPr>
            <p:cNvPr id="4122828" name="Line 1228"/>
            <p:cNvSpPr>
              <a:spLocks noChangeShapeType="1"/>
            </p:cNvSpPr>
            <p:nvPr/>
          </p:nvSpPr>
          <p:spPr bwMode="auto">
            <a:xfrm>
              <a:off x="2829" y="1780"/>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29" name="Line 1229"/>
            <p:cNvSpPr>
              <a:spLocks noChangeShapeType="1"/>
            </p:cNvSpPr>
            <p:nvPr/>
          </p:nvSpPr>
          <p:spPr bwMode="auto">
            <a:xfrm>
              <a:off x="2837" y="1776"/>
              <a:ext cx="0" cy="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30" name="Freeform 1230"/>
            <p:cNvSpPr>
              <a:spLocks/>
            </p:cNvSpPr>
            <p:nvPr/>
          </p:nvSpPr>
          <p:spPr bwMode="auto">
            <a:xfrm>
              <a:off x="2814" y="17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31" name="Line 1231"/>
            <p:cNvSpPr>
              <a:spLocks noChangeShapeType="1"/>
            </p:cNvSpPr>
            <p:nvPr/>
          </p:nvSpPr>
          <p:spPr bwMode="auto">
            <a:xfrm flipV="1">
              <a:off x="2837" y="1769"/>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32" name="Line 1232"/>
            <p:cNvSpPr>
              <a:spLocks noChangeShapeType="1"/>
            </p:cNvSpPr>
            <p:nvPr/>
          </p:nvSpPr>
          <p:spPr bwMode="auto">
            <a:xfrm>
              <a:off x="2846" y="1762"/>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33" name="Freeform 1233"/>
            <p:cNvSpPr>
              <a:spLocks/>
            </p:cNvSpPr>
            <p:nvPr/>
          </p:nvSpPr>
          <p:spPr bwMode="auto">
            <a:xfrm>
              <a:off x="2823"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34" name="Line 1234"/>
            <p:cNvSpPr>
              <a:spLocks noChangeShapeType="1"/>
            </p:cNvSpPr>
            <p:nvPr/>
          </p:nvSpPr>
          <p:spPr bwMode="auto">
            <a:xfrm>
              <a:off x="2846" y="1769"/>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35" name="Line 1235"/>
            <p:cNvSpPr>
              <a:spLocks noChangeShapeType="1"/>
            </p:cNvSpPr>
            <p:nvPr/>
          </p:nvSpPr>
          <p:spPr bwMode="auto">
            <a:xfrm>
              <a:off x="2854" y="1754"/>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36" name="Freeform 1236"/>
            <p:cNvSpPr>
              <a:spLocks/>
            </p:cNvSpPr>
            <p:nvPr/>
          </p:nvSpPr>
          <p:spPr bwMode="auto">
            <a:xfrm>
              <a:off x="2832" y="17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37" name="Line 1237"/>
            <p:cNvSpPr>
              <a:spLocks noChangeShapeType="1"/>
            </p:cNvSpPr>
            <p:nvPr/>
          </p:nvSpPr>
          <p:spPr bwMode="auto">
            <a:xfrm>
              <a:off x="2854" y="1770"/>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38" name="Line 1238"/>
            <p:cNvSpPr>
              <a:spLocks noChangeShapeType="1"/>
            </p:cNvSpPr>
            <p:nvPr/>
          </p:nvSpPr>
          <p:spPr bwMode="auto">
            <a:xfrm>
              <a:off x="2863" y="1773"/>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39" name="Freeform 1239"/>
            <p:cNvSpPr>
              <a:spLocks/>
            </p:cNvSpPr>
            <p:nvPr/>
          </p:nvSpPr>
          <p:spPr bwMode="auto">
            <a:xfrm>
              <a:off x="2840"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2840" name="Line 1240"/>
            <p:cNvSpPr>
              <a:spLocks noChangeShapeType="1"/>
            </p:cNvSpPr>
            <p:nvPr/>
          </p:nvSpPr>
          <p:spPr bwMode="auto">
            <a:xfrm>
              <a:off x="2863" y="1777"/>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41" name="Line 1241"/>
            <p:cNvSpPr>
              <a:spLocks noChangeShapeType="1"/>
            </p:cNvSpPr>
            <p:nvPr/>
          </p:nvSpPr>
          <p:spPr bwMode="auto">
            <a:xfrm>
              <a:off x="2872" y="1771"/>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42" name="Line 1242"/>
            <p:cNvSpPr>
              <a:spLocks noChangeShapeType="1"/>
            </p:cNvSpPr>
            <p:nvPr/>
          </p:nvSpPr>
          <p:spPr bwMode="auto">
            <a:xfrm>
              <a:off x="2849" y="1771"/>
              <a:ext cx="41"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2843" name="Line 1243"/>
            <p:cNvSpPr>
              <a:spLocks noChangeShapeType="1"/>
            </p:cNvSpPr>
            <p:nvPr/>
          </p:nvSpPr>
          <p:spPr bwMode="auto">
            <a:xfrm>
              <a:off x="2872" y="1779"/>
              <a:ext cx="4"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2844" name="Rectangle 1244"/>
            <p:cNvSpPr>
              <a:spLocks noChangeArrowheads="1"/>
            </p:cNvSpPr>
            <p:nvPr/>
          </p:nvSpPr>
          <p:spPr bwMode="auto">
            <a:xfrm>
              <a:off x="1786" y="2160"/>
              <a:ext cx="474"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Time (sec)</a:t>
              </a:r>
              <a:endParaRPr lang="en-US">
                <a:solidFill>
                  <a:srgbClr val="FFFFFF"/>
                </a:solidFill>
                <a:effectLst>
                  <a:outerShdw blurRad="38100" dist="38100" dir="2700000" algn="tl">
                    <a:srgbClr val="000000"/>
                  </a:outerShdw>
                </a:effectLst>
                <a:cs typeface="Arial" pitchFamily="34" charset="0"/>
              </a:endParaRPr>
            </a:p>
          </p:txBody>
        </p:sp>
        <p:sp>
          <p:nvSpPr>
            <p:cNvPr id="4122845" name="Rectangle 1245"/>
            <p:cNvSpPr>
              <a:spLocks noChangeArrowheads="1"/>
            </p:cNvSpPr>
            <p:nvPr/>
          </p:nvSpPr>
          <p:spPr bwMode="auto">
            <a:xfrm rot="16200000">
              <a:off x="519" y="1364"/>
              <a:ext cx="533"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  Baseline</a:t>
              </a:r>
              <a:endParaRPr lang="en-US">
                <a:solidFill>
                  <a:srgbClr val="FFFFFF"/>
                </a:solidFill>
                <a:effectLst>
                  <a:outerShdw blurRad="38100" dist="38100" dir="2700000" algn="tl">
                    <a:srgbClr val="000000"/>
                  </a:outerShdw>
                </a:effectLst>
                <a:cs typeface="Arial" pitchFamily="34" charset="0"/>
              </a:endParaRPr>
            </a:p>
          </p:txBody>
        </p:sp>
        <p:sp>
          <p:nvSpPr>
            <p:cNvPr id="4122846" name="AutoShape 1246"/>
            <p:cNvSpPr>
              <a:spLocks noChangeAspect="1" noChangeArrowheads="1" noTextEdit="1"/>
            </p:cNvSpPr>
            <p:nvPr/>
          </p:nvSpPr>
          <p:spPr bwMode="auto">
            <a:xfrm>
              <a:off x="3131" y="688"/>
              <a:ext cx="2381" cy="165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122848" name="Rectangle 1248"/>
            <p:cNvSpPr>
              <a:spLocks noChangeArrowheads="1"/>
            </p:cNvSpPr>
            <p:nvPr/>
          </p:nvSpPr>
          <p:spPr bwMode="auto">
            <a:xfrm>
              <a:off x="3131" y="688"/>
              <a:ext cx="2381" cy="165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122849" name="Rectangle 1249"/>
            <p:cNvSpPr>
              <a:spLocks noChangeArrowheads="1"/>
            </p:cNvSpPr>
            <p:nvPr/>
          </p:nvSpPr>
          <p:spPr bwMode="auto">
            <a:xfrm>
              <a:off x="3536" y="848"/>
              <a:ext cx="1712" cy="114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122850" name="Line 1250"/>
            <p:cNvSpPr>
              <a:spLocks noChangeShapeType="1"/>
            </p:cNvSpPr>
            <p:nvPr/>
          </p:nvSpPr>
          <p:spPr bwMode="auto">
            <a:xfrm>
              <a:off x="3536" y="1989"/>
              <a:ext cx="1713" cy="0"/>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122851" name="Line 1251"/>
            <p:cNvSpPr>
              <a:spLocks noChangeShapeType="1"/>
            </p:cNvSpPr>
            <p:nvPr/>
          </p:nvSpPr>
          <p:spPr bwMode="auto">
            <a:xfrm>
              <a:off x="3536" y="1989"/>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52" name="Rectangle 1252"/>
            <p:cNvSpPr>
              <a:spLocks noChangeArrowheads="1"/>
            </p:cNvSpPr>
            <p:nvPr/>
          </p:nvSpPr>
          <p:spPr bwMode="auto">
            <a:xfrm>
              <a:off x="3491" y="2033"/>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0</a:t>
              </a:r>
              <a:endParaRPr lang="en-US">
                <a:solidFill>
                  <a:srgbClr val="FFFFFF"/>
                </a:solidFill>
                <a:effectLst>
                  <a:outerShdw blurRad="38100" dist="38100" dir="2700000" algn="tl">
                    <a:srgbClr val="000000"/>
                  </a:outerShdw>
                </a:effectLst>
                <a:cs typeface="Arial" pitchFamily="34" charset="0"/>
              </a:endParaRPr>
            </a:p>
          </p:txBody>
        </p:sp>
        <p:sp>
          <p:nvSpPr>
            <p:cNvPr id="4122853" name="Line 1253"/>
            <p:cNvSpPr>
              <a:spLocks noChangeShapeType="1"/>
            </p:cNvSpPr>
            <p:nvPr/>
          </p:nvSpPr>
          <p:spPr bwMode="auto">
            <a:xfrm>
              <a:off x="3879" y="1989"/>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122854" name="Rectangle 1254"/>
            <p:cNvSpPr>
              <a:spLocks noChangeArrowheads="1"/>
            </p:cNvSpPr>
            <p:nvPr/>
          </p:nvSpPr>
          <p:spPr bwMode="auto">
            <a:xfrm>
              <a:off x="3834" y="2033"/>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a:t>
              </a:r>
              <a:endParaRPr lang="en-US">
                <a:solidFill>
                  <a:srgbClr val="FFFFFF"/>
                </a:solidFill>
                <a:effectLst>
                  <a:outerShdw blurRad="38100" dist="38100" dir="2700000" algn="tl">
                    <a:srgbClr val="000000"/>
                  </a:outerShdw>
                </a:effectLst>
                <a:cs typeface="Arial" pitchFamily="34" charset="0"/>
              </a:endParaRPr>
            </a:p>
          </p:txBody>
        </p:sp>
        <p:sp>
          <p:nvSpPr>
            <p:cNvPr id="4122855" name="Line 1255"/>
            <p:cNvSpPr>
              <a:spLocks noChangeShapeType="1"/>
            </p:cNvSpPr>
            <p:nvPr/>
          </p:nvSpPr>
          <p:spPr bwMode="auto">
            <a:xfrm>
              <a:off x="4222" y="1989"/>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122856" name="Rectangle 1256"/>
            <p:cNvSpPr>
              <a:spLocks noChangeArrowheads="1"/>
            </p:cNvSpPr>
            <p:nvPr/>
          </p:nvSpPr>
          <p:spPr bwMode="auto">
            <a:xfrm>
              <a:off x="4177" y="2033"/>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4</a:t>
              </a:r>
              <a:endParaRPr lang="en-US">
                <a:solidFill>
                  <a:srgbClr val="FFFFFF"/>
                </a:solidFill>
                <a:effectLst>
                  <a:outerShdw blurRad="38100" dist="38100" dir="2700000" algn="tl">
                    <a:srgbClr val="000000"/>
                  </a:outerShdw>
                </a:effectLst>
                <a:cs typeface="Arial" pitchFamily="34" charset="0"/>
              </a:endParaRPr>
            </a:p>
          </p:txBody>
        </p:sp>
        <p:sp>
          <p:nvSpPr>
            <p:cNvPr id="4122857" name="Line 1257"/>
            <p:cNvSpPr>
              <a:spLocks noChangeShapeType="1"/>
            </p:cNvSpPr>
            <p:nvPr/>
          </p:nvSpPr>
          <p:spPr bwMode="auto">
            <a:xfrm>
              <a:off x="4564" y="1989"/>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122858" name="Rectangle 1258"/>
            <p:cNvSpPr>
              <a:spLocks noChangeArrowheads="1"/>
            </p:cNvSpPr>
            <p:nvPr/>
          </p:nvSpPr>
          <p:spPr bwMode="auto">
            <a:xfrm>
              <a:off x="4519" y="2033"/>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6</a:t>
              </a:r>
              <a:endParaRPr lang="en-US">
                <a:solidFill>
                  <a:srgbClr val="FFFFFF"/>
                </a:solidFill>
                <a:effectLst>
                  <a:outerShdw blurRad="38100" dist="38100" dir="2700000" algn="tl">
                    <a:srgbClr val="000000"/>
                  </a:outerShdw>
                </a:effectLst>
                <a:cs typeface="Arial" pitchFamily="34" charset="0"/>
              </a:endParaRPr>
            </a:p>
          </p:txBody>
        </p:sp>
        <p:sp>
          <p:nvSpPr>
            <p:cNvPr id="4122859" name="Line 1259"/>
            <p:cNvSpPr>
              <a:spLocks noChangeShapeType="1"/>
            </p:cNvSpPr>
            <p:nvPr/>
          </p:nvSpPr>
          <p:spPr bwMode="auto">
            <a:xfrm>
              <a:off x="4907" y="1989"/>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122860" name="Rectangle 1260"/>
            <p:cNvSpPr>
              <a:spLocks noChangeArrowheads="1"/>
            </p:cNvSpPr>
            <p:nvPr/>
          </p:nvSpPr>
          <p:spPr bwMode="auto">
            <a:xfrm>
              <a:off x="4862" y="2033"/>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8</a:t>
              </a:r>
              <a:endParaRPr lang="en-US">
                <a:solidFill>
                  <a:srgbClr val="FFFFFF"/>
                </a:solidFill>
                <a:effectLst>
                  <a:outerShdw blurRad="38100" dist="38100" dir="2700000" algn="tl">
                    <a:srgbClr val="000000"/>
                  </a:outerShdw>
                </a:effectLst>
                <a:cs typeface="Arial" pitchFamily="34" charset="0"/>
              </a:endParaRPr>
            </a:p>
          </p:txBody>
        </p:sp>
        <p:sp>
          <p:nvSpPr>
            <p:cNvPr id="4122861" name="Line 1261"/>
            <p:cNvSpPr>
              <a:spLocks noChangeShapeType="1"/>
            </p:cNvSpPr>
            <p:nvPr/>
          </p:nvSpPr>
          <p:spPr bwMode="auto">
            <a:xfrm>
              <a:off x="5249" y="1989"/>
              <a:ext cx="0" cy="33"/>
            </a:xfrm>
            <a:prstGeom prst="line">
              <a:avLst/>
            </a:prstGeom>
            <a:noFill/>
            <a:ln w="9525">
              <a:solidFill>
                <a:srgbClr val="000000"/>
              </a:solidFill>
              <a:round/>
              <a:headEnd/>
              <a:tailEnd/>
            </a:ln>
          </p:spPr>
          <p:txBody>
            <a:bodyPr/>
            <a:lstStyle/>
            <a:p>
              <a:pPr>
                <a:defRPr/>
              </a:pPr>
              <a:endParaRPr lang="en-US" sz="2000">
                <a:cs typeface="Arial" pitchFamily="34" charset="0"/>
              </a:endParaRPr>
            </a:p>
          </p:txBody>
        </p:sp>
        <p:sp>
          <p:nvSpPr>
            <p:cNvPr id="4122862" name="Rectangle 1262"/>
            <p:cNvSpPr>
              <a:spLocks noChangeArrowheads="1"/>
            </p:cNvSpPr>
            <p:nvPr/>
          </p:nvSpPr>
          <p:spPr bwMode="auto">
            <a:xfrm>
              <a:off x="5179" y="2033"/>
              <a:ext cx="98"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a:t>
              </a:r>
              <a:endParaRPr lang="en-US">
                <a:solidFill>
                  <a:srgbClr val="FFFFFF"/>
                </a:solidFill>
                <a:effectLst>
                  <a:outerShdw blurRad="38100" dist="38100" dir="2700000" algn="tl">
                    <a:srgbClr val="000000"/>
                  </a:outerShdw>
                </a:effectLst>
                <a:cs typeface="Arial" pitchFamily="34" charset="0"/>
              </a:endParaRPr>
            </a:p>
          </p:txBody>
        </p:sp>
        <p:sp>
          <p:nvSpPr>
            <p:cNvPr id="4122863" name="Line 1263"/>
            <p:cNvSpPr>
              <a:spLocks noChangeShapeType="1"/>
            </p:cNvSpPr>
            <p:nvPr/>
          </p:nvSpPr>
          <p:spPr bwMode="auto">
            <a:xfrm flipV="1">
              <a:off x="3536" y="848"/>
              <a:ext cx="0" cy="1141"/>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64" name="Line 1264"/>
            <p:cNvSpPr>
              <a:spLocks noChangeShapeType="1"/>
            </p:cNvSpPr>
            <p:nvPr/>
          </p:nvSpPr>
          <p:spPr bwMode="auto">
            <a:xfrm flipH="1">
              <a:off x="3504" y="1761"/>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65" name="Rectangle 1265"/>
            <p:cNvSpPr>
              <a:spLocks noChangeArrowheads="1"/>
            </p:cNvSpPr>
            <p:nvPr/>
          </p:nvSpPr>
          <p:spPr bwMode="auto">
            <a:xfrm>
              <a:off x="3304" y="1710"/>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100</a:t>
              </a:r>
              <a:endParaRPr lang="en-US">
                <a:solidFill>
                  <a:srgbClr val="FFFFFF"/>
                </a:solidFill>
                <a:effectLst>
                  <a:outerShdw blurRad="38100" dist="38100" dir="2700000" algn="tl">
                    <a:srgbClr val="000000"/>
                  </a:outerShdw>
                </a:effectLst>
                <a:cs typeface="Arial" pitchFamily="34" charset="0"/>
              </a:endParaRPr>
            </a:p>
          </p:txBody>
        </p:sp>
        <p:sp>
          <p:nvSpPr>
            <p:cNvPr id="4122866" name="Line 1266"/>
            <p:cNvSpPr>
              <a:spLocks noChangeShapeType="1"/>
            </p:cNvSpPr>
            <p:nvPr/>
          </p:nvSpPr>
          <p:spPr bwMode="auto">
            <a:xfrm flipH="1">
              <a:off x="3504" y="1304"/>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67" name="Rectangle 1267"/>
            <p:cNvSpPr>
              <a:spLocks noChangeArrowheads="1"/>
            </p:cNvSpPr>
            <p:nvPr/>
          </p:nvSpPr>
          <p:spPr bwMode="auto">
            <a:xfrm>
              <a:off x="3304" y="1253"/>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200</a:t>
              </a:r>
              <a:endParaRPr lang="en-US">
                <a:solidFill>
                  <a:srgbClr val="FFFFFF"/>
                </a:solidFill>
                <a:effectLst>
                  <a:outerShdw blurRad="38100" dist="38100" dir="2700000" algn="tl">
                    <a:srgbClr val="000000"/>
                  </a:outerShdw>
                </a:effectLst>
                <a:cs typeface="Arial" pitchFamily="34" charset="0"/>
              </a:endParaRPr>
            </a:p>
          </p:txBody>
        </p:sp>
        <p:sp>
          <p:nvSpPr>
            <p:cNvPr id="4122868" name="Line 1268"/>
            <p:cNvSpPr>
              <a:spLocks noChangeShapeType="1"/>
            </p:cNvSpPr>
            <p:nvPr/>
          </p:nvSpPr>
          <p:spPr bwMode="auto">
            <a:xfrm flipH="1">
              <a:off x="3504" y="848"/>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69" name="Rectangle 1269"/>
            <p:cNvSpPr>
              <a:spLocks noChangeArrowheads="1"/>
            </p:cNvSpPr>
            <p:nvPr/>
          </p:nvSpPr>
          <p:spPr bwMode="auto">
            <a:xfrm>
              <a:off x="3304" y="796"/>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300</a:t>
              </a:r>
              <a:endParaRPr lang="en-US">
                <a:solidFill>
                  <a:srgbClr val="FFFFFF"/>
                </a:solidFill>
                <a:effectLst>
                  <a:outerShdw blurRad="38100" dist="38100" dir="2700000" algn="tl">
                    <a:srgbClr val="000000"/>
                  </a:outerShdw>
                </a:effectLst>
                <a:cs typeface="Arial" pitchFamily="34" charset="0"/>
              </a:endParaRPr>
            </a:p>
          </p:txBody>
        </p:sp>
        <p:sp>
          <p:nvSpPr>
            <p:cNvPr id="4122870" name="Line 1270"/>
            <p:cNvSpPr>
              <a:spLocks noChangeShapeType="1"/>
            </p:cNvSpPr>
            <p:nvPr/>
          </p:nvSpPr>
          <p:spPr bwMode="auto">
            <a:xfrm flipV="1">
              <a:off x="3557" y="1741"/>
              <a:ext cx="0" cy="1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71" name="Freeform 1271"/>
            <p:cNvSpPr>
              <a:spLocks/>
            </p:cNvSpPr>
            <p:nvPr/>
          </p:nvSpPr>
          <p:spPr bwMode="auto">
            <a:xfrm>
              <a:off x="3534"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72" name="Line 1272"/>
            <p:cNvSpPr>
              <a:spLocks noChangeShapeType="1"/>
            </p:cNvSpPr>
            <p:nvPr/>
          </p:nvSpPr>
          <p:spPr bwMode="auto">
            <a:xfrm>
              <a:off x="3557" y="1741"/>
              <a:ext cx="9" cy="6"/>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2873" name="Line 1273"/>
            <p:cNvSpPr>
              <a:spLocks noChangeShapeType="1"/>
            </p:cNvSpPr>
            <p:nvPr/>
          </p:nvSpPr>
          <p:spPr bwMode="auto">
            <a:xfrm flipV="1">
              <a:off x="3566" y="1747"/>
              <a:ext cx="0" cy="8"/>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2874" name="Freeform 1274"/>
            <p:cNvSpPr>
              <a:spLocks/>
            </p:cNvSpPr>
            <p:nvPr/>
          </p:nvSpPr>
          <p:spPr bwMode="auto">
            <a:xfrm>
              <a:off x="3543" y="17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75" name="Line 1275"/>
            <p:cNvSpPr>
              <a:spLocks noChangeShapeType="1"/>
            </p:cNvSpPr>
            <p:nvPr/>
          </p:nvSpPr>
          <p:spPr bwMode="auto">
            <a:xfrm>
              <a:off x="3566" y="1747"/>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76" name="Line 1276"/>
            <p:cNvSpPr>
              <a:spLocks noChangeShapeType="1"/>
            </p:cNvSpPr>
            <p:nvPr/>
          </p:nvSpPr>
          <p:spPr bwMode="auto">
            <a:xfrm flipV="1">
              <a:off x="3574" y="1754"/>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77" name="Freeform 1277"/>
            <p:cNvSpPr>
              <a:spLocks/>
            </p:cNvSpPr>
            <p:nvPr/>
          </p:nvSpPr>
          <p:spPr bwMode="auto">
            <a:xfrm>
              <a:off x="3552" y="176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78" name="Line 1278"/>
            <p:cNvSpPr>
              <a:spLocks noChangeShapeType="1"/>
            </p:cNvSpPr>
            <p:nvPr/>
          </p:nvSpPr>
          <p:spPr bwMode="auto">
            <a:xfrm>
              <a:off x="3574" y="1754"/>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79" name="Line 1279"/>
            <p:cNvSpPr>
              <a:spLocks noChangeShapeType="1"/>
            </p:cNvSpPr>
            <p:nvPr/>
          </p:nvSpPr>
          <p:spPr bwMode="auto">
            <a:xfrm flipV="1">
              <a:off x="3583" y="1754"/>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80" name="Freeform 1280"/>
            <p:cNvSpPr>
              <a:spLocks/>
            </p:cNvSpPr>
            <p:nvPr/>
          </p:nvSpPr>
          <p:spPr bwMode="auto">
            <a:xfrm>
              <a:off x="3560"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81" name="Line 1281"/>
            <p:cNvSpPr>
              <a:spLocks noChangeShapeType="1"/>
            </p:cNvSpPr>
            <p:nvPr/>
          </p:nvSpPr>
          <p:spPr bwMode="auto">
            <a:xfrm>
              <a:off x="3583" y="175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82" name="Line 1282"/>
            <p:cNvSpPr>
              <a:spLocks noChangeShapeType="1"/>
            </p:cNvSpPr>
            <p:nvPr/>
          </p:nvSpPr>
          <p:spPr bwMode="auto">
            <a:xfrm flipV="1">
              <a:off x="3592" y="1758"/>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83" name="Freeform 1283"/>
            <p:cNvSpPr>
              <a:spLocks/>
            </p:cNvSpPr>
            <p:nvPr/>
          </p:nvSpPr>
          <p:spPr bwMode="auto">
            <a:xfrm>
              <a:off x="3569" y="177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84" name="Line 1284"/>
            <p:cNvSpPr>
              <a:spLocks noChangeShapeType="1"/>
            </p:cNvSpPr>
            <p:nvPr/>
          </p:nvSpPr>
          <p:spPr bwMode="auto">
            <a:xfrm>
              <a:off x="3592" y="1750"/>
              <a:ext cx="8" cy="2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85" name="Line 1285"/>
            <p:cNvSpPr>
              <a:spLocks noChangeShapeType="1"/>
            </p:cNvSpPr>
            <p:nvPr/>
          </p:nvSpPr>
          <p:spPr bwMode="auto">
            <a:xfrm flipV="1">
              <a:off x="3600" y="1769"/>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86" name="Freeform 1286"/>
            <p:cNvSpPr>
              <a:spLocks/>
            </p:cNvSpPr>
            <p:nvPr/>
          </p:nvSpPr>
          <p:spPr bwMode="auto">
            <a:xfrm>
              <a:off x="3577" y="17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87" name="Line 1287"/>
            <p:cNvSpPr>
              <a:spLocks noChangeShapeType="1"/>
            </p:cNvSpPr>
            <p:nvPr/>
          </p:nvSpPr>
          <p:spPr bwMode="auto">
            <a:xfrm flipV="1">
              <a:off x="3600" y="1761"/>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88" name="Line 1288"/>
            <p:cNvSpPr>
              <a:spLocks noChangeShapeType="1"/>
            </p:cNvSpPr>
            <p:nvPr/>
          </p:nvSpPr>
          <p:spPr bwMode="auto">
            <a:xfrm flipV="1">
              <a:off x="3609" y="1761"/>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89" name="Freeform 1289"/>
            <p:cNvSpPr>
              <a:spLocks/>
            </p:cNvSpPr>
            <p:nvPr/>
          </p:nvSpPr>
          <p:spPr bwMode="auto">
            <a:xfrm>
              <a:off x="3586"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90" name="Line 1290"/>
            <p:cNvSpPr>
              <a:spLocks noChangeShapeType="1"/>
            </p:cNvSpPr>
            <p:nvPr/>
          </p:nvSpPr>
          <p:spPr bwMode="auto">
            <a:xfrm>
              <a:off x="3609" y="1761"/>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91" name="Line 1291"/>
            <p:cNvSpPr>
              <a:spLocks noChangeShapeType="1"/>
            </p:cNvSpPr>
            <p:nvPr/>
          </p:nvSpPr>
          <p:spPr bwMode="auto">
            <a:xfrm flipV="1">
              <a:off x="3617" y="1769"/>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92" name="Freeform 1292"/>
            <p:cNvSpPr>
              <a:spLocks/>
            </p:cNvSpPr>
            <p:nvPr/>
          </p:nvSpPr>
          <p:spPr bwMode="auto">
            <a:xfrm>
              <a:off x="3594" y="17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93" name="Line 1293"/>
            <p:cNvSpPr>
              <a:spLocks noChangeShapeType="1"/>
            </p:cNvSpPr>
            <p:nvPr/>
          </p:nvSpPr>
          <p:spPr bwMode="auto">
            <a:xfrm>
              <a:off x="3617" y="1769"/>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94" name="Line 1294"/>
            <p:cNvSpPr>
              <a:spLocks noChangeShapeType="1"/>
            </p:cNvSpPr>
            <p:nvPr/>
          </p:nvSpPr>
          <p:spPr bwMode="auto">
            <a:xfrm flipV="1">
              <a:off x="3626" y="1778"/>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95" name="Freeform 1295"/>
            <p:cNvSpPr>
              <a:spLocks/>
            </p:cNvSpPr>
            <p:nvPr/>
          </p:nvSpPr>
          <p:spPr bwMode="auto">
            <a:xfrm>
              <a:off x="3603" y="17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96" name="Line 1296"/>
            <p:cNvSpPr>
              <a:spLocks noChangeShapeType="1"/>
            </p:cNvSpPr>
            <p:nvPr/>
          </p:nvSpPr>
          <p:spPr bwMode="auto">
            <a:xfrm flipV="1">
              <a:off x="3626" y="1771"/>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897" name="Line 1297"/>
            <p:cNvSpPr>
              <a:spLocks noChangeShapeType="1"/>
            </p:cNvSpPr>
            <p:nvPr/>
          </p:nvSpPr>
          <p:spPr bwMode="auto">
            <a:xfrm flipV="1">
              <a:off x="3634" y="1771"/>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898" name="Freeform 1298"/>
            <p:cNvSpPr>
              <a:spLocks/>
            </p:cNvSpPr>
            <p:nvPr/>
          </p:nvSpPr>
          <p:spPr bwMode="auto">
            <a:xfrm>
              <a:off x="3612" y="178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899" name="Line 1299"/>
            <p:cNvSpPr>
              <a:spLocks noChangeShapeType="1"/>
            </p:cNvSpPr>
            <p:nvPr/>
          </p:nvSpPr>
          <p:spPr bwMode="auto">
            <a:xfrm>
              <a:off x="3634" y="177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00" name="Line 1300"/>
            <p:cNvSpPr>
              <a:spLocks noChangeShapeType="1"/>
            </p:cNvSpPr>
            <p:nvPr/>
          </p:nvSpPr>
          <p:spPr bwMode="auto">
            <a:xfrm flipV="1">
              <a:off x="3643" y="1775"/>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01" name="Freeform 1301"/>
            <p:cNvSpPr>
              <a:spLocks/>
            </p:cNvSpPr>
            <p:nvPr/>
          </p:nvSpPr>
          <p:spPr bwMode="auto">
            <a:xfrm>
              <a:off x="3620"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02" name="Line 1302"/>
            <p:cNvSpPr>
              <a:spLocks noChangeShapeType="1"/>
            </p:cNvSpPr>
            <p:nvPr/>
          </p:nvSpPr>
          <p:spPr bwMode="auto">
            <a:xfrm flipV="1">
              <a:off x="3643" y="1768"/>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03" name="Line 1303"/>
            <p:cNvSpPr>
              <a:spLocks noChangeShapeType="1"/>
            </p:cNvSpPr>
            <p:nvPr/>
          </p:nvSpPr>
          <p:spPr bwMode="auto">
            <a:xfrm flipV="1">
              <a:off x="3652" y="1768"/>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04" name="Freeform 1304"/>
            <p:cNvSpPr>
              <a:spLocks/>
            </p:cNvSpPr>
            <p:nvPr/>
          </p:nvSpPr>
          <p:spPr bwMode="auto">
            <a:xfrm>
              <a:off x="3629" y="177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05" name="Line 1305"/>
            <p:cNvSpPr>
              <a:spLocks noChangeShapeType="1"/>
            </p:cNvSpPr>
            <p:nvPr/>
          </p:nvSpPr>
          <p:spPr bwMode="auto">
            <a:xfrm flipV="1">
              <a:off x="3652" y="1754"/>
              <a:ext cx="8"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06" name="Line 1306"/>
            <p:cNvSpPr>
              <a:spLocks noChangeShapeType="1"/>
            </p:cNvSpPr>
            <p:nvPr/>
          </p:nvSpPr>
          <p:spPr bwMode="auto">
            <a:xfrm flipV="1">
              <a:off x="3660" y="1754"/>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07" name="Freeform 1307"/>
            <p:cNvSpPr>
              <a:spLocks/>
            </p:cNvSpPr>
            <p:nvPr/>
          </p:nvSpPr>
          <p:spPr bwMode="auto">
            <a:xfrm>
              <a:off x="3637"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08" name="Line 1308"/>
            <p:cNvSpPr>
              <a:spLocks noChangeShapeType="1"/>
            </p:cNvSpPr>
            <p:nvPr/>
          </p:nvSpPr>
          <p:spPr bwMode="auto">
            <a:xfrm>
              <a:off x="3660" y="175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09" name="Line 1309"/>
            <p:cNvSpPr>
              <a:spLocks noChangeShapeType="1"/>
            </p:cNvSpPr>
            <p:nvPr/>
          </p:nvSpPr>
          <p:spPr bwMode="auto">
            <a:xfrm flipV="1">
              <a:off x="3669" y="1758"/>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10" name="Freeform 1310"/>
            <p:cNvSpPr>
              <a:spLocks/>
            </p:cNvSpPr>
            <p:nvPr/>
          </p:nvSpPr>
          <p:spPr bwMode="auto">
            <a:xfrm>
              <a:off x="3646" y="177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11" name="Line 1311"/>
            <p:cNvSpPr>
              <a:spLocks noChangeShapeType="1"/>
            </p:cNvSpPr>
            <p:nvPr/>
          </p:nvSpPr>
          <p:spPr bwMode="auto">
            <a:xfrm flipV="1">
              <a:off x="3669" y="1752"/>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12" name="Line 1312"/>
            <p:cNvSpPr>
              <a:spLocks noChangeShapeType="1"/>
            </p:cNvSpPr>
            <p:nvPr/>
          </p:nvSpPr>
          <p:spPr bwMode="auto">
            <a:xfrm flipV="1">
              <a:off x="3677" y="1752"/>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13" name="Freeform 1313"/>
            <p:cNvSpPr>
              <a:spLocks/>
            </p:cNvSpPr>
            <p:nvPr/>
          </p:nvSpPr>
          <p:spPr bwMode="auto">
            <a:xfrm>
              <a:off x="3654" y="17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14" name="Line 1314"/>
            <p:cNvSpPr>
              <a:spLocks noChangeShapeType="1"/>
            </p:cNvSpPr>
            <p:nvPr/>
          </p:nvSpPr>
          <p:spPr bwMode="auto">
            <a:xfrm flipV="1">
              <a:off x="3677" y="1749"/>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15" name="Line 1315"/>
            <p:cNvSpPr>
              <a:spLocks noChangeShapeType="1"/>
            </p:cNvSpPr>
            <p:nvPr/>
          </p:nvSpPr>
          <p:spPr bwMode="auto">
            <a:xfrm flipV="1">
              <a:off x="3686" y="1749"/>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16" name="Freeform 1316"/>
            <p:cNvSpPr>
              <a:spLocks/>
            </p:cNvSpPr>
            <p:nvPr/>
          </p:nvSpPr>
          <p:spPr bwMode="auto">
            <a:xfrm>
              <a:off x="3663"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17" name="Line 1317"/>
            <p:cNvSpPr>
              <a:spLocks noChangeShapeType="1"/>
            </p:cNvSpPr>
            <p:nvPr/>
          </p:nvSpPr>
          <p:spPr bwMode="auto">
            <a:xfrm>
              <a:off x="3686" y="1749"/>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18" name="Line 1318"/>
            <p:cNvSpPr>
              <a:spLocks noChangeShapeType="1"/>
            </p:cNvSpPr>
            <p:nvPr/>
          </p:nvSpPr>
          <p:spPr bwMode="auto">
            <a:xfrm flipV="1">
              <a:off x="3694" y="1759"/>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19" name="Freeform 1319"/>
            <p:cNvSpPr>
              <a:spLocks/>
            </p:cNvSpPr>
            <p:nvPr/>
          </p:nvSpPr>
          <p:spPr bwMode="auto">
            <a:xfrm>
              <a:off x="3672" y="17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20" name="Line 1320"/>
            <p:cNvSpPr>
              <a:spLocks noChangeShapeType="1"/>
            </p:cNvSpPr>
            <p:nvPr/>
          </p:nvSpPr>
          <p:spPr bwMode="auto">
            <a:xfrm>
              <a:off x="3694" y="1759"/>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21" name="Line 1321"/>
            <p:cNvSpPr>
              <a:spLocks noChangeShapeType="1"/>
            </p:cNvSpPr>
            <p:nvPr/>
          </p:nvSpPr>
          <p:spPr bwMode="auto">
            <a:xfrm flipV="1">
              <a:off x="3703" y="1759"/>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22" name="Freeform 1322"/>
            <p:cNvSpPr>
              <a:spLocks/>
            </p:cNvSpPr>
            <p:nvPr/>
          </p:nvSpPr>
          <p:spPr bwMode="auto">
            <a:xfrm>
              <a:off x="3680" y="17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23" name="Line 1323"/>
            <p:cNvSpPr>
              <a:spLocks noChangeShapeType="1"/>
            </p:cNvSpPr>
            <p:nvPr/>
          </p:nvSpPr>
          <p:spPr bwMode="auto">
            <a:xfrm>
              <a:off x="3703" y="1759"/>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24" name="Line 1324"/>
            <p:cNvSpPr>
              <a:spLocks noChangeShapeType="1"/>
            </p:cNvSpPr>
            <p:nvPr/>
          </p:nvSpPr>
          <p:spPr bwMode="auto">
            <a:xfrm flipV="1">
              <a:off x="3711" y="1759"/>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25" name="Freeform 1325"/>
            <p:cNvSpPr>
              <a:spLocks/>
            </p:cNvSpPr>
            <p:nvPr/>
          </p:nvSpPr>
          <p:spPr bwMode="auto">
            <a:xfrm>
              <a:off x="3689" y="17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26" name="Line 1326"/>
            <p:cNvSpPr>
              <a:spLocks noChangeShapeType="1"/>
            </p:cNvSpPr>
            <p:nvPr/>
          </p:nvSpPr>
          <p:spPr bwMode="auto">
            <a:xfrm>
              <a:off x="3711" y="1759"/>
              <a:ext cx="9"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27" name="Line 1327"/>
            <p:cNvSpPr>
              <a:spLocks noChangeShapeType="1"/>
            </p:cNvSpPr>
            <p:nvPr/>
          </p:nvSpPr>
          <p:spPr bwMode="auto">
            <a:xfrm flipV="1">
              <a:off x="3720" y="1777"/>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28" name="Freeform 1328"/>
            <p:cNvSpPr>
              <a:spLocks/>
            </p:cNvSpPr>
            <p:nvPr/>
          </p:nvSpPr>
          <p:spPr bwMode="auto">
            <a:xfrm>
              <a:off x="3697" y="18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29" name="Line 1329"/>
            <p:cNvSpPr>
              <a:spLocks noChangeShapeType="1"/>
            </p:cNvSpPr>
            <p:nvPr/>
          </p:nvSpPr>
          <p:spPr bwMode="auto">
            <a:xfrm flipV="1">
              <a:off x="3720" y="177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30" name="Line 1330"/>
            <p:cNvSpPr>
              <a:spLocks noChangeShapeType="1"/>
            </p:cNvSpPr>
            <p:nvPr/>
          </p:nvSpPr>
          <p:spPr bwMode="auto">
            <a:xfrm flipV="1">
              <a:off x="3729" y="1774"/>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31" name="Freeform 1331"/>
            <p:cNvSpPr>
              <a:spLocks/>
            </p:cNvSpPr>
            <p:nvPr/>
          </p:nvSpPr>
          <p:spPr bwMode="auto">
            <a:xfrm>
              <a:off x="3706" y="180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32" name="Line 1332"/>
            <p:cNvSpPr>
              <a:spLocks noChangeShapeType="1"/>
            </p:cNvSpPr>
            <p:nvPr/>
          </p:nvSpPr>
          <p:spPr bwMode="auto">
            <a:xfrm flipV="1">
              <a:off x="3729" y="1756"/>
              <a:ext cx="8"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33" name="Line 1333"/>
            <p:cNvSpPr>
              <a:spLocks noChangeShapeType="1"/>
            </p:cNvSpPr>
            <p:nvPr/>
          </p:nvSpPr>
          <p:spPr bwMode="auto">
            <a:xfrm flipV="1">
              <a:off x="3737" y="1756"/>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34" name="Freeform 1334"/>
            <p:cNvSpPr>
              <a:spLocks/>
            </p:cNvSpPr>
            <p:nvPr/>
          </p:nvSpPr>
          <p:spPr bwMode="auto">
            <a:xfrm>
              <a:off x="3714"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35" name="Line 1335"/>
            <p:cNvSpPr>
              <a:spLocks noChangeShapeType="1"/>
            </p:cNvSpPr>
            <p:nvPr/>
          </p:nvSpPr>
          <p:spPr bwMode="auto">
            <a:xfrm flipV="1">
              <a:off x="3737" y="1755"/>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36" name="Line 1336"/>
            <p:cNvSpPr>
              <a:spLocks noChangeShapeType="1"/>
            </p:cNvSpPr>
            <p:nvPr/>
          </p:nvSpPr>
          <p:spPr bwMode="auto">
            <a:xfrm flipV="1">
              <a:off x="3746" y="1755"/>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37" name="Freeform 1337"/>
            <p:cNvSpPr>
              <a:spLocks/>
            </p:cNvSpPr>
            <p:nvPr/>
          </p:nvSpPr>
          <p:spPr bwMode="auto">
            <a:xfrm>
              <a:off x="3723"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38" name="Line 1338"/>
            <p:cNvSpPr>
              <a:spLocks noChangeShapeType="1"/>
            </p:cNvSpPr>
            <p:nvPr/>
          </p:nvSpPr>
          <p:spPr bwMode="auto">
            <a:xfrm flipV="1">
              <a:off x="3746" y="1753"/>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39" name="Line 1339"/>
            <p:cNvSpPr>
              <a:spLocks noChangeShapeType="1"/>
            </p:cNvSpPr>
            <p:nvPr/>
          </p:nvSpPr>
          <p:spPr bwMode="auto">
            <a:xfrm flipV="1">
              <a:off x="3754" y="1753"/>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40" name="Freeform 1340"/>
            <p:cNvSpPr>
              <a:spLocks/>
            </p:cNvSpPr>
            <p:nvPr/>
          </p:nvSpPr>
          <p:spPr bwMode="auto">
            <a:xfrm>
              <a:off x="3731" y="17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41" name="Line 1341"/>
            <p:cNvSpPr>
              <a:spLocks noChangeShapeType="1"/>
            </p:cNvSpPr>
            <p:nvPr/>
          </p:nvSpPr>
          <p:spPr bwMode="auto">
            <a:xfrm flipV="1">
              <a:off x="3754" y="1745"/>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42" name="Line 1342"/>
            <p:cNvSpPr>
              <a:spLocks noChangeShapeType="1"/>
            </p:cNvSpPr>
            <p:nvPr/>
          </p:nvSpPr>
          <p:spPr bwMode="auto">
            <a:xfrm flipV="1">
              <a:off x="3763" y="1745"/>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43" name="Freeform 1343"/>
            <p:cNvSpPr>
              <a:spLocks/>
            </p:cNvSpPr>
            <p:nvPr/>
          </p:nvSpPr>
          <p:spPr bwMode="auto">
            <a:xfrm>
              <a:off x="3740"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44" name="Line 1344"/>
            <p:cNvSpPr>
              <a:spLocks noChangeShapeType="1"/>
            </p:cNvSpPr>
            <p:nvPr/>
          </p:nvSpPr>
          <p:spPr bwMode="auto">
            <a:xfrm flipV="1">
              <a:off x="3763" y="174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45" name="Line 1345"/>
            <p:cNvSpPr>
              <a:spLocks noChangeShapeType="1"/>
            </p:cNvSpPr>
            <p:nvPr/>
          </p:nvSpPr>
          <p:spPr bwMode="auto">
            <a:xfrm flipV="1">
              <a:off x="3771" y="1744"/>
              <a:ext cx="0" cy="4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46" name="Freeform 1346"/>
            <p:cNvSpPr>
              <a:spLocks/>
            </p:cNvSpPr>
            <p:nvPr/>
          </p:nvSpPr>
          <p:spPr bwMode="auto">
            <a:xfrm>
              <a:off x="3749" y="178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47" name="Line 1347"/>
            <p:cNvSpPr>
              <a:spLocks noChangeShapeType="1"/>
            </p:cNvSpPr>
            <p:nvPr/>
          </p:nvSpPr>
          <p:spPr bwMode="auto">
            <a:xfrm>
              <a:off x="3771" y="1744"/>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48" name="Line 1348"/>
            <p:cNvSpPr>
              <a:spLocks noChangeShapeType="1"/>
            </p:cNvSpPr>
            <p:nvPr/>
          </p:nvSpPr>
          <p:spPr bwMode="auto">
            <a:xfrm flipV="1">
              <a:off x="3780" y="1760"/>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49" name="Freeform 1349"/>
            <p:cNvSpPr>
              <a:spLocks/>
            </p:cNvSpPr>
            <p:nvPr/>
          </p:nvSpPr>
          <p:spPr bwMode="auto">
            <a:xfrm>
              <a:off x="3757"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50" name="Line 1350"/>
            <p:cNvSpPr>
              <a:spLocks noChangeShapeType="1"/>
            </p:cNvSpPr>
            <p:nvPr/>
          </p:nvSpPr>
          <p:spPr bwMode="auto">
            <a:xfrm>
              <a:off x="3780" y="1760"/>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51" name="Line 1351"/>
            <p:cNvSpPr>
              <a:spLocks noChangeShapeType="1"/>
            </p:cNvSpPr>
            <p:nvPr/>
          </p:nvSpPr>
          <p:spPr bwMode="auto">
            <a:xfrm flipV="1">
              <a:off x="3789" y="1760"/>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52" name="Freeform 1352"/>
            <p:cNvSpPr>
              <a:spLocks/>
            </p:cNvSpPr>
            <p:nvPr/>
          </p:nvSpPr>
          <p:spPr bwMode="auto">
            <a:xfrm>
              <a:off x="3766" y="178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53" name="Line 1353"/>
            <p:cNvSpPr>
              <a:spLocks noChangeShapeType="1"/>
            </p:cNvSpPr>
            <p:nvPr/>
          </p:nvSpPr>
          <p:spPr bwMode="auto">
            <a:xfrm>
              <a:off x="3789" y="1760"/>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54" name="Line 1354"/>
            <p:cNvSpPr>
              <a:spLocks noChangeShapeType="1"/>
            </p:cNvSpPr>
            <p:nvPr/>
          </p:nvSpPr>
          <p:spPr bwMode="auto">
            <a:xfrm flipV="1">
              <a:off x="3797" y="1769"/>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55" name="Freeform 1355"/>
            <p:cNvSpPr>
              <a:spLocks/>
            </p:cNvSpPr>
            <p:nvPr/>
          </p:nvSpPr>
          <p:spPr bwMode="auto">
            <a:xfrm>
              <a:off x="3774" y="17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56" name="Line 1356"/>
            <p:cNvSpPr>
              <a:spLocks noChangeShapeType="1"/>
            </p:cNvSpPr>
            <p:nvPr/>
          </p:nvSpPr>
          <p:spPr bwMode="auto">
            <a:xfrm flipV="1">
              <a:off x="3797" y="1761"/>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57" name="Line 1357"/>
            <p:cNvSpPr>
              <a:spLocks noChangeShapeType="1"/>
            </p:cNvSpPr>
            <p:nvPr/>
          </p:nvSpPr>
          <p:spPr bwMode="auto">
            <a:xfrm flipV="1">
              <a:off x="3806" y="1761"/>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58" name="Freeform 1358"/>
            <p:cNvSpPr>
              <a:spLocks/>
            </p:cNvSpPr>
            <p:nvPr/>
          </p:nvSpPr>
          <p:spPr bwMode="auto">
            <a:xfrm>
              <a:off x="3783" y="17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59" name="Line 1359"/>
            <p:cNvSpPr>
              <a:spLocks noChangeShapeType="1"/>
            </p:cNvSpPr>
            <p:nvPr/>
          </p:nvSpPr>
          <p:spPr bwMode="auto">
            <a:xfrm flipV="1">
              <a:off x="3806" y="1756"/>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60" name="Line 1360"/>
            <p:cNvSpPr>
              <a:spLocks noChangeShapeType="1"/>
            </p:cNvSpPr>
            <p:nvPr/>
          </p:nvSpPr>
          <p:spPr bwMode="auto">
            <a:xfrm flipV="1">
              <a:off x="3814" y="1756"/>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61" name="Freeform 1361"/>
            <p:cNvSpPr>
              <a:spLocks/>
            </p:cNvSpPr>
            <p:nvPr/>
          </p:nvSpPr>
          <p:spPr bwMode="auto">
            <a:xfrm>
              <a:off x="3791"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62" name="Line 1362"/>
            <p:cNvSpPr>
              <a:spLocks noChangeShapeType="1"/>
            </p:cNvSpPr>
            <p:nvPr/>
          </p:nvSpPr>
          <p:spPr bwMode="auto">
            <a:xfrm flipV="1">
              <a:off x="3814" y="175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63" name="Line 1363"/>
            <p:cNvSpPr>
              <a:spLocks noChangeShapeType="1"/>
            </p:cNvSpPr>
            <p:nvPr/>
          </p:nvSpPr>
          <p:spPr bwMode="auto">
            <a:xfrm flipV="1">
              <a:off x="3823" y="1751"/>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64" name="Freeform 1364"/>
            <p:cNvSpPr>
              <a:spLocks/>
            </p:cNvSpPr>
            <p:nvPr/>
          </p:nvSpPr>
          <p:spPr bwMode="auto">
            <a:xfrm>
              <a:off x="3800"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65" name="Line 1365"/>
            <p:cNvSpPr>
              <a:spLocks noChangeShapeType="1"/>
            </p:cNvSpPr>
            <p:nvPr/>
          </p:nvSpPr>
          <p:spPr bwMode="auto">
            <a:xfrm flipV="1">
              <a:off x="3823" y="1745"/>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66" name="Line 1366"/>
            <p:cNvSpPr>
              <a:spLocks noChangeShapeType="1"/>
            </p:cNvSpPr>
            <p:nvPr/>
          </p:nvSpPr>
          <p:spPr bwMode="auto">
            <a:xfrm flipV="1">
              <a:off x="3831" y="1745"/>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67" name="Freeform 1367"/>
            <p:cNvSpPr>
              <a:spLocks/>
            </p:cNvSpPr>
            <p:nvPr/>
          </p:nvSpPr>
          <p:spPr bwMode="auto">
            <a:xfrm>
              <a:off x="3809" y="17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68" name="Line 1368"/>
            <p:cNvSpPr>
              <a:spLocks noChangeShapeType="1"/>
            </p:cNvSpPr>
            <p:nvPr/>
          </p:nvSpPr>
          <p:spPr bwMode="auto">
            <a:xfrm>
              <a:off x="3831" y="1745"/>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69" name="Line 1369"/>
            <p:cNvSpPr>
              <a:spLocks noChangeShapeType="1"/>
            </p:cNvSpPr>
            <p:nvPr/>
          </p:nvSpPr>
          <p:spPr bwMode="auto">
            <a:xfrm flipV="1">
              <a:off x="3840" y="1761"/>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70" name="Freeform 1370"/>
            <p:cNvSpPr>
              <a:spLocks/>
            </p:cNvSpPr>
            <p:nvPr/>
          </p:nvSpPr>
          <p:spPr bwMode="auto">
            <a:xfrm>
              <a:off x="3817" y="17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71" name="Line 1371"/>
            <p:cNvSpPr>
              <a:spLocks noChangeShapeType="1"/>
            </p:cNvSpPr>
            <p:nvPr/>
          </p:nvSpPr>
          <p:spPr bwMode="auto">
            <a:xfrm>
              <a:off x="3840" y="1761"/>
              <a:ext cx="9"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72" name="Line 1372"/>
            <p:cNvSpPr>
              <a:spLocks noChangeShapeType="1"/>
            </p:cNvSpPr>
            <p:nvPr/>
          </p:nvSpPr>
          <p:spPr bwMode="auto">
            <a:xfrm flipV="1">
              <a:off x="3849" y="1774"/>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73" name="Freeform 1373"/>
            <p:cNvSpPr>
              <a:spLocks/>
            </p:cNvSpPr>
            <p:nvPr/>
          </p:nvSpPr>
          <p:spPr bwMode="auto">
            <a:xfrm>
              <a:off x="3826" y="178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74" name="Line 1374"/>
            <p:cNvSpPr>
              <a:spLocks noChangeShapeType="1"/>
            </p:cNvSpPr>
            <p:nvPr/>
          </p:nvSpPr>
          <p:spPr bwMode="auto">
            <a:xfrm>
              <a:off x="3849" y="1774"/>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75" name="Line 1375"/>
            <p:cNvSpPr>
              <a:spLocks noChangeShapeType="1"/>
            </p:cNvSpPr>
            <p:nvPr/>
          </p:nvSpPr>
          <p:spPr bwMode="auto">
            <a:xfrm flipV="1">
              <a:off x="3857" y="1779"/>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76" name="Freeform 1376"/>
            <p:cNvSpPr>
              <a:spLocks/>
            </p:cNvSpPr>
            <p:nvPr/>
          </p:nvSpPr>
          <p:spPr bwMode="auto">
            <a:xfrm>
              <a:off x="3834"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77" name="Line 1377"/>
            <p:cNvSpPr>
              <a:spLocks noChangeShapeType="1"/>
            </p:cNvSpPr>
            <p:nvPr/>
          </p:nvSpPr>
          <p:spPr bwMode="auto">
            <a:xfrm flipV="1">
              <a:off x="3857" y="1777"/>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78" name="Line 1378"/>
            <p:cNvSpPr>
              <a:spLocks noChangeShapeType="1"/>
            </p:cNvSpPr>
            <p:nvPr/>
          </p:nvSpPr>
          <p:spPr bwMode="auto">
            <a:xfrm flipV="1">
              <a:off x="3866" y="1777"/>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79" name="Freeform 1379"/>
            <p:cNvSpPr>
              <a:spLocks/>
            </p:cNvSpPr>
            <p:nvPr/>
          </p:nvSpPr>
          <p:spPr bwMode="auto">
            <a:xfrm>
              <a:off x="3843"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80" name="Line 1380"/>
            <p:cNvSpPr>
              <a:spLocks noChangeShapeType="1"/>
            </p:cNvSpPr>
            <p:nvPr/>
          </p:nvSpPr>
          <p:spPr bwMode="auto">
            <a:xfrm>
              <a:off x="3866" y="1777"/>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81" name="Line 1381"/>
            <p:cNvSpPr>
              <a:spLocks noChangeShapeType="1"/>
            </p:cNvSpPr>
            <p:nvPr/>
          </p:nvSpPr>
          <p:spPr bwMode="auto">
            <a:xfrm flipV="1">
              <a:off x="3874" y="178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82" name="Freeform 1382"/>
            <p:cNvSpPr>
              <a:spLocks/>
            </p:cNvSpPr>
            <p:nvPr/>
          </p:nvSpPr>
          <p:spPr bwMode="auto">
            <a:xfrm>
              <a:off x="3851"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83" name="Line 1383"/>
            <p:cNvSpPr>
              <a:spLocks noChangeShapeType="1"/>
            </p:cNvSpPr>
            <p:nvPr/>
          </p:nvSpPr>
          <p:spPr bwMode="auto">
            <a:xfrm flipV="1">
              <a:off x="3874" y="1759"/>
              <a:ext cx="9" cy="2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84" name="Line 1384"/>
            <p:cNvSpPr>
              <a:spLocks noChangeShapeType="1"/>
            </p:cNvSpPr>
            <p:nvPr/>
          </p:nvSpPr>
          <p:spPr bwMode="auto">
            <a:xfrm flipV="1">
              <a:off x="3883" y="1759"/>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85" name="Freeform 1385"/>
            <p:cNvSpPr>
              <a:spLocks/>
            </p:cNvSpPr>
            <p:nvPr/>
          </p:nvSpPr>
          <p:spPr bwMode="auto">
            <a:xfrm>
              <a:off x="3860" y="17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86" name="Line 1386"/>
            <p:cNvSpPr>
              <a:spLocks noChangeShapeType="1"/>
            </p:cNvSpPr>
            <p:nvPr/>
          </p:nvSpPr>
          <p:spPr bwMode="auto">
            <a:xfrm flipV="1">
              <a:off x="3883" y="1743"/>
              <a:ext cx="8"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87" name="Line 1387"/>
            <p:cNvSpPr>
              <a:spLocks noChangeShapeType="1"/>
            </p:cNvSpPr>
            <p:nvPr/>
          </p:nvSpPr>
          <p:spPr bwMode="auto">
            <a:xfrm flipV="1">
              <a:off x="3891" y="1743"/>
              <a:ext cx="0" cy="3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88" name="Freeform 1388"/>
            <p:cNvSpPr>
              <a:spLocks/>
            </p:cNvSpPr>
            <p:nvPr/>
          </p:nvSpPr>
          <p:spPr bwMode="auto">
            <a:xfrm>
              <a:off x="3869" y="177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89" name="Line 1389"/>
            <p:cNvSpPr>
              <a:spLocks noChangeShapeType="1"/>
            </p:cNvSpPr>
            <p:nvPr/>
          </p:nvSpPr>
          <p:spPr bwMode="auto">
            <a:xfrm flipV="1">
              <a:off x="3891" y="1730"/>
              <a:ext cx="9"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90" name="Line 1390"/>
            <p:cNvSpPr>
              <a:spLocks noChangeShapeType="1"/>
            </p:cNvSpPr>
            <p:nvPr/>
          </p:nvSpPr>
          <p:spPr bwMode="auto">
            <a:xfrm flipV="1">
              <a:off x="3900" y="1730"/>
              <a:ext cx="0" cy="3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91" name="Freeform 1391"/>
            <p:cNvSpPr>
              <a:spLocks/>
            </p:cNvSpPr>
            <p:nvPr/>
          </p:nvSpPr>
          <p:spPr bwMode="auto">
            <a:xfrm>
              <a:off x="3877" y="17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92" name="Line 1392"/>
            <p:cNvSpPr>
              <a:spLocks noChangeShapeType="1"/>
            </p:cNvSpPr>
            <p:nvPr/>
          </p:nvSpPr>
          <p:spPr bwMode="auto">
            <a:xfrm>
              <a:off x="3900" y="1730"/>
              <a:ext cx="8"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93" name="Line 1393"/>
            <p:cNvSpPr>
              <a:spLocks noChangeShapeType="1"/>
            </p:cNvSpPr>
            <p:nvPr/>
          </p:nvSpPr>
          <p:spPr bwMode="auto">
            <a:xfrm flipV="1">
              <a:off x="3908" y="1746"/>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94" name="Freeform 1394"/>
            <p:cNvSpPr>
              <a:spLocks/>
            </p:cNvSpPr>
            <p:nvPr/>
          </p:nvSpPr>
          <p:spPr bwMode="auto">
            <a:xfrm>
              <a:off x="3886" y="177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95" name="Line 1395"/>
            <p:cNvSpPr>
              <a:spLocks noChangeShapeType="1"/>
            </p:cNvSpPr>
            <p:nvPr/>
          </p:nvSpPr>
          <p:spPr bwMode="auto">
            <a:xfrm>
              <a:off x="3908" y="1746"/>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96" name="Line 1396"/>
            <p:cNvSpPr>
              <a:spLocks noChangeShapeType="1"/>
            </p:cNvSpPr>
            <p:nvPr/>
          </p:nvSpPr>
          <p:spPr bwMode="auto">
            <a:xfrm flipV="1">
              <a:off x="3917" y="1758"/>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2997" name="Freeform 1397"/>
            <p:cNvSpPr>
              <a:spLocks/>
            </p:cNvSpPr>
            <p:nvPr/>
          </p:nvSpPr>
          <p:spPr bwMode="auto">
            <a:xfrm>
              <a:off x="3894" y="178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2998" name="Line 1398"/>
            <p:cNvSpPr>
              <a:spLocks noChangeShapeType="1"/>
            </p:cNvSpPr>
            <p:nvPr/>
          </p:nvSpPr>
          <p:spPr bwMode="auto">
            <a:xfrm>
              <a:off x="3917" y="1758"/>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2999" name="Line 1399"/>
            <p:cNvSpPr>
              <a:spLocks noChangeShapeType="1"/>
            </p:cNvSpPr>
            <p:nvPr/>
          </p:nvSpPr>
          <p:spPr bwMode="auto">
            <a:xfrm flipV="1">
              <a:off x="3926" y="1766"/>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00" name="Freeform 1400"/>
            <p:cNvSpPr>
              <a:spLocks/>
            </p:cNvSpPr>
            <p:nvPr/>
          </p:nvSpPr>
          <p:spPr bwMode="auto">
            <a:xfrm>
              <a:off x="3903" y="179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01" name="Line 1401"/>
            <p:cNvSpPr>
              <a:spLocks noChangeShapeType="1"/>
            </p:cNvSpPr>
            <p:nvPr/>
          </p:nvSpPr>
          <p:spPr bwMode="auto">
            <a:xfrm>
              <a:off x="3926" y="1766"/>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02" name="Line 1402"/>
            <p:cNvSpPr>
              <a:spLocks noChangeShapeType="1"/>
            </p:cNvSpPr>
            <p:nvPr/>
          </p:nvSpPr>
          <p:spPr bwMode="auto">
            <a:xfrm flipV="1">
              <a:off x="3934" y="1769"/>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03" name="Freeform 1403"/>
            <p:cNvSpPr>
              <a:spLocks/>
            </p:cNvSpPr>
            <p:nvPr/>
          </p:nvSpPr>
          <p:spPr bwMode="auto">
            <a:xfrm>
              <a:off x="3911" y="17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04" name="Line 1404"/>
            <p:cNvSpPr>
              <a:spLocks noChangeShapeType="1"/>
            </p:cNvSpPr>
            <p:nvPr/>
          </p:nvSpPr>
          <p:spPr bwMode="auto">
            <a:xfrm flipV="1">
              <a:off x="3934" y="176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05" name="Line 1405"/>
            <p:cNvSpPr>
              <a:spLocks noChangeShapeType="1"/>
            </p:cNvSpPr>
            <p:nvPr/>
          </p:nvSpPr>
          <p:spPr bwMode="auto">
            <a:xfrm flipV="1">
              <a:off x="3943" y="1768"/>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06" name="Freeform 1406"/>
            <p:cNvSpPr>
              <a:spLocks/>
            </p:cNvSpPr>
            <p:nvPr/>
          </p:nvSpPr>
          <p:spPr bwMode="auto">
            <a:xfrm>
              <a:off x="3920" y="17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07" name="Line 1407"/>
            <p:cNvSpPr>
              <a:spLocks noChangeShapeType="1"/>
            </p:cNvSpPr>
            <p:nvPr/>
          </p:nvSpPr>
          <p:spPr bwMode="auto">
            <a:xfrm flipV="1">
              <a:off x="3943" y="1759"/>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08" name="Line 1408"/>
            <p:cNvSpPr>
              <a:spLocks noChangeShapeType="1"/>
            </p:cNvSpPr>
            <p:nvPr/>
          </p:nvSpPr>
          <p:spPr bwMode="auto">
            <a:xfrm flipV="1">
              <a:off x="3951" y="1759"/>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09" name="Freeform 1409"/>
            <p:cNvSpPr>
              <a:spLocks/>
            </p:cNvSpPr>
            <p:nvPr/>
          </p:nvSpPr>
          <p:spPr bwMode="auto">
            <a:xfrm>
              <a:off x="3928" y="17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10" name="Line 1410"/>
            <p:cNvSpPr>
              <a:spLocks noChangeShapeType="1"/>
            </p:cNvSpPr>
            <p:nvPr/>
          </p:nvSpPr>
          <p:spPr bwMode="auto">
            <a:xfrm flipV="1">
              <a:off x="3951" y="1753"/>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11" name="Line 1411"/>
            <p:cNvSpPr>
              <a:spLocks noChangeShapeType="1"/>
            </p:cNvSpPr>
            <p:nvPr/>
          </p:nvSpPr>
          <p:spPr bwMode="auto">
            <a:xfrm flipV="1">
              <a:off x="3960" y="1753"/>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12" name="Freeform 1412"/>
            <p:cNvSpPr>
              <a:spLocks/>
            </p:cNvSpPr>
            <p:nvPr/>
          </p:nvSpPr>
          <p:spPr bwMode="auto">
            <a:xfrm>
              <a:off x="3937" y="17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13" name="Line 1413"/>
            <p:cNvSpPr>
              <a:spLocks noChangeShapeType="1"/>
            </p:cNvSpPr>
            <p:nvPr/>
          </p:nvSpPr>
          <p:spPr bwMode="auto">
            <a:xfrm>
              <a:off x="3960" y="1753"/>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14" name="Line 1414"/>
            <p:cNvSpPr>
              <a:spLocks noChangeShapeType="1"/>
            </p:cNvSpPr>
            <p:nvPr/>
          </p:nvSpPr>
          <p:spPr bwMode="auto">
            <a:xfrm flipV="1">
              <a:off x="3968" y="1763"/>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15" name="Freeform 1415"/>
            <p:cNvSpPr>
              <a:spLocks/>
            </p:cNvSpPr>
            <p:nvPr/>
          </p:nvSpPr>
          <p:spPr bwMode="auto">
            <a:xfrm>
              <a:off x="3946" y="17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16" name="Line 1416"/>
            <p:cNvSpPr>
              <a:spLocks noChangeShapeType="1"/>
            </p:cNvSpPr>
            <p:nvPr/>
          </p:nvSpPr>
          <p:spPr bwMode="auto">
            <a:xfrm>
              <a:off x="3968" y="176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17" name="Line 1417"/>
            <p:cNvSpPr>
              <a:spLocks noChangeShapeType="1"/>
            </p:cNvSpPr>
            <p:nvPr/>
          </p:nvSpPr>
          <p:spPr bwMode="auto">
            <a:xfrm flipV="1">
              <a:off x="3977" y="1765"/>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18" name="Freeform 1418"/>
            <p:cNvSpPr>
              <a:spLocks/>
            </p:cNvSpPr>
            <p:nvPr/>
          </p:nvSpPr>
          <p:spPr bwMode="auto">
            <a:xfrm>
              <a:off x="3954" y="17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19" name="Line 1419"/>
            <p:cNvSpPr>
              <a:spLocks noChangeShapeType="1"/>
            </p:cNvSpPr>
            <p:nvPr/>
          </p:nvSpPr>
          <p:spPr bwMode="auto">
            <a:xfrm flipV="1">
              <a:off x="3977" y="1755"/>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20" name="Line 1420"/>
            <p:cNvSpPr>
              <a:spLocks noChangeShapeType="1"/>
            </p:cNvSpPr>
            <p:nvPr/>
          </p:nvSpPr>
          <p:spPr bwMode="auto">
            <a:xfrm flipV="1">
              <a:off x="3986" y="1755"/>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21" name="Freeform 1421"/>
            <p:cNvSpPr>
              <a:spLocks/>
            </p:cNvSpPr>
            <p:nvPr/>
          </p:nvSpPr>
          <p:spPr bwMode="auto">
            <a:xfrm>
              <a:off x="3963" y="177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22" name="Line 1422"/>
            <p:cNvSpPr>
              <a:spLocks noChangeShapeType="1"/>
            </p:cNvSpPr>
            <p:nvPr/>
          </p:nvSpPr>
          <p:spPr bwMode="auto">
            <a:xfrm flipV="1">
              <a:off x="3986" y="1749"/>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23" name="Line 1423"/>
            <p:cNvSpPr>
              <a:spLocks noChangeShapeType="1"/>
            </p:cNvSpPr>
            <p:nvPr/>
          </p:nvSpPr>
          <p:spPr bwMode="auto">
            <a:xfrm flipV="1">
              <a:off x="3994" y="1749"/>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24" name="Freeform 1424"/>
            <p:cNvSpPr>
              <a:spLocks/>
            </p:cNvSpPr>
            <p:nvPr/>
          </p:nvSpPr>
          <p:spPr bwMode="auto">
            <a:xfrm>
              <a:off x="3971" y="17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25" name="Line 1425"/>
            <p:cNvSpPr>
              <a:spLocks noChangeShapeType="1"/>
            </p:cNvSpPr>
            <p:nvPr/>
          </p:nvSpPr>
          <p:spPr bwMode="auto">
            <a:xfrm>
              <a:off x="3994" y="174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26" name="Line 1426"/>
            <p:cNvSpPr>
              <a:spLocks noChangeShapeType="1"/>
            </p:cNvSpPr>
            <p:nvPr/>
          </p:nvSpPr>
          <p:spPr bwMode="auto">
            <a:xfrm flipV="1">
              <a:off x="4003" y="1753"/>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27" name="Freeform 1427"/>
            <p:cNvSpPr>
              <a:spLocks/>
            </p:cNvSpPr>
            <p:nvPr/>
          </p:nvSpPr>
          <p:spPr bwMode="auto">
            <a:xfrm>
              <a:off x="3980"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28" name="Line 1428"/>
            <p:cNvSpPr>
              <a:spLocks noChangeShapeType="1"/>
            </p:cNvSpPr>
            <p:nvPr/>
          </p:nvSpPr>
          <p:spPr bwMode="auto">
            <a:xfrm>
              <a:off x="4003" y="1753"/>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29" name="Line 1429"/>
            <p:cNvSpPr>
              <a:spLocks noChangeShapeType="1"/>
            </p:cNvSpPr>
            <p:nvPr/>
          </p:nvSpPr>
          <p:spPr bwMode="auto">
            <a:xfrm flipV="1">
              <a:off x="4011" y="175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30" name="Freeform 1430"/>
            <p:cNvSpPr>
              <a:spLocks/>
            </p:cNvSpPr>
            <p:nvPr/>
          </p:nvSpPr>
          <p:spPr bwMode="auto">
            <a:xfrm>
              <a:off x="3988" y="17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31" name="Line 1431"/>
            <p:cNvSpPr>
              <a:spLocks noChangeShapeType="1"/>
            </p:cNvSpPr>
            <p:nvPr/>
          </p:nvSpPr>
          <p:spPr bwMode="auto">
            <a:xfrm flipV="1">
              <a:off x="4011" y="1749"/>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32" name="Line 1432"/>
            <p:cNvSpPr>
              <a:spLocks noChangeShapeType="1"/>
            </p:cNvSpPr>
            <p:nvPr/>
          </p:nvSpPr>
          <p:spPr bwMode="auto">
            <a:xfrm flipV="1">
              <a:off x="4020" y="1749"/>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33" name="Freeform 1433"/>
            <p:cNvSpPr>
              <a:spLocks/>
            </p:cNvSpPr>
            <p:nvPr/>
          </p:nvSpPr>
          <p:spPr bwMode="auto">
            <a:xfrm>
              <a:off x="3997" y="17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34" name="Line 1434"/>
            <p:cNvSpPr>
              <a:spLocks noChangeShapeType="1"/>
            </p:cNvSpPr>
            <p:nvPr/>
          </p:nvSpPr>
          <p:spPr bwMode="auto">
            <a:xfrm flipV="1">
              <a:off x="4020" y="1742"/>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35" name="Line 1435"/>
            <p:cNvSpPr>
              <a:spLocks noChangeShapeType="1"/>
            </p:cNvSpPr>
            <p:nvPr/>
          </p:nvSpPr>
          <p:spPr bwMode="auto">
            <a:xfrm flipV="1">
              <a:off x="4028" y="1742"/>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36" name="Freeform 1436"/>
            <p:cNvSpPr>
              <a:spLocks/>
            </p:cNvSpPr>
            <p:nvPr/>
          </p:nvSpPr>
          <p:spPr bwMode="auto">
            <a:xfrm>
              <a:off x="4006" y="17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37" name="Line 1437"/>
            <p:cNvSpPr>
              <a:spLocks noChangeShapeType="1"/>
            </p:cNvSpPr>
            <p:nvPr/>
          </p:nvSpPr>
          <p:spPr bwMode="auto">
            <a:xfrm>
              <a:off x="4028" y="174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38" name="Line 1438"/>
            <p:cNvSpPr>
              <a:spLocks noChangeShapeType="1"/>
            </p:cNvSpPr>
            <p:nvPr/>
          </p:nvSpPr>
          <p:spPr bwMode="auto">
            <a:xfrm flipV="1">
              <a:off x="4037" y="1744"/>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39" name="Freeform 1439"/>
            <p:cNvSpPr>
              <a:spLocks/>
            </p:cNvSpPr>
            <p:nvPr/>
          </p:nvSpPr>
          <p:spPr bwMode="auto">
            <a:xfrm>
              <a:off x="4014"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40" name="Line 1440"/>
            <p:cNvSpPr>
              <a:spLocks noChangeShapeType="1"/>
            </p:cNvSpPr>
            <p:nvPr/>
          </p:nvSpPr>
          <p:spPr bwMode="auto">
            <a:xfrm>
              <a:off x="4037" y="1744"/>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41" name="Line 1441"/>
            <p:cNvSpPr>
              <a:spLocks noChangeShapeType="1"/>
            </p:cNvSpPr>
            <p:nvPr/>
          </p:nvSpPr>
          <p:spPr bwMode="auto">
            <a:xfrm flipV="1">
              <a:off x="4046" y="1750"/>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42" name="Freeform 1442"/>
            <p:cNvSpPr>
              <a:spLocks/>
            </p:cNvSpPr>
            <p:nvPr/>
          </p:nvSpPr>
          <p:spPr bwMode="auto">
            <a:xfrm>
              <a:off x="4023" y="17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43" name="Line 1443"/>
            <p:cNvSpPr>
              <a:spLocks noChangeShapeType="1"/>
            </p:cNvSpPr>
            <p:nvPr/>
          </p:nvSpPr>
          <p:spPr bwMode="auto">
            <a:xfrm flipV="1">
              <a:off x="4046" y="1735"/>
              <a:ext cx="8"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44" name="Line 1444"/>
            <p:cNvSpPr>
              <a:spLocks noChangeShapeType="1"/>
            </p:cNvSpPr>
            <p:nvPr/>
          </p:nvSpPr>
          <p:spPr bwMode="auto">
            <a:xfrm flipV="1">
              <a:off x="4054" y="1735"/>
              <a:ext cx="0" cy="3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45" name="Freeform 1445"/>
            <p:cNvSpPr>
              <a:spLocks/>
            </p:cNvSpPr>
            <p:nvPr/>
          </p:nvSpPr>
          <p:spPr bwMode="auto">
            <a:xfrm>
              <a:off x="4031"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46" name="Line 1446"/>
            <p:cNvSpPr>
              <a:spLocks noChangeShapeType="1"/>
            </p:cNvSpPr>
            <p:nvPr/>
          </p:nvSpPr>
          <p:spPr bwMode="auto">
            <a:xfrm flipV="1">
              <a:off x="4054" y="1730"/>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47" name="Line 1447"/>
            <p:cNvSpPr>
              <a:spLocks noChangeShapeType="1"/>
            </p:cNvSpPr>
            <p:nvPr/>
          </p:nvSpPr>
          <p:spPr bwMode="auto">
            <a:xfrm flipV="1">
              <a:off x="4063" y="1730"/>
              <a:ext cx="0" cy="3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grpSp>
          <p:nvGrpSpPr>
            <p:cNvPr id="8" name="Group 1649"/>
            <p:cNvGrpSpPr>
              <a:grpSpLocks/>
            </p:cNvGrpSpPr>
            <p:nvPr/>
          </p:nvGrpSpPr>
          <p:grpSpPr bwMode="auto">
            <a:xfrm>
              <a:off x="4040" y="1721"/>
              <a:ext cx="611" cy="86"/>
              <a:chOff x="4040" y="1721"/>
              <a:chExt cx="611" cy="86"/>
            </a:xfrm>
          </p:grpSpPr>
          <p:sp>
            <p:nvSpPr>
              <p:cNvPr id="4123049" name="Freeform 1449"/>
              <p:cNvSpPr>
                <a:spLocks/>
              </p:cNvSpPr>
              <p:nvPr/>
            </p:nvSpPr>
            <p:spPr bwMode="auto">
              <a:xfrm>
                <a:off x="4040" y="176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50" name="Line 1450"/>
              <p:cNvSpPr>
                <a:spLocks noChangeShapeType="1"/>
              </p:cNvSpPr>
              <p:nvPr/>
            </p:nvSpPr>
            <p:spPr bwMode="auto">
              <a:xfrm>
                <a:off x="4063" y="173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51" name="Line 1451"/>
              <p:cNvSpPr>
                <a:spLocks noChangeShapeType="1"/>
              </p:cNvSpPr>
              <p:nvPr/>
            </p:nvSpPr>
            <p:spPr bwMode="auto">
              <a:xfrm flipV="1">
                <a:off x="4071" y="1733"/>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52" name="Freeform 1452"/>
              <p:cNvSpPr>
                <a:spLocks/>
              </p:cNvSpPr>
              <p:nvPr/>
            </p:nvSpPr>
            <p:spPr bwMode="auto">
              <a:xfrm>
                <a:off x="4048"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53" name="Line 1453"/>
              <p:cNvSpPr>
                <a:spLocks noChangeShapeType="1"/>
              </p:cNvSpPr>
              <p:nvPr/>
            </p:nvSpPr>
            <p:spPr bwMode="auto">
              <a:xfrm flipV="1">
                <a:off x="4071" y="1721"/>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54" name="Line 1454"/>
              <p:cNvSpPr>
                <a:spLocks noChangeShapeType="1"/>
              </p:cNvSpPr>
              <p:nvPr/>
            </p:nvSpPr>
            <p:spPr bwMode="auto">
              <a:xfrm flipV="1">
                <a:off x="4080" y="1721"/>
                <a:ext cx="0" cy="3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55" name="Freeform 1455"/>
              <p:cNvSpPr>
                <a:spLocks/>
              </p:cNvSpPr>
              <p:nvPr/>
            </p:nvSpPr>
            <p:spPr bwMode="auto">
              <a:xfrm>
                <a:off x="4057" y="17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56" name="Line 1456"/>
              <p:cNvSpPr>
                <a:spLocks noChangeShapeType="1"/>
              </p:cNvSpPr>
              <p:nvPr/>
            </p:nvSpPr>
            <p:spPr bwMode="auto">
              <a:xfrm>
                <a:off x="4080" y="1721"/>
                <a:ext cx="8"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57" name="Line 1457"/>
              <p:cNvSpPr>
                <a:spLocks noChangeShapeType="1"/>
              </p:cNvSpPr>
              <p:nvPr/>
            </p:nvSpPr>
            <p:spPr bwMode="auto">
              <a:xfrm flipV="1">
                <a:off x="4088" y="1733"/>
                <a:ext cx="0" cy="3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58" name="Freeform 1458"/>
              <p:cNvSpPr>
                <a:spLocks/>
              </p:cNvSpPr>
              <p:nvPr/>
            </p:nvSpPr>
            <p:spPr bwMode="auto">
              <a:xfrm>
                <a:off x="4066" y="176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59" name="Line 1459"/>
              <p:cNvSpPr>
                <a:spLocks noChangeShapeType="1"/>
              </p:cNvSpPr>
              <p:nvPr/>
            </p:nvSpPr>
            <p:spPr bwMode="auto">
              <a:xfrm>
                <a:off x="4088" y="1733"/>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60" name="Line 1460"/>
              <p:cNvSpPr>
                <a:spLocks noChangeShapeType="1"/>
              </p:cNvSpPr>
              <p:nvPr/>
            </p:nvSpPr>
            <p:spPr bwMode="auto">
              <a:xfrm flipV="1">
                <a:off x="4097" y="1734"/>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61" name="Freeform 1461"/>
              <p:cNvSpPr>
                <a:spLocks/>
              </p:cNvSpPr>
              <p:nvPr/>
            </p:nvSpPr>
            <p:spPr bwMode="auto">
              <a:xfrm>
                <a:off x="4074"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62" name="Line 1462"/>
              <p:cNvSpPr>
                <a:spLocks noChangeShapeType="1"/>
              </p:cNvSpPr>
              <p:nvPr/>
            </p:nvSpPr>
            <p:spPr bwMode="auto">
              <a:xfrm>
                <a:off x="4097" y="1734"/>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63" name="Line 1463"/>
              <p:cNvSpPr>
                <a:spLocks noChangeShapeType="1"/>
              </p:cNvSpPr>
              <p:nvPr/>
            </p:nvSpPr>
            <p:spPr bwMode="auto">
              <a:xfrm flipV="1">
                <a:off x="4105" y="1742"/>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64" name="Freeform 1464"/>
              <p:cNvSpPr>
                <a:spLocks/>
              </p:cNvSpPr>
              <p:nvPr/>
            </p:nvSpPr>
            <p:spPr bwMode="auto">
              <a:xfrm>
                <a:off x="4083" y="17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65" name="Line 1465"/>
              <p:cNvSpPr>
                <a:spLocks noChangeShapeType="1"/>
              </p:cNvSpPr>
              <p:nvPr/>
            </p:nvSpPr>
            <p:spPr bwMode="auto">
              <a:xfrm>
                <a:off x="4105" y="1742"/>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66" name="Line 1466"/>
              <p:cNvSpPr>
                <a:spLocks noChangeShapeType="1"/>
              </p:cNvSpPr>
              <p:nvPr/>
            </p:nvSpPr>
            <p:spPr bwMode="auto">
              <a:xfrm flipV="1">
                <a:off x="4114" y="1751"/>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67" name="Freeform 1467"/>
              <p:cNvSpPr>
                <a:spLocks/>
              </p:cNvSpPr>
              <p:nvPr/>
            </p:nvSpPr>
            <p:spPr bwMode="auto">
              <a:xfrm>
                <a:off x="4091" y="17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68" name="Line 1468"/>
              <p:cNvSpPr>
                <a:spLocks noChangeShapeType="1"/>
              </p:cNvSpPr>
              <p:nvPr/>
            </p:nvSpPr>
            <p:spPr bwMode="auto">
              <a:xfrm>
                <a:off x="4114" y="1751"/>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69" name="Line 1469"/>
              <p:cNvSpPr>
                <a:spLocks noChangeShapeType="1"/>
              </p:cNvSpPr>
              <p:nvPr/>
            </p:nvSpPr>
            <p:spPr bwMode="auto">
              <a:xfrm flipV="1">
                <a:off x="4123" y="1752"/>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70" name="Freeform 1470"/>
              <p:cNvSpPr>
                <a:spLocks/>
              </p:cNvSpPr>
              <p:nvPr/>
            </p:nvSpPr>
            <p:spPr bwMode="auto">
              <a:xfrm>
                <a:off x="4100" y="17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71" name="Line 1471"/>
              <p:cNvSpPr>
                <a:spLocks noChangeShapeType="1"/>
              </p:cNvSpPr>
              <p:nvPr/>
            </p:nvSpPr>
            <p:spPr bwMode="auto">
              <a:xfrm flipV="1">
                <a:off x="4123" y="1749"/>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72" name="Line 1472"/>
              <p:cNvSpPr>
                <a:spLocks noChangeShapeType="1"/>
              </p:cNvSpPr>
              <p:nvPr/>
            </p:nvSpPr>
            <p:spPr bwMode="auto">
              <a:xfrm flipV="1">
                <a:off x="4131" y="1749"/>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73" name="Freeform 1473"/>
              <p:cNvSpPr>
                <a:spLocks/>
              </p:cNvSpPr>
              <p:nvPr/>
            </p:nvSpPr>
            <p:spPr bwMode="auto">
              <a:xfrm>
                <a:off x="4108"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74" name="Line 1474"/>
              <p:cNvSpPr>
                <a:spLocks noChangeShapeType="1"/>
              </p:cNvSpPr>
              <p:nvPr/>
            </p:nvSpPr>
            <p:spPr bwMode="auto">
              <a:xfrm flipV="1">
                <a:off x="4131" y="174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75" name="Line 1475"/>
              <p:cNvSpPr>
                <a:spLocks noChangeShapeType="1"/>
              </p:cNvSpPr>
              <p:nvPr/>
            </p:nvSpPr>
            <p:spPr bwMode="auto">
              <a:xfrm flipV="1">
                <a:off x="4140" y="1748"/>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76" name="Freeform 1476"/>
              <p:cNvSpPr>
                <a:spLocks/>
              </p:cNvSpPr>
              <p:nvPr/>
            </p:nvSpPr>
            <p:spPr bwMode="auto">
              <a:xfrm>
                <a:off x="4117"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77" name="Line 1477"/>
              <p:cNvSpPr>
                <a:spLocks noChangeShapeType="1"/>
              </p:cNvSpPr>
              <p:nvPr/>
            </p:nvSpPr>
            <p:spPr bwMode="auto">
              <a:xfrm>
                <a:off x="4140" y="1748"/>
                <a:ext cx="8"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78" name="Line 1478"/>
              <p:cNvSpPr>
                <a:spLocks noChangeShapeType="1"/>
              </p:cNvSpPr>
              <p:nvPr/>
            </p:nvSpPr>
            <p:spPr bwMode="auto">
              <a:xfrm flipV="1">
                <a:off x="4148" y="1763"/>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79" name="Freeform 1479"/>
              <p:cNvSpPr>
                <a:spLocks/>
              </p:cNvSpPr>
              <p:nvPr/>
            </p:nvSpPr>
            <p:spPr bwMode="auto">
              <a:xfrm>
                <a:off x="4125"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80" name="Line 1480"/>
              <p:cNvSpPr>
                <a:spLocks noChangeShapeType="1"/>
              </p:cNvSpPr>
              <p:nvPr/>
            </p:nvSpPr>
            <p:spPr bwMode="auto">
              <a:xfrm>
                <a:off x="4148" y="1763"/>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81" name="Line 1481"/>
              <p:cNvSpPr>
                <a:spLocks noChangeShapeType="1"/>
              </p:cNvSpPr>
              <p:nvPr/>
            </p:nvSpPr>
            <p:spPr bwMode="auto">
              <a:xfrm flipV="1">
                <a:off x="4157" y="1771"/>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82" name="Freeform 1482"/>
              <p:cNvSpPr>
                <a:spLocks/>
              </p:cNvSpPr>
              <p:nvPr/>
            </p:nvSpPr>
            <p:spPr bwMode="auto">
              <a:xfrm>
                <a:off x="4134" y="17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83" name="Line 1483"/>
              <p:cNvSpPr>
                <a:spLocks noChangeShapeType="1"/>
              </p:cNvSpPr>
              <p:nvPr/>
            </p:nvSpPr>
            <p:spPr bwMode="auto">
              <a:xfrm flipV="1">
                <a:off x="4157" y="1764"/>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84" name="Line 1484"/>
              <p:cNvSpPr>
                <a:spLocks noChangeShapeType="1"/>
              </p:cNvSpPr>
              <p:nvPr/>
            </p:nvSpPr>
            <p:spPr bwMode="auto">
              <a:xfrm flipV="1">
                <a:off x="4165" y="1764"/>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85" name="Freeform 1485"/>
              <p:cNvSpPr>
                <a:spLocks/>
              </p:cNvSpPr>
              <p:nvPr/>
            </p:nvSpPr>
            <p:spPr bwMode="auto">
              <a:xfrm>
                <a:off x="4143" y="178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86" name="Line 1486"/>
              <p:cNvSpPr>
                <a:spLocks noChangeShapeType="1"/>
              </p:cNvSpPr>
              <p:nvPr/>
            </p:nvSpPr>
            <p:spPr bwMode="auto">
              <a:xfrm>
                <a:off x="4165" y="1764"/>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87" name="Line 1487"/>
              <p:cNvSpPr>
                <a:spLocks noChangeShapeType="1"/>
              </p:cNvSpPr>
              <p:nvPr/>
            </p:nvSpPr>
            <p:spPr bwMode="auto">
              <a:xfrm flipV="1">
                <a:off x="4174" y="1773"/>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88" name="Freeform 1488"/>
              <p:cNvSpPr>
                <a:spLocks/>
              </p:cNvSpPr>
              <p:nvPr/>
            </p:nvSpPr>
            <p:spPr bwMode="auto">
              <a:xfrm>
                <a:off x="4151"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89" name="Line 1489"/>
              <p:cNvSpPr>
                <a:spLocks noChangeShapeType="1"/>
              </p:cNvSpPr>
              <p:nvPr/>
            </p:nvSpPr>
            <p:spPr bwMode="auto">
              <a:xfrm flipV="1">
                <a:off x="4174" y="1767"/>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90" name="Line 1490"/>
              <p:cNvSpPr>
                <a:spLocks noChangeShapeType="1"/>
              </p:cNvSpPr>
              <p:nvPr/>
            </p:nvSpPr>
            <p:spPr bwMode="auto">
              <a:xfrm flipV="1">
                <a:off x="4183" y="1767"/>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91" name="Freeform 1491"/>
              <p:cNvSpPr>
                <a:spLocks/>
              </p:cNvSpPr>
              <p:nvPr/>
            </p:nvSpPr>
            <p:spPr bwMode="auto">
              <a:xfrm>
                <a:off x="4160" y="178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92" name="Line 1492"/>
              <p:cNvSpPr>
                <a:spLocks noChangeShapeType="1"/>
              </p:cNvSpPr>
              <p:nvPr/>
            </p:nvSpPr>
            <p:spPr bwMode="auto">
              <a:xfrm flipV="1">
                <a:off x="4183" y="1748"/>
                <a:ext cx="8"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93" name="Line 1493"/>
              <p:cNvSpPr>
                <a:spLocks noChangeShapeType="1"/>
              </p:cNvSpPr>
              <p:nvPr/>
            </p:nvSpPr>
            <p:spPr bwMode="auto">
              <a:xfrm flipV="1">
                <a:off x="4191" y="1748"/>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94" name="Freeform 1494"/>
              <p:cNvSpPr>
                <a:spLocks/>
              </p:cNvSpPr>
              <p:nvPr/>
            </p:nvSpPr>
            <p:spPr bwMode="auto">
              <a:xfrm>
                <a:off x="4168" y="17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95" name="Line 1495"/>
              <p:cNvSpPr>
                <a:spLocks noChangeShapeType="1"/>
              </p:cNvSpPr>
              <p:nvPr/>
            </p:nvSpPr>
            <p:spPr bwMode="auto">
              <a:xfrm>
                <a:off x="4191" y="1748"/>
                <a:ext cx="9" cy="2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96" name="Line 1496"/>
              <p:cNvSpPr>
                <a:spLocks noChangeShapeType="1"/>
              </p:cNvSpPr>
              <p:nvPr/>
            </p:nvSpPr>
            <p:spPr bwMode="auto">
              <a:xfrm flipV="1">
                <a:off x="4200" y="1774"/>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097" name="Freeform 1497"/>
              <p:cNvSpPr>
                <a:spLocks/>
              </p:cNvSpPr>
              <p:nvPr/>
            </p:nvSpPr>
            <p:spPr bwMode="auto">
              <a:xfrm>
                <a:off x="4177"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098" name="Line 1498"/>
              <p:cNvSpPr>
                <a:spLocks noChangeShapeType="1"/>
              </p:cNvSpPr>
              <p:nvPr/>
            </p:nvSpPr>
            <p:spPr bwMode="auto">
              <a:xfrm flipV="1">
                <a:off x="4200" y="1763"/>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099" name="Line 1499"/>
              <p:cNvSpPr>
                <a:spLocks noChangeShapeType="1"/>
              </p:cNvSpPr>
              <p:nvPr/>
            </p:nvSpPr>
            <p:spPr bwMode="auto">
              <a:xfrm flipV="1">
                <a:off x="4208" y="1763"/>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00" name="Freeform 1500"/>
              <p:cNvSpPr>
                <a:spLocks/>
              </p:cNvSpPr>
              <p:nvPr/>
            </p:nvSpPr>
            <p:spPr bwMode="auto">
              <a:xfrm>
                <a:off x="4185" y="17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01" name="Line 1501"/>
              <p:cNvSpPr>
                <a:spLocks noChangeShapeType="1"/>
              </p:cNvSpPr>
              <p:nvPr/>
            </p:nvSpPr>
            <p:spPr bwMode="auto">
              <a:xfrm>
                <a:off x="4208" y="1763"/>
                <a:ext cx="9"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02" name="Line 1502"/>
              <p:cNvSpPr>
                <a:spLocks noChangeShapeType="1"/>
              </p:cNvSpPr>
              <p:nvPr/>
            </p:nvSpPr>
            <p:spPr bwMode="auto">
              <a:xfrm flipV="1">
                <a:off x="4217" y="1777"/>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03" name="Freeform 1503"/>
              <p:cNvSpPr>
                <a:spLocks/>
              </p:cNvSpPr>
              <p:nvPr/>
            </p:nvSpPr>
            <p:spPr bwMode="auto">
              <a:xfrm>
                <a:off x="4194"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04" name="Line 1504"/>
              <p:cNvSpPr>
                <a:spLocks noChangeShapeType="1"/>
              </p:cNvSpPr>
              <p:nvPr/>
            </p:nvSpPr>
            <p:spPr bwMode="auto">
              <a:xfrm>
                <a:off x="4217" y="1777"/>
                <a:ext cx="8"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05" name="Line 1505"/>
              <p:cNvSpPr>
                <a:spLocks noChangeShapeType="1"/>
              </p:cNvSpPr>
              <p:nvPr/>
            </p:nvSpPr>
            <p:spPr bwMode="auto">
              <a:xfrm flipV="1">
                <a:off x="4225" y="1796"/>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06" name="Freeform 1506"/>
              <p:cNvSpPr>
                <a:spLocks/>
              </p:cNvSpPr>
              <p:nvPr/>
            </p:nvSpPr>
            <p:spPr bwMode="auto">
              <a:xfrm>
                <a:off x="4203" y="18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07" name="Line 1507"/>
              <p:cNvSpPr>
                <a:spLocks noChangeShapeType="1"/>
              </p:cNvSpPr>
              <p:nvPr/>
            </p:nvSpPr>
            <p:spPr bwMode="auto">
              <a:xfrm flipV="1">
                <a:off x="4225" y="1785"/>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08" name="Line 1508"/>
              <p:cNvSpPr>
                <a:spLocks noChangeShapeType="1"/>
              </p:cNvSpPr>
              <p:nvPr/>
            </p:nvSpPr>
            <p:spPr bwMode="auto">
              <a:xfrm flipV="1">
                <a:off x="4234" y="178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09" name="Freeform 1509"/>
              <p:cNvSpPr>
                <a:spLocks/>
              </p:cNvSpPr>
              <p:nvPr/>
            </p:nvSpPr>
            <p:spPr bwMode="auto">
              <a:xfrm>
                <a:off x="4211"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10" name="Line 1510"/>
              <p:cNvSpPr>
                <a:spLocks noChangeShapeType="1"/>
              </p:cNvSpPr>
              <p:nvPr/>
            </p:nvSpPr>
            <p:spPr bwMode="auto">
              <a:xfrm flipV="1">
                <a:off x="4234" y="1775"/>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11" name="Line 1511"/>
              <p:cNvSpPr>
                <a:spLocks noChangeShapeType="1"/>
              </p:cNvSpPr>
              <p:nvPr/>
            </p:nvSpPr>
            <p:spPr bwMode="auto">
              <a:xfrm flipV="1">
                <a:off x="4243" y="1775"/>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12" name="Freeform 1512"/>
              <p:cNvSpPr>
                <a:spLocks/>
              </p:cNvSpPr>
              <p:nvPr/>
            </p:nvSpPr>
            <p:spPr bwMode="auto">
              <a:xfrm>
                <a:off x="4220" y="179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13" name="Line 1513"/>
              <p:cNvSpPr>
                <a:spLocks noChangeShapeType="1"/>
              </p:cNvSpPr>
              <p:nvPr/>
            </p:nvSpPr>
            <p:spPr bwMode="auto">
              <a:xfrm flipV="1">
                <a:off x="4243" y="1758"/>
                <a:ext cx="8" cy="1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14" name="Line 1514"/>
              <p:cNvSpPr>
                <a:spLocks noChangeShapeType="1"/>
              </p:cNvSpPr>
              <p:nvPr/>
            </p:nvSpPr>
            <p:spPr bwMode="auto">
              <a:xfrm flipV="1">
                <a:off x="4251" y="1758"/>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15" name="Freeform 1515"/>
              <p:cNvSpPr>
                <a:spLocks/>
              </p:cNvSpPr>
              <p:nvPr/>
            </p:nvSpPr>
            <p:spPr bwMode="auto">
              <a:xfrm>
                <a:off x="4228"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16" name="Line 1516"/>
              <p:cNvSpPr>
                <a:spLocks noChangeShapeType="1"/>
              </p:cNvSpPr>
              <p:nvPr/>
            </p:nvSpPr>
            <p:spPr bwMode="auto">
              <a:xfrm flipV="1">
                <a:off x="4251" y="1732"/>
                <a:ext cx="9" cy="2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17" name="Line 1517"/>
              <p:cNvSpPr>
                <a:spLocks noChangeShapeType="1"/>
              </p:cNvSpPr>
              <p:nvPr/>
            </p:nvSpPr>
            <p:spPr bwMode="auto">
              <a:xfrm flipV="1">
                <a:off x="4260" y="1732"/>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18" name="Freeform 1518"/>
              <p:cNvSpPr>
                <a:spLocks/>
              </p:cNvSpPr>
              <p:nvPr/>
            </p:nvSpPr>
            <p:spPr bwMode="auto">
              <a:xfrm>
                <a:off x="4237" y="175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19" name="Line 1519"/>
              <p:cNvSpPr>
                <a:spLocks noChangeShapeType="1"/>
              </p:cNvSpPr>
              <p:nvPr/>
            </p:nvSpPr>
            <p:spPr bwMode="auto">
              <a:xfrm flipV="1">
                <a:off x="4260" y="1730"/>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20" name="Line 1520"/>
              <p:cNvSpPr>
                <a:spLocks noChangeShapeType="1"/>
              </p:cNvSpPr>
              <p:nvPr/>
            </p:nvSpPr>
            <p:spPr bwMode="auto">
              <a:xfrm flipV="1">
                <a:off x="4268" y="1730"/>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21" name="Freeform 1521"/>
              <p:cNvSpPr>
                <a:spLocks/>
              </p:cNvSpPr>
              <p:nvPr/>
            </p:nvSpPr>
            <p:spPr bwMode="auto">
              <a:xfrm>
                <a:off x="4245" y="17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22" name="Line 1522"/>
              <p:cNvSpPr>
                <a:spLocks noChangeShapeType="1"/>
              </p:cNvSpPr>
              <p:nvPr/>
            </p:nvSpPr>
            <p:spPr bwMode="auto">
              <a:xfrm>
                <a:off x="4268" y="1730"/>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23" name="Line 1523"/>
              <p:cNvSpPr>
                <a:spLocks noChangeShapeType="1"/>
              </p:cNvSpPr>
              <p:nvPr/>
            </p:nvSpPr>
            <p:spPr bwMode="auto">
              <a:xfrm flipV="1">
                <a:off x="4277" y="1736"/>
                <a:ext cx="0" cy="3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24" name="Freeform 1524"/>
              <p:cNvSpPr>
                <a:spLocks/>
              </p:cNvSpPr>
              <p:nvPr/>
            </p:nvSpPr>
            <p:spPr bwMode="auto">
              <a:xfrm>
                <a:off x="4254" y="177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25" name="Line 1525"/>
              <p:cNvSpPr>
                <a:spLocks noChangeShapeType="1"/>
              </p:cNvSpPr>
              <p:nvPr/>
            </p:nvSpPr>
            <p:spPr bwMode="auto">
              <a:xfrm flipV="1">
                <a:off x="4277" y="1730"/>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26" name="Line 1526"/>
              <p:cNvSpPr>
                <a:spLocks noChangeShapeType="1"/>
              </p:cNvSpPr>
              <p:nvPr/>
            </p:nvSpPr>
            <p:spPr bwMode="auto">
              <a:xfrm flipV="1">
                <a:off x="4285" y="1730"/>
                <a:ext cx="0" cy="4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27" name="Freeform 1527"/>
              <p:cNvSpPr>
                <a:spLocks/>
              </p:cNvSpPr>
              <p:nvPr/>
            </p:nvSpPr>
            <p:spPr bwMode="auto">
              <a:xfrm>
                <a:off x="4262"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28" name="Line 1528"/>
              <p:cNvSpPr>
                <a:spLocks noChangeShapeType="1"/>
              </p:cNvSpPr>
              <p:nvPr/>
            </p:nvSpPr>
            <p:spPr bwMode="auto">
              <a:xfrm>
                <a:off x="4285" y="1730"/>
                <a:ext cx="9"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29" name="Line 1529"/>
              <p:cNvSpPr>
                <a:spLocks noChangeShapeType="1"/>
              </p:cNvSpPr>
              <p:nvPr/>
            </p:nvSpPr>
            <p:spPr bwMode="auto">
              <a:xfrm flipV="1">
                <a:off x="4294" y="1748"/>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30" name="Freeform 1530"/>
              <p:cNvSpPr>
                <a:spLocks/>
              </p:cNvSpPr>
              <p:nvPr/>
            </p:nvSpPr>
            <p:spPr bwMode="auto">
              <a:xfrm>
                <a:off x="4271"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31" name="Line 1531"/>
              <p:cNvSpPr>
                <a:spLocks noChangeShapeType="1"/>
              </p:cNvSpPr>
              <p:nvPr/>
            </p:nvSpPr>
            <p:spPr bwMode="auto">
              <a:xfrm>
                <a:off x="4294" y="1748"/>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32" name="Line 1532"/>
              <p:cNvSpPr>
                <a:spLocks noChangeShapeType="1"/>
              </p:cNvSpPr>
              <p:nvPr/>
            </p:nvSpPr>
            <p:spPr bwMode="auto">
              <a:xfrm flipV="1">
                <a:off x="4302" y="1750"/>
                <a:ext cx="0" cy="3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33" name="Freeform 1533"/>
              <p:cNvSpPr>
                <a:spLocks/>
              </p:cNvSpPr>
              <p:nvPr/>
            </p:nvSpPr>
            <p:spPr bwMode="auto">
              <a:xfrm>
                <a:off x="4280" y="178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34" name="Line 1534"/>
              <p:cNvSpPr>
                <a:spLocks noChangeShapeType="1"/>
              </p:cNvSpPr>
              <p:nvPr/>
            </p:nvSpPr>
            <p:spPr bwMode="auto">
              <a:xfrm>
                <a:off x="4302" y="1750"/>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35" name="Line 1535"/>
              <p:cNvSpPr>
                <a:spLocks noChangeShapeType="1"/>
              </p:cNvSpPr>
              <p:nvPr/>
            </p:nvSpPr>
            <p:spPr bwMode="auto">
              <a:xfrm flipV="1">
                <a:off x="4311" y="1756"/>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36" name="Freeform 1536"/>
              <p:cNvSpPr>
                <a:spLocks/>
              </p:cNvSpPr>
              <p:nvPr/>
            </p:nvSpPr>
            <p:spPr bwMode="auto">
              <a:xfrm>
                <a:off x="4288" y="178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37" name="Line 1537"/>
              <p:cNvSpPr>
                <a:spLocks noChangeShapeType="1"/>
              </p:cNvSpPr>
              <p:nvPr/>
            </p:nvSpPr>
            <p:spPr bwMode="auto">
              <a:xfrm>
                <a:off x="4311" y="1756"/>
                <a:ext cx="9" cy="3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38" name="Line 1538"/>
              <p:cNvSpPr>
                <a:spLocks noChangeShapeType="1"/>
              </p:cNvSpPr>
              <p:nvPr/>
            </p:nvSpPr>
            <p:spPr bwMode="auto">
              <a:xfrm flipV="1">
                <a:off x="4320" y="1788"/>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39" name="Freeform 1539"/>
              <p:cNvSpPr>
                <a:spLocks/>
              </p:cNvSpPr>
              <p:nvPr/>
            </p:nvSpPr>
            <p:spPr bwMode="auto">
              <a:xfrm>
                <a:off x="4297" y="18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40" name="Line 1540"/>
              <p:cNvSpPr>
                <a:spLocks noChangeShapeType="1"/>
              </p:cNvSpPr>
              <p:nvPr/>
            </p:nvSpPr>
            <p:spPr bwMode="auto">
              <a:xfrm flipV="1">
                <a:off x="4320" y="1775"/>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41" name="Line 1541"/>
              <p:cNvSpPr>
                <a:spLocks noChangeShapeType="1"/>
              </p:cNvSpPr>
              <p:nvPr/>
            </p:nvSpPr>
            <p:spPr bwMode="auto">
              <a:xfrm flipV="1">
                <a:off x="4328" y="1775"/>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42" name="Freeform 1542"/>
              <p:cNvSpPr>
                <a:spLocks/>
              </p:cNvSpPr>
              <p:nvPr/>
            </p:nvSpPr>
            <p:spPr bwMode="auto">
              <a:xfrm>
                <a:off x="4305"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43" name="Line 1543"/>
              <p:cNvSpPr>
                <a:spLocks noChangeShapeType="1"/>
              </p:cNvSpPr>
              <p:nvPr/>
            </p:nvSpPr>
            <p:spPr bwMode="auto">
              <a:xfrm flipV="1">
                <a:off x="4328" y="177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44" name="Line 1544"/>
              <p:cNvSpPr>
                <a:spLocks noChangeShapeType="1"/>
              </p:cNvSpPr>
              <p:nvPr/>
            </p:nvSpPr>
            <p:spPr bwMode="auto">
              <a:xfrm flipV="1">
                <a:off x="4337" y="1771"/>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45" name="Freeform 1545"/>
              <p:cNvSpPr>
                <a:spLocks/>
              </p:cNvSpPr>
              <p:nvPr/>
            </p:nvSpPr>
            <p:spPr bwMode="auto">
              <a:xfrm>
                <a:off x="4314"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46" name="Line 1546"/>
              <p:cNvSpPr>
                <a:spLocks noChangeShapeType="1"/>
              </p:cNvSpPr>
              <p:nvPr/>
            </p:nvSpPr>
            <p:spPr bwMode="auto">
              <a:xfrm flipV="1">
                <a:off x="4337" y="1769"/>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47" name="Line 1547"/>
              <p:cNvSpPr>
                <a:spLocks noChangeShapeType="1"/>
              </p:cNvSpPr>
              <p:nvPr/>
            </p:nvSpPr>
            <p:spPr bwMode="auto">
              <a:xfrm flipV="1">
                <a:off x="4345" y="1769"/>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48" name="Freeform 1548"/>
              <p:cNvSpPr>
                <a:spLocks/>
              </p:cNvSpPr>
              <p:nvPr/>
            </p:nvSpPr>
            <p:spPr bwMode="auto">
              <a:xfrm>
                <a:off x="4322" y="17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49" name="Line 1549"/>
              <p:cNvSpPr>
                <a:spLocks noChangeShapeType="1"/>
              </p:cNvSpPr>
              <p:nvPr/>
            </p:nvSpPr>
            <p:spPr bwMode="auto">
              <a:xfrm flipV="1">
                <a:off x="4345" y="1754"/>
                <a:ext cx="9"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50" name="Line 1550"/>
              <p:cNvSpPr>
                <a:spLocks noChangeShapeType="1"/>
              </p:cNvSpPr>
              <p:nvPr/>
            </p:nvSpPr>
            <p:spPr bwMode="auto">
              <a:xfrm flipV="1">
                <a:off x="4354" y="1754"/>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51" name="Freeform 1551"/>
              <p:cNvSpPr>
                <a:spLocks/>
              </p:cNvSpPr>
              <p:nvPr/>
            </p:nvSpPr>
            <p:spPr bwMode="auto">
              <a:xfrm>
                <a:off x="4331"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52" name="Line 1552"/>
              <p:cNvSpPr>
                <a:spLocks noChangeShapeType="1"/>
              </p:cNvSpPr>
              <p:nvPr/>
            </p:nvSpPr>
            <p:spPr bwMode="auto">
              <a:xfrm flipV="1">
                <a:off x="4354" y="1735"/>
                <a:ext cx="8"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53" name="Line 1553"/>
              <p:cNvSpPr>
                <a:spLocks noChangeShapeType="1"/>
              </p:cNvSpPr>
              <p:nvPr/>
            </p:nvSpPr>
            <p:spPr bwMode="auto">
              <a:xfrm flipV="1">
                <a:off x="4362" y="1735"/>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54" name="Freeform 1554"/>
              <p:cNvSpPr>
                <a:spLocks/>
              </p:cNvSpPr>
              <p:nvPr/>
            </p:nvSpPr>
            <p:spPr bwMode="auto">
              <a:xfrm>
                <a:off x="4340" y="175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55" name="Line 1555"/>
              <p:cNvSpPr>
                <a:spLocks noChangeShapeType="1"/>
              </p:cNvSpPr>
              <p:nvPr/>
            </p:nvSpPr>
            <p:spPr bwMode="auto">
              <a:xfrm>
                <a:off x="4362" y="1735"/>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56" name="Line 1556"/>
              <p:cNvSpPr>
                <a:spLocks noChangeShapeType="1"/>
              </p:cNvSpPr>
              <p:nvPr/>
            </p:nvSpPr>
            <p:spPr bwMode="auto">
              <a:xfrm flipV="1">
                <a:off x="4371" y="1736"/>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57" name="Freeform 1557"/>
              <p:cNvSpPr>
                <a:spLocks/>
              </p:cNvSpPr>
              <p:nvPr/>
            </p:nvSpPr>
            <p:spPr bwMode="auto">
              <a:xfrm>
                <a:off x="4348"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58" name="Line 1558"/>
              <p:cNvSpPr>
                <a:spLocks noChangeShapeType="1"/>
              </p:cNvSpPr>
              <p:nvPr/>
            </p:nvSpPr>
            <p:spPr bwMode="auto">
              <a:xfrm>
                <a:off x="4371" y="1736"/>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59" name="Line 1559"/>
              <p:cNvSpPr>
                <a:spLocks noChangeShapeType="1"/>
              </p:cNvSpPr>
              <p:nvPr/>
            </p:nvSpPr>
            <p:spPr bwMode="auto">
              <a:xfrm flipV="1">
                <a:off x="4380" y="1740"/>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60" name="Freeform 1560"/>
              <p:cNvSpPr>
                <a:spLocks/>
              </p:cNvSpPr>
              <p:nvPr/>
            </p:nvSpPr>
            <p:spPr bwMode="auto">
              <a:xfrm>
                <a:off x="4357" y="17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61" name="Line 1561"/>
              <p:cNvSpPr>
                <a:spLocks noChangeShapeType="1"/>
              </p:cNvSpPr>
              <p:nvPr/>
            </p:nvSpPr>
            <p:spPr bwMode="auto">
              <a:xfrm>
                <a:off x="4380" y="174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62" name="Line 1562"/>
              <p:cNvSpPr>
                <a:spLocks noChangeShapeType="1"/>
              </p:cNvSpPr>
              <p:nvPr/>
            </p:nvSpPr>
            <p:spPr bwMode="auto">
              <a:xfrm flipV="1">
                <a:off x="4388" y="1743"/>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63" name="Freeform 1563"/>
              <p:cNvSpPr>
                <a:spLocks/>
              </p:cNvSpPr>
              <p:nvPr/>
            </p:nvSpPr>
            <p:spPr bwMode="auto">
              <a:xfrm>
                <a:off x="4365"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64" name="Line 1564"/>
              <p:cNvSpPr>
                <a:spLocks noChangeShapeType="1"/>
              </p:cNvSpPr>
              <p:nvPr/>
            </p:nvSpPr>
            <p:spPr bwMode="auto">
              <a:xfrm flipV="1">
                <a:off x="4388" y="1735"/>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65" name="Line 1565"/>
              <p:cNvSpPr>
                <a:spLocks noChangeShapeType="1"/>
              </p:cNvSpPr>
              <p:nvPr/>
            </p:nvSpPr>
            <p:spPr bwMode="auto">
              <a:xfrm flipV="1">
                <a:off x="4397" y="1735"/>
                <a:ext cx="0" cy="3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66" name="Freeform 1566"/>
              <p:cNvSpPr>
                <a:spLocks/>
              </p:cNvSpPr>
              <p:nvPr/>
            </p:nvSpPr>
            <p:spPr bwMode="auto">
              <a:xfrm>
                <a:off x="4374"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67" name="Line 1567"/>
              <p:cNvSpPr>
                <a:spLocks noChangeShapeType="1"/>
              </p:cNvSpPr>
              <p:nvPr/>
            </p:nvSpPr>
            <p:spPr bwMode="auto">
              <a:xfrm>
                <a:off x="4397" y="1735"/>
                <a:ext cx="8"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68" name="Line 1568"/>
              <p:cNvSpPr>
                <a:spLocks noChangeShapeType="1"/>
              </p:cNvSpPr>
              <p:nvPr/>
            </p:nvSpPr>
            <p:spPr bwMode="auto">
              <a:xfrm flipV="1">
                <a:off x="4405" y="1749"/>
                <a:ext cx="0" cy="3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69" name="Freeform 1569"/>
              <p:cNvSpPr>
                <a:spLocks/>
              </p:cNvSpPr>
              <p:nvPr/>
            </p:nvSpPr>
            <p:spPr bwMode="auto">
              <a:xfrm>
                <a:off x="4382" y="17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70" name="Line 1570"/>
              <p:cNvSpPr>
                <a:spLocks noChangeShapeType="1"/>
              </p:cNvSpPr>
              <p:nvPr/>
            </p:nvSpPr>
            <p:spPr bwMode="auto">
              <a:xfrm>
                <a:off x="4405" y="1749"/>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71" name="Line 1571"/>
              <p:cNvSpPr>
                <a:spLocks noChangeShapeType="1"/>
              </p:cNvSpPr>
              <p:nvPr/>
            </p:nvSpPr>
            <p:spPr bwMode="auto">
              <a:xfrm flipV="1">
                <a:off x="4414" y="1751"/>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72" name="Freeform 1572"/>
              <p:cNvSpPr>
                <a:spLocks/>
              </p:cNvSpPr>
              <p:nvPr/>
            </p:nvSpPr>
            <p:spPr bwMode="auto">
              <a:xfrm>
                <a:off x="4391"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73" name="Line 1573"/>
              <p:cNvSpPr>
                <a:spLocks noChangeShapeType="1"/>
              </p:cNvSpPr>
              <p:nvPr/>
            </p:nvSpPr>
            <p:spPr bwMode="auto">
              <a:xfrm flipV="1">
                <a:off x="4414" y="1749"/>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74" name="Line 1574"/>
              <p:cNvSpPr>
                <a:spLocks noChangeShapeType="1"/>
              </p:cNvSpPr>
              <p:nvPr/>
            </p:nvSpPr>
            <p:spPr bwMode="auto">
              <a:xfrm flipV="1">
                <a:off x="4422" y="1749"/>
                <a:ext cx="0" cy="3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75" name="Freeform 1575"/>
              <p:cNvSpPr>
                <a:spLocks/>
              </p:cNvSpPr>
              <p:nvPr/>
            </p:nvSpPr>
            <p:spPr bwMode="auto">
              <a:xfrm>
                <a:off x="4400" y="178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76" name="Line 1576"/>
              <p:cNvSpPr>
                <a:spLocks noChangeShapeType="1"/>
              </p:cNvSpPr>
              <p:nvPr/>
            </p:nvSpPr>
            <p:spPr bwMode="auto">
              <a:xfrm>
                <a:off x="4422" y="1749"/>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77" name="Line 1577"/>
              <p:cNvSpPr>
                <a:spLocks noChangeShapeType="1"/>
              </p:cNvSpPr>
              <p:nvPr/>
            </p:nvSpPr>
            <p:spPr bwMode="auto">
              <a:xfrm flipV="1">
                <a:off x="4431" y="1765"/>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78" name="Freeform 1578"/>
              <p:cNvSpPr>
                <a:spLocks/>
              </p:cNvSpPr>
              <p:nvPr/>
            </p:nvSpPr>
            <p:spPr bwMode="auto">
              <a:xfrm>
                <a:off x="4408" y="17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79" name="Line 1579"/>
              <p:cNvSpPr>
                <a:spLocks noChangeShapeType="1"/>
              </p:cNvSpPr>
              <p:nvPr/>
            </p:nvSpPr>
            <p:spPr bwMode="auto">
              <a:xfrm>
                <a:off x="4431" y="1765"/>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80" name="Line 1580"/>
              <p:cNvSpPr>
                <a:spLocks noChangeShapeType="1"/>
              </p:cNvSpPr>
              <p:nvPr/>
            </p:nvSpPr>
            <p:spPr bwMode="auto">
              <a:xfrm flipV="1">
                <a:off x="4439" y="1769"/>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81" name="Freeform 1581"/>
              <p:cNvSpPr>
                <a:spLocks/>
              </p:cNvSpPr>
              <p:nvPr/>
            </p:nvSpPr>
            <p:spPr bwMode="auto">
              <a:xfrm>
                <a:off x="4417" y="178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82" name="Line 1582"/>
              <p:cNvSpPr>
                <a:spLocks noChangeShapeType="1"/>
              </p:cNvSpPr>
              <p:nvPr/>
            </p:nvSpPr>
            <p:spPr bwMode="auto">
              <a:xfrm flipV="1">
                <a:off x="4439" y="1769"/>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83" name="Line 1583"/>
              <p:cNvSpPr>
                <a:spLocks noChangeShapeType="1"/>
              </p:cNvSpPr>
              <p:nvPr/>
            </p:nvSpPr>
            <p:spPr bwMode="auto">
              <a:xfrm flipV="1">
                <a:off x="4448" y="1769"/>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84" name="Freeform 1584"/>
              <p:cNvSpPr>
                <a:spLocks/>
              </p:cNvSpPr>
              <p:nvPr/>
            </p:nvSpPr>
            <p:spPr bwMode="auto">
              <a:xfrm>
                <a:off x="4425"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85" name="Line 1585"/>
              <p:cNvSpPr>
                <a:spLocks noChangeShapeType="1"/>
              </p:cNvSpPr>
              <p:nvPr/>
            </p:nvSpPr>
            <p:spPr bwMode="auto">
              <a:xfrm flipV="1">
                <a:off x="4448" y="1755"/>
                <a:ext cx="9"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86" name="Line 1586"/>
              <p:cNvSpPr>
                <a:spLocks noChangeShapeType="1"/>
              </p:cNvSpPr>
              <p:nvPr/>
            </p:nvSpPr>
            <p:spPr bwMode="auto">
              <a:xfrm flipV="1">
                <a:off x="4457" y="1755"/>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87" name="Freeform 1587"/>
              <p:cNvSpPr>
                <a:spLocks/>
              </p:cNvSpPr>
              <p:nvPr/>
            </p:nvSpPr>
            <p:spPr bwMode="auto">
              <a:xfrm>
                <a:off x="4434" y="177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88" name="Line 1588"/>
              <p:cNvSpPr>
                <a:spLocks noChangeShapeType="1"/>
              </p:cNvSpPr>
              <p:nvPr/>
            </p:nvSpPr>
            <p:spPr bwMode="auto">
              <a:xfrm flipV="1">
                <a:off x="4457" y="1747"/>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89" name="Line 1589"/>
              <p:cNvSpPr>
                <a:spLocks noChangeShapeType="1"/>
              </p:cNvSpPr>
              <p:nvPr/>
            </p:nvSpPr>
            <p:spPr bwMode="auto">
              <a:xfrm flipV="1">
                <a:off x="4465" y="1747"/>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90" name="Freeform 1590"/>
              <p:cNvSpPr>
                <a:spLocks/>
              </p:cNvSpPr>
              <p:nvPr/>
            </p:nvSpPr>
            <p:spPr bwMode="auto">
              <a:xfrm>
                <a:off x="4442"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91" name="Line 1591"/>
              <p:cNvSpPr>
                <a:spLocks noChangeShapeType="1"/>
              </p:cNvSpPr>
              <p:nvPr/>
            </p:nvSpPr>
            <p:spPr bwMode="auto">
              <a:xfrm flipV="1">
                <a:off x="4465" y="1728"/>
                <a:ext cx="9"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92" name="Line 1592"/>
              <p:cNvSpPr>
                <a:spLocks noChangeShapeType="1"/>
              </p:cNvSpPr>
              <p:nvPr/>
            </p:nvSpPr>
            <p:spPr bwMode="auto">
              <a:xfrm flipV="1">
                <a:off x="4474" y="1728"/>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93" name="Freeform 1593"/>
              <p:cNvSpPr>
                <a:spLocks/>
              </p:cNvSpPr>
              <p:nvPr/>
            </p:nvSpPr>
            <p:spPr bwMode="auto">
              <a:xfrm>
                <a:off x="4451" y="17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94" name="Line 1594"/>
              <p:cNvSpPr>
                <a:spLocks noChangeShapeType="1"/>
              </p:cNvSpPr>
              <p:nvPr/>
            </p:nvSpPr>
            <p:spPr bwMode="auto">
              <a:xfrm>
                <a:off x="4474" y="1728"/>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95" name="Line 1595"/>
              <p:cNvSpPr>
                <a:spLocks noChangeShapeType="1"/>
              </p:cNvSpPr>
              <p:nvPr/>
            </p:nvSpPr>
            <p:spPr bwMode="auto">
              <a:xfrm flipV="1">
                <a:off x="4482" y="1730"/>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96" name="Freeform 1596"/>
              <p:cNvSpPr>
                <a:spLocks/>
              </p:cNvSpPr>
              <p:nvPr/>
            </p:nvSpPr>
            <p:spPr bwMode="auto">
              <a:xfrm>
                <a:off x="4459" y="17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197" name="Line 1597"/>
              <p:cNvSpPr>
                <a:spLocks noChangeShapeType="1"/>
              </p:cNvSpPr>
              <p:nvPr/>
            </p:nvSpPr>
            <p:spPr bwMode="auto">
              <a:xfrm flipV="1">
                <a:off x="4482" y="1724"/>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198" name="Line 1598"/>
              <p:cNvSpPr>
                <a:spLocks noChangeShapeType="1"/>
              </p:cNvSpPr>
              <p:nvPr/>
            </p:nvSpPr>
            <p:spPr bwMode="auto">
              <a:xfrm flipV="1">
                <a:off x="4491" y="1724"/>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199" name="Freeform 1599"/>
              <p:cNvSpPr>
                <a:spLocks/>
              </p:cNvSpPr>
              <p:nvPr/>
            </p:nvSpPr>
            <p:spPr bwMode="auto">
              <a:xfrm>
                <a:off x="4468" y="17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00" name="Line 1600"/>
              <p:cNvSpPr>
                <a:spLocks noChangeShapeType="1"/>
              </p:cNvSpPr>
              <p:nvPr/>
            </p:nvSpPr>
            <p:spPr bwMode="auto">
              <a:xfrm>
                <a:off x="4491" y="1724"/>
                <a:ext cx="8"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01" name="Line 1601"/>
              <p:cNvSpPr>
                <a:spLocks noChangeShapeType="1"/>
              </p:cNvSpPr>
              <p:nvPr/>
            </p:nvSpPr>
            <p:spPr bwMode="auto">
              <a:xfrm flipV="1">
                <a:off x="4499" y="1743"/>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02" name="Freeform 1602"/>
              <p:cNvSpPr>
                <a:spLocks/>
              </p:cNvSpPr>
              <p:nvPr/>
            </p:nvSpPr>
            <p:spPr bwMode="auto">
              <a:xfrm>
                <a:off x="4477" y="17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03" name="Line 1603"/>
              <p:cNvSpPr>
                <a:spLocks noChangeShapeType="1"/>
              </p:cNvSpPr>
              <p:nvPr/>
            </p:nvSpPr>
            <p:spPr bwMode="auto">
              <a:xfrm>
                <a:off x="4499" y="1743"/>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04" name="Line 1604"/>
              <p:cNvSpPr>
                <a:spLocks noChangeShapeType="1"/>
              </p:cNvSpPr>
              <p:nvPr/>
            </p:nvSpPr>
            <p:spPr bwMode="auto">
              <a:xfrm flipV="1">
                <a:off x="4508" y="1744"/>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05" name="Freeform 1605"/>
              <p:cNvSpPr>
                <a:spLocks/>
              </p:cNvSpPr>
              <p:nvPr/>
            </p:nvSpPr>
            <p:spPr bwMode="auto">
              <a:xfrm>
                <a:off x="4485" y="17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06" name="Line 1606"/>
              <p:cNvSpPr>
                <a:spLocks noChangeShapeType="1"/>
              </p:cNvSpPr>
              <p:nvPr/>
            </p:nvSpPr>
            <p:spPr bwMode="auto">
              <a:xfrm flipV="1">
                <a:off x="4508" y="174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07" name="Line 1607"/>
              <p:cNvSpPr>
                <a:spLocks noChangeShapeType="1"/>
              </p:cNvSpPr>
              <p:nvPr/>
            </p:nvSpPr>
            <p:spPr bwMode="auto">
              <a:xfrm flipV="1">
                <a:off x="4517" y="1742"/>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08" name="Freeform 1608"/>
              <p:cNvSpPr>
                <a:spLocks/>
              </p:cNvSpPr>
              <p:nvPr/>
            </p:nvSpPr>
            <p:spPr bwMode="auto">
              <a:xfrm>
                <a:off x="4494" y="17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09" name="Line 1609"/>
              <p:cNvSpPr>
                <a:spLocks noChangeShapeType="1"/>
              </p:cNvSpPr>
              <p:nvPr/>
            </p:nvSpPr>
            <p:spPr bwMode="auto">
              <a:xfrm>
                <a:off x="4517" y="1742"/>
                <a:ext cx="8"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10" name="Line 1610"/>
              <p:cNvSpPr>
                <a:spLocks noChangeShapeType="1"/>
              </p:cNvSpPr>
              <p:nvPr/>
            </p:nvSpPr>
            <p:spPr bwMode="auto">
              <a:xfrm flipV="1">
                <a:off x="4525" y="1758"/>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11" name="Freeform 1611"/>
              <p:cNvSpPr>
                <a:spLocks/>
              </p:cNvSpPr>
              <p:nvPr/>
            </p:nvSpPr>
            <p:spPr bwMode="auto">
              <a:xfrm>
                <a:off x="4502"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12" name="Line 1612"/>
              <p:cNvSpPr>
                <a:spLocks noChangeShapeType="1"/>
              </p:cNvSpPr>
              <p:nvPr/>
            </p:nvSpPr>
            <p:spPr bwMode="auto">
              <a:xfrm>
                <a:off x="4525" y="175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13" name="Line 1613"/>
              <p:cNvSpPr>
                <a:spLocks noChangeShapeType="1"/>
              </p:cNvSpPr>
              <p:nvPr/>
            </p:nvSpPr>
            <p:spPr bwMode="auto">
              <a:xfrm flipV="1">
                <a:off x="4534" y="1760"/>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14" name="Freeform 1614"/>
              <p:cNvSpPr>
                <a:spLocks/>
              </p:cNvSpPr>
              <p:nvPr/>
            </p:nvSpPr>
            <p:spPr bwMode="auto">
              <a:xfrm>
                <a:off x="4511"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15" name="Line 1615"/>
              <p:cNvSpPr>
                <a:spLocks noChangeShapeType="1"/>
              </p:cNvSpPr>
              <p:nvPr/>
            </p:nvSpPr>
            <p:spPr bwMode="auto">
              <a:xfrm>
                <a:off x="4534" y="176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16" name="Line 1616"/>
              <p:cNvSpPr>
                <a:spLocks noChangeShapeType="1"/>
              </p:cNvSpPr>
              <p:nvPr/>
            </p:nvSpPr>
            <p:spPr bwMode="auto">
              <a:xfrm flipV="1">
                <a:off x="4542" y="1763"/>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17" name="Freeform 1617"/>
              <p:cNvSpPr>
                <a:spLocks/>
              </p:cNvSpPr>
              <p:nvPr/>
            </p:nvSpPr>
            <p:spPr bwMode="auto">
              <a:xfrm>
                <a:off x="4519" y="17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18" name="Line 1618"/>
              <p:cNvSpPr>
                <a:spLocks noChangeShapeType="1"/>
              </p:cNvSpPr>
              <p:nvPr/>
            </p:nvSpPr>
            <p:spPr bwMode="auto">
              <a:xfrm>
                <a:off x="4542" y="1763"/>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19" name="Line 1619"/>
              <p:cNvSpPr>
                <a:spLocks noChangeShapeType="1"/>
              </p:cNvSpPr>
              <p:nvPr/>
            </p:nvSpPr>
            <p:spPr bwMode="auto">
              <a:xfrm flipV="1">
                <a:off x="4551" y="1769"/>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20" name="Freeform 1620"/>
              <p:cNvSpPr>
                <a:spLocks/>
              </p:cNvSpPr>
              <p:nvPr/>
            </p:nvSpPr>
            <p:spPr bwMode="auto">
              <a:xfrm>
                <a:off x="4528"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21" name="Line 1621"/>
              <p:cNvSpPr>
                <a:spLocks noChangeShapeType="1"/>
              </p:cNvSpPr>
              <p:nvPr/>
            </p:nvSpPr>
            <p:spPr bwMode="auto">
              <a:xfrm>
                <a:off x="4551" y="1769"/>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22" name="Line 1622"/>
              <p:cNvSpPr>
                <a:spLocks noChangeShapeType="1"/>
              </p:cNvSpPr>
              <p:nvPr/>
            </p:nvSpPr>
            <p:spPr bwMode="auto">
              <a:xfrm flipV="1">
                <a:off x="4559" y="1773"/>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23" name="Freeform 1623"/>
              <p:cNvSpPr>
                <a:spLocks/>
              </p:cNvSpPr>
              <p:nvPr/>
            </p:nvSpPr>
            <p:spPr bwMode="auto">
              <a:xfrm>
                <a:off x="4537" y="17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24" name="Line 1624"/>
              <p:cNvSpPr>
                <a:spLocks noChangeShapeType="1"/>
              </p:cNvSpPr>
              <p:nvPr/>
            </p:nvSpPr>
            <p:spPr bwMode="auto">
              <a:xfrm>
                <a:off x="4559" y="1773"/>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25" name="Line 1625"/>
              <p:cNvSpPr>
                <a:spLocks noChangeShapeType="1"/>
              </p:cNvSpPr>
              <p:nvPr/>
            </p:nvSpPr>
            <p:spPr bwMode="auto">
              <a:xfrm flipV="1">
                <a:off x="4568" y="1784"/>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26" name="Freeform 1626"/>
              <p:cNvSpPr>
                <a:spLocks/>
              </p:cNvSpPr>
              <p:nvPr/>
            </p:nvSpPr>
            <p:spPr bwMode="auto">
              <a:xfrm>
                <a:off x="4545" y="18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27" name="Line 1627"/>
              <p:cNvSpPr>
                <a:spLocks noChangeShapeType="1"/>
              </p:cNvSpPr>
              <p:nvPr/>
            </p:nvSpPr>
            <p:spPr bwMode="auto">
              <a:xfrm flipV="1">
                <a:off x="4568" y="1776"/>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28" name="Line 1628"/>
              <p:cNvSpPr>
                <a:spLocks noChangeShapeType="1"/>
              </p:cNvSpPr>
              <p:nvPr/>
            </p:nvSpPr>
            <p:spPr bwMode="auto">
              <a:xfrm flipV="1">
                <a:off x="4577" y="1776"/>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29" name="Freeform 1629"/>
              <p:cNvSpPr>
                <a:spLocks/>
              </p:cNvSpPr>
              <p:nvPr/>
            </p:nvSpPr>
            <p:spPr bwMode="auto">
              <a:xfrm>
                <a:off x="4554" y="180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30" name="Line 1630"/>
              <p:cNvSpPr>
                <a:spLocks noChangeShapeType="1"/>
              </p:cNvSpPr>
              <p:nvPr/>
            </p:nvSpPr>
            <p:spPr bwMode="auto">
              <a:xfrm flipV="1">
                <a:off x="4577" y="1772"/>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31" name="Line 1631"/>
              <p:cNvSpPr>
                <a:spLocks noChangeShapeType="1"/>
              </p:cNvSpPr>
              <p:nvPr/>
            </p:nvSpPr>
            <p:spPr bwMode="auto">
              <a:xfrm flipV="1">
                <a:off x="4585" y="1772"/>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32" name="Freeform 1632"/>
              <p:cNvSpPr>
                <a:spLocks/>
              </p:cNvSpPr>
              <p:nvPr/>
            </p:nvSpPr>
            <p:spPr bwMode="auto">
              <a:xfrm>
                <a:off x="4562" y="17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33" name="Line 1633"/>
              <p:cNvSpPr>
                <a:spLocks noChangeShapeType="1"/>
              </p:cNvSpPr>
              <p:nvPr/>
            </p:nvSpPr>
            <p:spPr bwMode="auto">
              <a:xfrm flipV="1">
                <a:off x="4585" y="1755"/>
                <a:ext cx="9" cy="1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34" name="Line 1634"/>
              <p:cNvSpPr>
                <a:spLocks noChangeShapeType="1"/>
              </p:cNvSpPr>
              <p:nvPr/>
            </p:nvSpPr>
            <p:spPr bwMode="auto">
              <a:xfrm flipV="1">
                <a:off x="4594" y="1755"/>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35" name="Freeform 1635"/>
              <p:cNvSpPr>
                <a:spLocks/>
              </p:cNvSpPr>
              <p:nvPr/>
            </p:nvSpPr>
            <p:spPr bwMode="auto">
              <a:xfrm>
                <a:off x="4571"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36" name="Line 1636"/>
              <p:cNvSpPr>
                <a:spLocks noChangeShapeType="1"/>
              </p:cNvSpPr>
              <p:nvPr/>
            </p:nvSpPr>
            <p:spPr bwMode="auto">
              <a:xfrm flipV="1">
                <a:off x="4594" y="1744"/>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37" name="Line 1637"/>
              <p:cNvSpPr>
                <a:spLocks noChangeShapeType="1"/>
              </p:cNvSpPr>
              <p:nvPr/>
            </p:nvSpPr>
            <p:spPr bwMode="auto">
              <a:xfrm flipV="1">
                <a:off x="4602" y="1744"/>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38" name="Freeform 1638"/>
              <p:cNvSpPr>
                <a:spLocks/>
              </p:cNvSpPr>
              <p:nvPr/>
            </p:nvSpPr>
            <p:spPr bwMode="auto">
              <a:xfrm>
                <a:off x="4579"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39" name="Line 1639"/>
              <p:cNvSpPr>
                <a:spLocks noChangeShapeType="1"/>
              </p:cNvSpPr>
              <p:nvPr/>
            </p:nvSpPr>
            <p:spPr bwMode="auto">
              <a:xfrm flipV="1">
                <a:off x="4602" y="1741"/>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40" name="Line 1640"/>
              <p:cNvSpPr>
                <a:spLocks noChangeShapeType="1"/>
              </p:cNvSpPr>
              <p:nvPr/>
            </p:nvSpPr>
            <p:spPr bwMode="auto">
              <a:xfrm flipV="1">
                <a:off x="4611" y="174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41" name="Freeform 1641"/>
              <p:cNvSpPr>
                <a:spLocks/>
              </p:cNvSpPr>
              <p:nvPr/>
            </p:nvSpPr>
            <p:spPr bwMode="auto">
              <a:xfrm>
                <a:off x="4588" y="17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42" name="Line 1642"/>
              <p:cNvSpPr>
                <a:spLocks noChangeShapeType="1"/>
              </p:cNvSpPr>
              <p:nvPr/>
            </p:nvSpPr>
            <p:spPr bwMode="auto">
              <a:xfrm flipV="1">
                <a:off x="4611" y="1728"/>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43" name="Line 1643"/>
              <p:cNvSpPr>
                <a:spLocks noChangeShapeType="1"/>
              </p:cNvSpPr>
              <p:nvPr/>
            </p:nvSpPr>
            <p:spPr bwMode="auto">
              <a:xfrm flipV="1">
                <a:off x="4619" y="1728"/>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44" name="Freeform 1644"/>
              <p:cNvSpPr>
                <a:spLocks/>
              </p:cNvSpPr>
              <p:nvPr/>
            </p:nvSpPr>
            <p:spPr bwMode="auto">
              <a:xfrm>
                <a:off x="4597" y="17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45" name="Line 1645"/>
              <p:cNvSpPr>
                <a:spLocks noChangeShapeType="1"/>
              </p:cNvSpPr>
              <p:nvPr/>
            </p:nvSpPr>
            <p:spPr bwMode="auto">
              <a:xfrm>
                <a:off x="4619" y="172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46" name="Line 1646"/>
              <p:cNvSpPr>
                <a:spLocks noChangeShapeType="1"/>
              </p:cNvSpPr>
              <p:nvPr/>
            </p:nvSpPr>
            <p:spPr bwMode="auto">
              <a:xfrm flipV="1">
                <a:off x="4628" y="1730"/>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47" name="Freeform 1647"/>
              <p:cNvSpPr>
                <a:spLocks/>
              </p:cNvSpPr>
              <p:nvPr/>
            </p:nvSpPr>
            <p:spPr bwMode="auto">
              <a:xfrm>
                <a:off x="4605" y="17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48" name="Line 1648"/>
              <p:cNvSpPr>
                <a:spLocks noChangeShapeType="1"/>
              </p:cNvSpPr>
              <p:nvPr/>
            </p:nvSpPr>
            <p:spPr bwMode="auto">
              <a:xfrm>
                <a:off x="4628" y="1730"/>
                <a:ext cx="8"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grpSp>
        <p:grpSp>
          <p:nvGrpSpPr>
            <p:cNvPr id="11" name="Group 1850"/>
            <p:cNvGrpSpPr>
              <a:grpSpLocks/>
            </p:cNvGrpSpPr>
            <p:nvPr/>
          </p:nvGrpSpPr>
          <p:grpSpPr bwMode="auto">
            <a:xfrm>
              <a:off x="4614" y="1718"/>
              <a:ext cx="611" cy="100"/>
              <a:chOff x="4614" y="1718"/>
              <a:chExt cx="611" cy="100"/>
            </a:xfrm>
          </p:grpSpPr>
          <p:sp>
            <p:nvSpPr>
              <p:cNvPr id="4123250" name="Line 1650"/>
              <p:cNvSpPr>
                <a:spLocks noChangeShapeType="1"/>
              </p:cNvSpPr>
              <p:nvPr/>
            </p:nvSpPr>
            <p:spPr bwMode="auto">
              <a:xfrm flipV="1">
                <a:off x="4636" y="1742"/>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51" name="Freeform 1651"/>
              <p:cNvSpPr>
                <a:spLocks/>
              </p:cNvSpPr>
              <p:nvPr/>
            </p:nvSpPr>
            <p:spPr bwMode="auto">
              <a:xfrm>
                <a:off x="4614" y="17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52" name="Line 1652"/>
              <p:cNvSpPr>
                <a:spLocks noChangeShapeType="1"/>
              </p:cNvSpPr>
              <p:nvPr/>
            </p:nvSpPr>
            <p:spPr bwMode="auto">
              <a:xfrm>
                <a:off x="4636" y="1742"/>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53" name="Line 1653"/>
              <p:cNvSpPr>
                <a:spLocks noChangeShapeType="1"/>
              </p:cNvSpPr>
              <p:nvPr/>
            </p:nvSpPr>
            <p:spPr bwMode="auto">
              <a:xfrm flipV="1">
                <a:off x="4645" y="1748"/>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54" name="Freeform 1654"/>
              <p:cNvSpPr>
                <a:spLocks/>
              </p:cNvSpPr>
              <p:nvPr/>
            </p:nvSpPr>
            <p:spPr bwMode="auto">
              <a:xfrm>
                <a:off x="4622"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55" name="Line 1655"/>
              <p:cNvSpPr>
                <a:spLocks noChangeShapeType="1"/>
              </p:cNvSpPr>
              <p:nvPr/>
            </p:nvSpPr>
            <p:spPr bwMode="auto">
              <a:xfrm>
                <a:off x="4645" y="1748"/>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56" name="Line 1656"/>
              <p:cNvSpPr>
                <a:spLocks noChangeShapeType="1"/>
              </p:cNvSpPr>
              <p:nvPr/>
            </p:nvSpPr>
            <p:spPr bwMode="auto">
              <a:xfrm flipV="1">
                <a:off x="4654" y="1756"/>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57" name="Freeform 1657"/>
              <p:cNvSpPr>
                <a:spLocks/>
              </p:cNvSpPr>
              <p:nvPr/>
            </p:nvSpPr>
            <p:spPr bwMode="auto">
              <a:xfrm>
                <a:off x="4631" y="176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58" name="Line 1658"/>
              <p:cNvSpPr>
                <a:spLocks noChangeShapeType="1"/>
              </p:cNvSpPr>
              <p:nvPr/>
            </p:nvSpPr>
            <p:spPr bwMode="auto">
              <a:xfrm>
                <a:off x="4654" y="1756"/>
                <a:ext cx="8"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59" name="Line 1659"/>
              <p:cNvSpPr>
                <a:spLocks noChangeShapeType="1"/>
              </p:cNvSpPr>
              <p:nvPr/>
            </p:nvSpPr>
            <p:spPr bwMode="auto">
              <a:xfrm flipV="1">
                <a:off x="4662" y="1775"/>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60" name="Freeform 1660"/>
              <p:cNvSpPr>
                <a:spLocks/>
              </p:cNvSpPr>
              <p:nvPr/>
            </p:nvSpPr>
            <p:spPr bwMode="auto">
              <a:xfrm>
                <a:off x="4639"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61" name="Line 1661"/>
              <p:cNvSpPr>
                <a:spLocks noChangeShapeType="1"/>
              </p:cNvSpPr>
              <p:nvPr/>
            </p:nvSpPr>
            <p:spPr bwMode="auto">
              <a:xfrm>
                <a:off x="4662" y="1775"/>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62" name="Line 1662"/>
              <p:cNvSpPr>
                <a:spLocks noChangeShapeType="1"/>
              </p:cNvSpPr>
              <p:nvPr/>
            </p:nvSpPr>
            <p:spPr bwMode="auto">
              <a:xfrm flipV="1">
                <a:off x="4671" y="1787"/>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63" name="Freeform 1663"/>
              <p:cNvSpPr>
                <a:spLocks/>
              </p:cNvSpPr>
              <p:nvPr/>
            </p:nvSpPr>
            <p:spPr bwMode="auto">
              <a:xfrm>
                <a:off x="4648" y="18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64" name="Line 1664"/>
              <p:cNvSpPr>
                <a:spLocks noChangeShapeType="1"/>
              </p:cNvSpPr>
              <p:nvPr/>
            </p:nvSpPr>
            <p:spPr bwMode="auto">
              <a:xfrm flipV="1">
                <a:off x="4671" y="1771"/>
                <a:ext cx="8"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65" name="Line 1665"/>
              <p:cNvSpPr>
                <a:spLocks noChangeShapeType="1"/>
              </p:cNvSpPr>
              <p:nvPr/>
            </p:nvSpPr>
            <p:spPr bwMode="auto">
              <a:xfrm flipV="1">
                <a:off x="4679" y="1771"/>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66" name="Freeform 1666"/>
              <p:cNvSpPr>
                <a:spLocks/>
              </p:cNvSpPr>
              <p:nvPr/>
            </p:nvSpPr>
            <p:spPr bwMode="auto">
              <a:xfrm>
                <a:off x="4656" y="17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67" name="Line 1667"/>
              <p:cNvSpPr>
                <a:spLocks noChangeShapeType="1"/>
              </p:cNvSpPr>
              <p:nvPr/>
            </p:nvSpPr>
            <p:spPr bwMode="auto">
              <a:xfrm flipV="1">
                <a:off x="4679" y="1760"/>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68" name="Line 1668"/>
              <p:cNvSpPr>
                <a:spLocks noChangeShapeType="1"/>
              </p:cNvSpPr>
              <p:nvPr/>
            </p:nvSpPr>
            <p:spPr bwMode="auto">
              <a:xfrm flipV="1">
                <a:off x="4688" y="1760"/>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69" name="Freeform 1669"/>
              <p:cNvSpPr>
                <a:spLocks/>
              </p:cNvSpPr>
              <p:nvPr/>
            </p:nvSpPr>
            <p:spPr bwMode="auto">
              <a:xfrm>
                <a:off x="4665" y="178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70" name="Line 1670"/>
              <p:cNvSpPr>
                <a:spLocks noChangeShapeType="1"/>
              </p:cNvSpPr>
              <p:nvPr/>
            </p:nvSpPr>
            <p:spPr bwMode="auto">
              <a:xfrm flipV="1">
                <a:off x="4688" y="1749"/>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71" name="Line 1671"/>
              <p:cNvSpPr>
                <a:spLocks noChangeShapeType="1"/>
              </p:cNvSpPr>
              <p:nvPr/>
            </p:nvSpPr>
            <p:spPr bwMode="auto">
              <a:xfrm flipV="1">
                <a:off x="4696" y="1749"/>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72" name="Freeform 1672"/>
              <p:cNvSpPr>
                <a:spLocks/>
              </p:cNvSpPr>
              <p:nvPr/>
            </p:nvSpPr>
            <p:spPr bwMode="auto">
              <a:xfrm>
                <a:off x="4674" y="17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73" name="Line 1673"/>
              <p:cNvSpPr>
                <a:spLocks noChangeShapeType="1"/>
              </p:cNvSpPr>
              <p:nvPr/>
            </p:nvSpPr>
            <p:spPr bwMode="auto">
              <a:xfrm flipV="1">
                <a:off x="4696" y="1729"/>
                <a:ext cx="9" cy="2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74" name="Line 1674"/>
              <p:cNvSpPr>
                <a:spLocks noChangeShapeType="1"/>
              </p:cNvSpPr>
              <p:nvPr/>
            </p:nvSpPr>
            <p:spPr bwMode="auto">
              <a:xfrm flipV="1">
                <a:off x="4705" y="1729"/>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75" name="Freeform 1675"/>
              <p:cNvSpPr>
                <a:spLocks/>
              </p:cNvSpPr>
              <p:nvPr/>
            </p:nvSpPr>
            <p:spPr bwMode="auto">
              <a:xfrm>
                <a:off x="4682" y="17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76" name="Line 1676"/>
              <p:cNvSpPr>
                <a:spLocks noChangeShapeType="1"/>
              </p:cNvSpPr>
              <p:nvPr/>
            </p:nvSpPr>
            <p:spPr bwMode="auto">
              <a:xfrm flipV="1">
                <a:off x="4705" y="1722"/>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77" name="Line 1677"/>
              <p:cNvSpPr>
                <a:spLocks noChangeShapeType="1"/>
              </p:cNvSpPr>
              <p:nvPr/>
            </p:nvSpPr>
            <p:spPr bwMode="auto">
              <a:xfrm flipV="1">
                <a:off x="4714" y="1722"/>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78" name="Freeform 1678"/>
              <p:cNvSpPr>
                <a:spLocks/>
              </p:cNvSpPr>
              <p:nvPr/>
            </p:nvSpPr>
            <p:spPr bwMode="auto">
              <a:xfrm>
                <a:off x="4691" y="17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79" name="Line 1679"/>
              <p:cNvSpPr>
                <a:spLocks noChangeShapeType="1"/>
              </p:cNvSpPr>
              <p:nvPr/>
            </p:nvSpPr>
            <p:spPr bwMode="auto">
              <a:xfrm>
                <a:off x="4714" y="1722"/>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80" name="Line 1680"/>
              <p:cNvSpPr>
                <a:spLocks noChangeShapeType="1"/>
              </p:cNvSpPr>
              <p:nvPr/>
            </p:nvSpPr>
            <p:spPr bwMode="auto">
              <a:xfrm flipV="1">
                <a:off x="4722" y="1732"/>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81" name="Freeform 1681"/>
              <p:cNvSpPr>
                <a:spLocks/>
              </p:cNvSpPr>
              <p:nvPr/>
            </p:nvSpPr>
            <p:spPr bwMode="auto">
              <a:xfrm>
                <a:off x="4699" y="17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82" name="Line 1682"/>
              <p:cNvSpPr>
                <a:spLocks noChangeShapeType="1"/>
              </p:cNvSpPr>
              <p:nvPr/>
            </p:nvSpPr>
            <p:spPr bwMode="auto">
              <a:xfrm flipV="1">
                <a:off x="4722" y="1718"/>
                <a:ext cx="9"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83" name="Line 1683"/>
              <p:cNvSpPr>
                <a:spLocks noChangeShapeType="1"/>
              </p:cNvSpPr>
              <p:nvPr/>
            </p:nvSpPr>
            <p:spPr bwMode="auto">
              <a:xfrm flipV="1">
                <a:off x="4731" y="1718"/>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84" name="Freeform 1684"/>
              <p:cNvSpPr>
                <a:spLocks/>
              </p:cNvSpPr>
              <p:nvPr/>
            </p:nvSpPr>
            <p:spPr bwMode="auto">
              <a:xfrm>
                <a:off x="4708" y="17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85" name="Line 1685"/>
              <p:cNvSpPr>
                <a:spLocks noChangeShapeType="1"/>
              </p:cNvSpPr>
              <p:nvPr/>
            </p:nvSpPr>
            <p:spPr bwMode="auto">
              <a:xfrm>
                <a:off x="4731" y="1718"/>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86" name="Line 1686"/>
              <p:cNvSpPr>
                <a:spLocks noChangeShapeType="1"/>
              </p:cNvSpPr>
              <p:nvPr/>
            </p:nvSpPr>
            <p:spPr bwMode="auto">
              <a:xfrm flipV="1">
                <a:off x="4739" y="1722"/>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87" name="Freeform 1687"/>
              <p:cNvSpPr>
                <a:spLocks/>
              </p:cNvSpPr>
              <p:nvPr/>
            </p:nvSpPr>
            <p:spPr bwMode="auto">
              <a:xfrm>
                <a:off x="4716" y="17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88" name="Line 1688"/>
              <p:cNvSpPr>
                <a:spLocks noChangeShapeType="1"/>
              </p:cNvSpPr>
              <p:nvPr/>
            </p:nvSpPr>
            <p:spPr bwMode="auto">
              <a:xfrm>
                <a:off x="4739" y="1722"/>
                <a:ext cx="9"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89" name="Line 1689"/>
              <p:cNvSpPr>
                <a:spLocks noChangeShapeType="1"/>
              </p:cNvSpPr>
              <p:nvPr/>
            </p:nvSpPr>
            <p:spPr bwMode="auto">
              <a:xfrm flipV="1">
                <a:off x="4748" y="1741"/>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90" name="Freeform 1690"/>
              <p:cNvSpPr>
                <a:spLocks/>
              </p:cNvSpPr>
              <p:nvPr/>
            </p:nvSpPr>
            <p:spPr bwMode="auto">
              <a:xfrm>
                <a:off x="4725"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91" name="Line 1691"/>
              <p:cNvSpPr>
                <a:spLocks noChangeShapeType="1"/>
              </p:cNvSpPr>
              <p:nvPr/>
            </p:nvSpPr>
            <p:spPr bwMode="auto">
              <a:xfrm>
                <a:off x="4748" y="1741"/>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92" name="Line 1692"/>
              <p:cNvSpPr>
                <a:spLocks noChangeShapeType="1"/>
              </p:cNvSpPr>
              <p:nvPr/>
            </p:nvSpPr>
            <p:spPr bwMode="auto">
              <a:xfrm flipV="1">
                <a:off x="4756" y="174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93" name="Freeform 1693"/>
              <p:cNvSpPr>
                <a:spLocks/>
              </p:cNvSpPr>
              <p:nvPr/>
            </p:nvSpPr>
            <p:spPr bwMode="auto">
              <a:xfrm>
                <a:off x="4734" y="176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94" name="Line 1694"/>
              <p:cNvSpPr>
                <a:spLocks noChangeShapeType="1"/>
              </p:cNvSpPr>
              <p:nvPr/>
            </p:nvSpPr>
            <p:spPr bwMode="auto">
              <a:xfrm>
                <a:off x="4756" y="1742"/>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95" name="Line 1695"/>
              <p:cNvSpPr>
                <a:spLocks noChangeShapeType="1"/>
              </p:cNvSpPr>
              <p:nvPr/>
            </p:nvSpPr>
            <p:spPr bwMode="auto">
              <a:xfrm flipV="1">
                <a:off x="4765" y="1743"/>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96" name="Freeform 1696"/>
              <p:cNvSpPr>
                <a:spLocks/>
              </p:cNvSpPr>
              <p:nvPr/>
            </p:nvSpPr>
            <p:spPr bwMode="auto">
              <a:xfrm>
                <a:off x="4742"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297" name="Line 1697"/>
              <p:cNvSpPr>
                <a:spLocks noChangeShapeType="1"/>
              </p:cNvSpPr>
              <p:nvPr/>
            </p:nvSpPr>
            <p:spPr bwMode="auto">
              <a:xfrm>
                <a:off x="4765" y="1743"/>
                <a:ext cx="9" cy="2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298" name="Line 1698"/>
              <p:cNvSpPr>
                <a:spLocks noChangeShapeType="1"/>
              </p:cNvSpPr>
              <p:nvPr/>
            </p:nvSpPr>
            <p:spPr bwMode="auto">
              <a:xfrm flipV="1">
                <a:off x="4774" y="1769"/>
                <a:ext cx="0" cy="4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299" name="Freeform 1699"/>
              <p:cNvSpPr>
                <a:spLocks/>
              </p:cNvSpPr>
              <p:nvPr/>
            </p:nvSpPr>
            <p:spPr bwMode="auto">
              <a:xfrm>
                <a:off x="4751" y="180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00" name="Line 1700"/>
              <p:cNvSpPr>
                <a:spLocks noChangeShapeType="1"/>
              </p:cNvSpPr>
              <p:nvPr/>
            </p:nvSpPr>
            <p:spPr bwMode="auto">
              <a:xfrm flipV="1">
                <a:off x="4774" y="1760"/>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01" name="Line 1701"/>
              <p:cNvSpPr>
                <a:spLocks noChangeShapeType="1"/>
              </p:cNvSpPr>
              <p:nvPr/>
            </p:nvSpPr>
            <p:spPr bwMode="auto">
              <a:xfrm flipV="1">
                <a:off x="4782" y="1760"/>
                <a:ext cx="0" cy="3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02" name="Freeform 1702"/>
              <p:cNvSpPr>
                <a:spLocks/>
              </p:cNvSpPr>
              <p:nvPr/>
            </p:nvSpPr>
            <p:spPr bwMode="auto">
              <a:xfrm>
                <a:off x="4759" y="17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03" name="Line 1703"/>
              <p:cNvSpPr>
                <a:spLocks noChangeShapeType="1"/>
              </p:cNvSpPr>
              <p:nvPr/>
            </p:nvSpPr>
            <p:spPr bwMode="auto">
              <a:xfrm flipV="1">
                <a:off x="4782" y="1744"/>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04" name="Line 1704"/>
              <p:cNvSpPr>
                <a:spLocks noChangeShapeType="1"/>
              </p:cNvSpPr>
              <p:nvPr/>
            </p:nvSpPr>
            <p:spPr bwMode="auto">
              <a:xfrm flipV="1">
                <a:off x="4791" y="1744"/>
                <a:ext cx="0" cy="3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05" name="Freeform 1705"/>
              <p:cNvSpPr>
                <a:spLocks/>
              </p:cNvSpPr>
              <p:nvPr/>
            </p:nvSpPr>
            <p:spPr bwMode="auto">
              <a:xfrm>
                <a:off x="4768" y="178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06" name="Line 1706"/>
              <p:cNvSpPr>
                <a:spLocks noChangeShapeType="1"/>
              </p:cNvSpPr>
              <p:nvPr/>
            </p:nvSpPr>
            <p:spPr bwMode="auto">
              <a:xfrm>
                <a:off x="4791" y="1744"/>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07" name="Line 1707"/>
              <p:cNvSpPr>
                <a:spLocks noChangeShapeType="1"/>
              </p:cNvSpPr>
              <p:nvPr/>
            </p:nvSpPr>
            <p:spPr bwMode="auto">
              <a:xfrm flipV="1">
                <a:off x="4799" y="1751"/>
                <a:ext cx="0" cy="4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08" name="Freeform 1708"/>
              <p:cNvSpPr>
                <a:spLocks/>
              </p:cNvSpPr>
              <p:nvPr/>
            </p:nvSpPr>
            <p:spPr bwMode="auto">
              <a:xfrm>
                <a:off x="4776"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09" name="Line 1709"/>
              <p:cNvSpPr>
                <a:spLocks noChangeShapeType="1"/>
              </p:cNvSpPr>
              <p:nvPr/>
            </p:nvSpPr>
            <p:spPr bwMode="auto">
              <a:xfrm flipV="1">
                <a:off x="4799" y="1739"/>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10" name="Line 1710"/>
              <p:cNvSpPr>
                <a:spLocks noChangeShapeType="1"/>
              </p:cNvSpPr>
              <p:nvPr/>
            </p:nvSpPr>
            <p:spPr bwMode="auto">
              <a:xfrm flipV="1">
                <a:off x="4808" y="1739"/>
                <a:ext cx="0" cy="4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11" name="Freeform 1711"/>
              <p:cNvSpPr>
                <a:spLocks/>
              </p:cNvSpPr>
              <p:nvPr/>
            </p:nvSpPr>
            <p:spPr bwMode="auto">
              <a:xfrm>
                <a:off x="4785"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12" name="Line 1712"/>
              <p:cNvSpPr>
                <a:spLocks noChangeShapeType="1"/>
              </p:cNvSpPr>
              <p:nvPr/>
            </p:nvSpPr>
            <p:spPr bwMode="auto">
              <a:xfrm flipV="1">
                <a:off x="4808" y="1730"/>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13" name="Line 1713"/>
              <p:cNvSpPr>
                <a:spLocks noChangeShapeType="1"/>
              </p:cNvSpPr>
              <p:nvPr/>
            </p:nvSpPr>
            <p:spPr bwMode="auto">
              <a:xfrm flipV="1">
                <a:off x="4816" y="1730"/>
                <a:ext cx="0" cy="3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14" name="Freeform 1714"/>
              <p:cNvSpPr>
                <a:spLocks/>
              </p:cNvSpPr>
              <p:nvPr/>
            </p:nvSpPr>
            <p:spPr bwMode="auto">
              <a:xfrm>
                <a:off x="4794" y="176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15" name="Line 1715"/>
              <p:cNvSpPr>
                <a:spLocks noChangeShapeType="1"/>
              </p:cNvSpPr>
              <p:nvPr/>
            </p:nvSpPr>
            <p:spPr bwMode="auto">
              <a:xfrm>
                <a:off x="4816" y="1730"/>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16" name="Line 1716"/>
              <p:cNvSpPr>
                <a:spLocks noChangeShapeType="1"/>
              </p:cNvSpPr>
              <p:nvPr/>
            </p:nvSpPr>
            <p:spPr bwMode="auto">
              <a:xfrm flipV="1">
                <a:off x="4825" y="1738"/>
                <a:ext cx="0" cy="3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17" name="Freeform 1717"/>
              <p:cNvSpPr>
                <a:spLocks/>
              </p:cNvSpPr>
              <p:nvPr/>
            </p:nvSpPr>
            <p:spPr bwMode="auto">
              <a:xfrm>
                <a:off x="4802" y="17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18" name="Line 1718"/>
              <p:cNvSpPr>
                <a:spLocks noChangeShapeType="1"/>
              </p:cNvSpPr>
              <p:nvPr/>
            </p:nvSpPr>
            <p:spPr bwMode="auto">
              <a:xfrm>
                <a:off x="4825" y="1738"/>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19" name="Line 1719"/>
              <p:cNvSpPr>
                <a:spLocks noChangeShapeType="1"/>
              </p:cNvSpPr>
              <p:nvPr/>
            </p:nvSpPr>
            <p:spPr bwMode="auto">
              <a:xfrm flipV="1">
                <a:off x="4833" y="1748"/>
                <a:ext cx="0" cy="3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20" name="Freeform 1720"/>
              <p:cNvSpPr>
                <a:spLocks/>
              </p:cNvSpPr>
              <p:nvPr/>
            </p:nvSpPr>
            <p:spPr bwMode="auto">
              <a:xfrm>
                <a:off x="4811" y="178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21" name="Line 1721"/>
              <p:cNvSpPr>
                <a:spLocks noChangeShapeType="1"/>
              </p:cNvSpPr>
              <p:nvPr/>
            </p:nvSpPr>
            <p:spPr bwMode="auto">
              <a:xfrm flipV="1">
                <a:off x="4833" y="174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22" name="Line 1722"/>
              <p:cNvSpPr>
                <a:spLocks noChangeShapeType="1"/>
              </p:cNvSpPr>
              <p:nvPr/>
            </p:nvSpPr>
            <p:spPr bwMode="auto">
              <a:xfrm flipV="1">
                <a:off x="4842" y="1744"/>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23" name="Freeform 1723"/>
              <p:cNvSpPr>
                <a:spLocks/>
              </p:cNvSpPr>
              <p:nvPr/>
            </p:nvSpPr>
            <p:spPr bwMode="auto">
              <a:xfrm>
                <a:off x="4819"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24" name="Line 1724"/>
              <p:cNvSpPr>
                <a:spLocks noChangeShapeType="1"/>
              </p:cNvSpPr>
              <p:nvPr/>
            </p:nvSpPr>
            <p:spPr bwMode="auto">
              <a:xfrm>
                <a:off x="4842" y="174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25" name="Line 1725"/>
              <p:cNvSpPr>
                <a:spLocks noChangeShapeType="1"/>
              </p:cNvSpPr>
              <p:nvPr/>
            </p:nvSpPr>
            <p:spPr bwMode="auto">
              <a:xfrm flipV="1">
                <a:off x="4851" y="1748"/>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26" name="Freeform 1726"/>
              <p:cNvSpPr>
                <a:spLocks/>
              </p:cNvSpPr>
              <p:nvPr/>
            </p:nvSpPr>
            <p:spPr bwMode="auto">
              <a:xfrm>
                <a:off x="4828" y="17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27" name="Line 1727"/>
              <p:cNvSpPr>
                <a:spLocks noChangeShapeType="1"/>
              </p:cNvSpPr>
              <p:nvPr/>
            </p:nvSpPr>
            <p:spPr bwMode="auto">
              <a:xfrm>
                <a:off x="4851" y="1748"/>
                <a:ext cx="8" cy="2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28" name="Line 1728"/>
              <p:cNvSpPr>
                <a:spLocks noChangeShapeType="1"/>
              </p:cNvSpPr>
              <p:nvPr/>
            </p:nvSpPr>
            <p:spPr bwMode="auto">
              <a:xfrm flipV="1">
                <a:off x="4859" y="1768"/>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29" name="Freeform 1729"/>
              <p:cNvSpPr>
                <a:spLocks/>
              </p:cNvSpPr>
              <p:nvPr/>
            </p:nvSpPr>
            <p:spPr bwMode="auto">
              <a:xfrm>
                <a:off x="4836"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30" name="Line 1730"/>
              <p:cNvSpPr>
                <a:spLocks noChangeShapeType="1"/>
              </p:cNvSpPr>
              <p:nvPr/>
            </p:nvSpPr>
            <p:spPr bwMode="auto">
              <a:xfrm flipV="1">
                <a:off x="4859" y="1757"/>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31" name="Line 1731"/>
              <p:cNvSpPr>
                <a:spLocks noChangeShapeType="1"/>
              </p:cNvSpPr>
              <p:nvPr/>
            </p:nvSpPr>
            <p:spPr bwMode="auto">
              <a:xfrm flipV="1">
                <a:off x="4868" y="1757"/>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32" name="Freeform 1732"/>
              <p:cNvSpPr>
                <a:spLocks/>
              </p:cNvSpPr>
              <p:nvPr/>
            </p:nvSpPr>
            <p:spPr bwMode="auto">
              <a:xfrm>
                <a:off x="4845"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33" name="Line 1733"/>
              <p:cNvSpPr>
                <a:spLocks noChangeShapeType="1"/>
              </p:cNvSpPr>
              <p:nvPr/>
            </p:nvSpPr>
            <p:spPr bwMode="auto">
              <a:xfrm flipV="1">
                <a:off x="4868" y="1748"/>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34" name="Line 1734"/>
              <p:cNvSpPr>
                <a:spLocks noChangeShapeType="1"/>
              </p:cNvSpPr>
              <p:nvPr/>
            </p:nvSpPr>
            <p:spPr bwMode="auto">
              <a:xfrm flipV="1">
                <a:off x="4876" y="1748"/>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35" name="Freeform 1735"/>
              <p:cNvSpPr>
                <a:spLocks/>
              </p:cNvSpPr>
              <p:nvPr/>
            </p:nvSpPr>
            <p:spPr bwMode="auto">
              <a:xfrm>
                <a:off x="4853"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36" name="Line 1736"/>
              <p:cNvSpPr>
                <a:spLocks noChangeShapeType="1"/>
              </p:cNvSpPr>
              <p:nvPr/>
            </p:nvSpPr>
            <p:spPr bwMode="auto">
              <a:xfrm>
                <a:off x="4876" y="1748"/>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37" name="Line 1737"/>
              <p:cNvSpPr>
                <a:spLocks noChangeShapeType="1"/>
              </p:cNvSpPr>
              <p:nvPr/>
            </p:nvSpPr>
            <p:spPr bwMode="auto">
              <a:xfrm flipV="1">
                <a:off x="4885" y="1755"/>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38" name="Freeform 1738"/>
              <p:cNvSpPr>
                <a:spLocks/>
              </p:cNvSpPr>
              <p:nvPr/>
            </p:nvSpPr>
            <p:spPr bwMode="auto">
              <a:xfrm>
                <a:off x="4862" y="17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39" name="Line 1739"/>
              <p:cNvSpPr>
                <a:spLocks noChangeShapeType="1"/>
              </p:cNvSpPr>
              <p:nvPr/>
            </p:nvSpPr>
            <p:spPr bwMode="auto">
              <a:xfrm flipV="1">
                <a:off x="4885" y="1744"/>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40" name="Line 1740"/>
              <p:cNvSpPr>
                <a:spLocks noChangeShapeType="1"/>
              </p:cNvSpPr>
              <p:nvPr/>
            </p:nvSpPr>
            <p:spPr bwMode="auto">
              <a:xfrm flipV="1">
                <a:off x="4893" y="1744"/>
                <a:ext cx="0" cy="3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41" name="Freeform 1741"/>
              <p:cNvSpPr>
                <a:spLocks/>
              </p:cNvSpPr>
              <p:nvPr/>
            </p:nvSpPr>
            <p:spPr bwMode="auto">
              <a:xfrm>
                <a:off x="4871" y="177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42" name="Line 1742"/>
              <p:cNvSpPr>
                <a:spLocks noChangeShapeType="1"/>
              </p:cNvSpPr>
              <p:nvPr/>
            </p:nvSpPr>
            <p:spPr bwMode="auto">
              <a:xfrm>
                <a:off x="4893" y="174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43" name="Line 1743"/>
              <p:cNvSpPr>
                <a:spLocks noChangeShapeType="1"/>
              </p:cNvSpPr>
              <p:nvPr/>
            </p:nvSpPr>
            <p:spPr bwMode="auto">
              <a:xfrm flipV="1">
                <a:off x="4902" y="1747"/>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44" name="Freeform 1744"/>
              <p:cNvSpPr>
                <a:spLocks/>
              </p:cNvSpPr>
              <p:nvPr/>
            </p:nvSpPr>
            <p:spPr bwMode="auto">
              <a:xfrm>
                <a:off x="4879"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45" name="Line 1745"/>
              <p:cNvSpPr>
                <a:spLocks noChangeShapeType="1"/>
              </p:cNvSpPr>
              <p:nvPr/>
            </p:nvSpPr>
            <p:spPr bwMode="auto">
              <a:xfrm>
                <a:off x="4902" y="1747"/>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46" name="Line 1746"/>
              <p:cNvSpPr>
                <a:spLocks noChangeShapeType="1"/>
              </p:cNvSpPr>
              <p:nvPr/>
            </p:nvSpPr>
            <p:spPr bwMode="auto">
              <a:xfrm flipV="1">
                <a:off x="4911" y="1758"/>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47" name="Freeform 1747"/>
              <p:cNvSpPr>
                <a:spLocks/>
              </p:cNvSpPr>
              <p:nvPr/>
            </p:nvSpPr>
            <p:spPr bwMode="auto">
              <a:xfrm>
                <a:off x="4888" y="17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48" name="Line 1748"/>
              <p:cNvSpPr>
                <a:spLocks noChangeShapeType="1"/>
              </p:cNvSpPr>
              <p:nvPr/>
            </p:nvSpPr>
            <p:spPr bwMode="auto">
              <a:xfrm>
                <a:off x="4911" y="1758"/>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49" name="Line 1749"/>
              <p:cNvSpPr>
                <a:spLocks noChangeShapeType="1"/>
              </p:cNvSpPr>
              <p:nvPr/>
            </p:nvSpPr>
            <p:spPr bwMode="auto">
              <a:xfrm flipV="1">
                <a:off x="4919" y="1764"/>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50" name="Freeform 1750"/>
              <p:cNvSpPr>
                <a:spLocks/>
              </p:cNvSpPr>
              <p:nvPr/>
            </p:nvSpPr>
            <p:spPr bwMode="auto">
              <a:xfrm>
                <a:off x="4896" y="178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51" name="Line 1751"/>
              <p:cNvSpPr>
                <a:spLocks noChangeShapeType="1"/>
              </p:cNvSpPr>
              <p:nvPr/>
            </p:nvSpPr>
            <p:spPr bwMode="auto">
              <a:xfrm>
                <a:off x="4919" y="1764"/>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52" name="Line 1752"/>
              <p:cNvSpPr>
                <a:spLocks noChangeShapeType="1"/>
              </p:cNvSpPr>
              <p:nvPr/>
            </p:nvSpPr>
            <p:spPr bwMode="auto">
              <a:xfrm flipV="1">
                <a:off x="4928" y="1764"/>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53" name="Freeform 1753"/>
              <p:cNvSpPr>
                <a:spLocks/>
              </p:cNvSpPr>
              <p:nvPr/>
            </p:nvSpPr>
            <p:spPr bwMode="auto">
              <a:xfrm>
                <a:off x="4905"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54" name="Line 1754"/>
              <p:cNvSpPr>
                <a:spLocks noChangeShapeType="1"/>
              </p:cNvSpPr>
              <p:nvPr/>
            </p:nvSpPr>
            <p:spPr bwMode="auto">
              <a:xfrm>
                <a:off x="4928" y="1764"/>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55" name="Line 1755"/>
              <p:cNvSpPr>
                <a:spLocks noChangeShapeType="1"/>
              </p:cNvSpPr>
              <p:nvPr/>
            </p:nvSpPr>
            <p:spPr bwMode="auto">
              <a:xfrm flipV="1">
                <a:off x="4936" y="1764"/>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56" name="Freeform 1756"/>
              <p:cNvSpPr>
                <a:spLocks/>
              </p:cNvSpPr>
              <p:nvPr/>
            </p:nvSpPr>
            <p:spPr bwMode="auto">
              <a:xfrm>
                <a:off x="4913" y="17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57" name="Line 1757"/>
              <p:cNvSpPr>
                <a:spLocks noChangeShapeType="1"/>
              </p:cNvSpPr>
              <p:nvPr/>
            </p:nvSpPr>
            <p:spPr bwMode="auto">
              <a:xfrm flipV="1">
                <a:off x="4936" y="1749"/>
                <a:ext cx="9"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58" name="Line 1758"/>
              <p:cNvSpPr>
                <a:spLocks noChangeShapeType="1"/>
              </p:cNvSpPr>
              <p:nvPr/>
            </p:nvSpPr>
            <p:spPr bwMode="auto">
              <a:xfrm flipV="1">
                <a:off x="4945" y="1749"/>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59" name="Freeform 1759"/>
              <p:cNvSpPr>
                <a:spLocks/>
              </p:cNvSpPr>
              <p:nvPr/>
            </p:nvSpPr>
            <p:spPr bwMode="auto">
              <a:xfrm>
                <a:off x="4922"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60" name="Line 1760"/>
              <p:cNvSpPr>
                <a:spLocks noChangeShapeType="1"/>
              </p:cNvSpPr>
              <p:nvPr/>
            </p:nvSpPr>
            <p:spPr bwMode="auto">
              <a:xfrm flipV="1">
                <a:off x="4945" y="1741"/>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61" name="Line 1761"/>
              <p:cNvSpPr>
                <a:spLocks noChangeShapeType="1"/>
              </p:cNvSpPr>
              <p:nvPr/>
            </p:nvSpPr>
            <p:spPr bwMode="auto">
              <a:xfrm flipV="1">
                <a:off x="4953" y="1741"/>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62" name="Freeform 1762"/>
              <p:cNvSpPr>
                <a:spLocks/>
              </p:cNvSpPr>
              <p:nvPr/>
            </p:nvSpPr>
            <p:spPr bwMode="auto">
              <a:xfrm>
                <a:off x="4931" y="17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63" name="Line 1763"/>
              <p:cNvSpPr>
                <a:spLocks noChangeShapeType="1"/>
              </p:cNvSpPr>
              <p:nvPr/>
            </p:nvSpPr>
            <p:spPr bwMode="auto">
              <a:xfrm>
                <a:off x="4953" y="1741"/>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64" name="Line 1764"/>
              <p:cNvSpPr>
                <a:spLocks noChangeShapeType="1"/>
              </p:cNvSpPr>
              <p:nvPr/>
            </p:nvSpPr>
            <p:spPr bwMode="auto">
              <a:xfrm flipV="1">
                <a:off x="4962" y="1741"/>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65" name="Freeform 1765"/>
              <p:cNvSpPr>
                <a:spLocks/>
              </p:cNvSpPr>
              <p:nvPr/>
            </p:nvSpPr>
            <p:spPr bwMode="auto">
              <a:xfrm>
                <a:off x="4939"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66" name="Line 1766"/>
              <p:cNvSpPr>
                <a:spLocks noChangeShapeType="1"/>
              </p:cNvSpPr>
              <p:nvPr/>
            </p:nvSpPr>
            <p:spPr bwMode="auto">
              <a:xfrm flipV="1">
                <a:off x="4962" y="1730"/>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67" name="Line 1767"/>
              <p:cNvSpPr>
                <a:spLocks noChangeShapeType="1"/>
              </p:cNvSpPr>
              <p:nvPr/>
            </p:nvSpPr>
            <p:spPr bwMode="auto">
              <a:xfrm flipV="1">
                <a:off x="4971" y="1730"/>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68" name="Freeform 1768"/>
              <p:cNvSpPr>
                <a:spLocks/>
              </p:cNvSpPr>
              <p:nvPr/>
            </p:nvSpPr>
            <p:spPr bwMode="auto">
              <a:xfrm>
                <a:off x="4948" y="176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69" name="Line 1769"/>
              <p:cNvSpPr>
                <a:spLocks noChangeShapeType="1"/>
              </p:cNvSpPr>
              <p:nvPr/>
            </p:nvSpPr>
            <p:spPr bwMode="auto">
              <a:xfrm flipV="1">
                <a:off x="4971" y="1728"/>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70" name="Line 1770"/>
              <p:cNvSpPr>
                <a:spLocks noChangeShapeType="1"/>
              </p:cNvSpPr>
              <p:nvPr/>
            </p:nvSpPr>
            <p:spPr bwMode="auto">
              <a:xfrm flipV="1">
                <a:off x="4979" y="1728"/>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71" name="Freeform 1771"/>
              <p:cNvSpPr>
                <a:spLocks/>
              </p:cNvSpPr>
              <p:nvPr/>
            </p:nvSpPr>
            <p:spPr bwMode="auto">
              <a:xfrm>
                <a:off x="4956"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72" name="Line 1772"/>
              <p:cNvSpPr>
                <a:spLocks noChangeShapeType="1"/>
              </p:cNvSpPr>
              <p:nvPr/>
            </p:nvSpPr>
            <p:spPr bwMode="auto">
              <a:xfrm flipV="1">
                <a:off x="4979" y="1725"/>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73" name="Line 1773"/>
              <p:cNvSpPr>
                <a:spLocks noChangeShapeType="1"/>
              </p:cNvSpPr>
              <p:nvPr/>
            </p:nvSpPr>
            <p:spPr bwMode="auto">
              <a:xfrm flipV="1">
                <a:off x="4988" y="1725"/>
                <a:ext cx="0" cy="3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74" name="Freeform 1774"/>
              <p:cNvSpPr>
                <a:spLocks/>
              </p:cNvSpPr>
              <p:nvPr/>
            </p:nvSpPr>
            <p:spPr bwMode="auto">
              <a:xfrm>
                <a:off x="4965" y="175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75" name="Line 1775"/>
              <p:cNvSpPr>
                <a:spLocks noChangeShapeType="1"/>
              </p:cNvSpPr>
              <p:nvPr/>
            </p:nvSpPr>
            <p:spPr bwMode="auto">
              <a:xfrm flipV="1">
                <a:off x="4988" y="172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76" name="Line 1776"/>
              <p:cNvSpPr>
                <a:spLocks noChangeShapeType="1"/>
              </p:cNvSpPr>
              <p:nvPr/>
            </p:nvSpPr>
            <p:spPr bwMode="auto">
              <a:xfrm flipV="1">
                <a:off x="4996" y="1724"/>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77" name="Freeform 1777"/>
              <p:cNvSpPr>
                <a:spLocks/>
              </p:cNvSpPr>
              <p:nvPr/>
            </p:nvSpPr>
            <p:spPr bwMode="auto">
              <a:xfrm>
                <a:off x="4973" y="17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78" name="Line 1778"/>
              <p:cNvSpPr>
                <a:spLocks noChangeShapeType="1"/>
              </p:cNvSpPr>
              <p:nvPr/>
            </p:nvSpPr>
            <p:spPr bwMode="auto">
              <a:xfrm>
                <a:off x="4996" y="1724"/>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79" name="Line 1779"/>
              <p:cNvSpPr>
                <a:spLocks noChangeShapeType="1"/>
              </p:cNvSpPr>
              <p:nvPr/>
            </p:nvSpPr>
            <p:spPr bwMode="auto">
              <a:xfrm flipV="1">
                <a:off x="5005" y="1731"/>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80" name="Freeform 1780"/>
              <p:cNvSpPr>
                <a:spLocks/>
              </p:cNvSpPr>
              <p:nvPr/>
            </p:nvSpPr>
            <p:spPr bwMode="auto">
              <a:xfrm>
                <a:off x="4982"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81" name="Line 1781"/>
              <p:cNvSpPr>
                <a:spLocks noChangeShapeType="1"/>
              </p:cNvSpPr>
              <p:nvPr/>
            </p:nvSpPr>
            <p:spPr bwMode="auto">
              <a:xfrm flipV="1">
                <a:off x="5005" y="1723"/>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82" name="Line 1782"/>
              <p:cNvSpPr>
                <a:spLocks noChangeShapeType="1"/>
              </p:cNvSpPr>
              <p:nvPr/>
            </p:nvSpPr>
            <p:spPr bwMode="auto">
              <a:xfrm flipV="1">
                <a:off x="5013" y="1723"/>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83" name="Freeform 1783"/>
              <p:cNvSpPr>
                <a:spLocks/>
              </p:cNvSpPr>
              <p:nvPr/>
            </p:nvSpPr>
            <p:spPr bwMode="auto">
              <a:xfrm>
                <a:off x="4990" y="17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84" name="Line 1784"/>
              <p:cNvSpPr>
                <a:spLocks noChangeShapeType="1"/>
              </p:cNvSpPr>
              <p:nvPr/>
            </p:nvSpPr>
            <p:spPr bwMode="auto">
              <a:xfrm>
                <a:off x="5013" y="172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85" name="Line 1785"/>
              <p:cNvSpPr>
                <a:spLocks noChangeShapeType="1"/>
              </p:cNvSpPr>
              <p:nvPr/>
            </p:nvSpPr>
            <p:spPr bwMode="auto">
              <a:xfrm flipV="1">
                <a:off x="5022" y="1725"/>
                <a:ext cx="0" cy="3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86" name="Freeform 1786"/>
              <p:cNvSpPr>
                <a:spLocks/>
              </p:cNvSpPr>
              <p:nvPr/>
            </p:nvSpPr>
            <p:spPr bwMode="auto">
              <a:xfrm>
                <a:off x="4999" y="17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87" name="Line 1787"/>
              <p:cNvSpPr>
                <a:spLocks noChangeShapeType="1"/>
              </p:cNvSpPr>
              <p:nvPr/>
            </p:nvSpPr>
            <p:spPr bwMode="auto">
              <a:xfrm>
                <a:off x="5022" y="1725"/>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88" name="Line 1788"/>
              <p:cNvSpPr>
                <a:spLocks noChangeShapeType="1"/>
              </p:cNvSpPr>
              <p:nvPr/>
            </p:nvSpPr>
            <p:spPr bwMode="auto">
              <a:xfrm flipV="1">
                <a:off x="5030" y="1728"/>
                <a:ext cx="0" cy="3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89" name="Freeform 1789"/>
              <p:cNvSpPr>
                <a:spLocks/>
              </p:cNvSpPr>
              <p:nvPr/>
            </p:nvSpPr>
            <p:spPr bwMode="auto">
              <a:xfrm>
                <a:off x="5008" y="176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90" name="Line 1790"/>
              <p:cNvSpPr>
                <a:spLocks noChangeShapeType="1"/>
              </p:cNvSpPr>
              <p:nvPr/>
            </p:nvSpPr>
            <p:spPr bwMode="auto">
              <a:xfrm>
                <a:off x="5030" y="1728"/>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91" name="Line 1791"/>
              <p:cNvSpPr>
                <a:spLocks noChangeShapeType="1"/>
              </p:cNvSpPr>
              <p:nvPr/>
            </p:nvSpPr>
            <p:spPr bwMode="auto">
              <a:xfrm flipV="1">
                <a:off x="5039" y="1734"/>
                <a:ext cx="0" cy="4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92" name="Freeform 1792"/>
              <p:cNvSpPr>
                <a:spLocks/>
              </p:cNvSpPr>
              <p:nvPr/>
            </p:nvSpPr>
            <p:spPr bwMode="auto">
              <a:xfrm>
                <a:off x="5016" y="17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93" name="Line 1793"/>
              <p:cNvSpPr>
                <a:spLocks noChangeShapeType="1"/>
              </p:cNvSpPr>
              <p:nvPr/>
            </p:nvSpPr>
            <p:spPr bwMode="auto">
              <a:xfrm>
                <a:off x="5039" y="1734"/>
                <a:ext cx="9" cy="1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94" name="Line 1794"/>
              <p:cNvSpPr>
                <a:spLocks noChangeShapeType="1"/>
              </p:cNvSpPr>
              <p:nvPr/>
            </p:nvSpPr>
            <p:spPr bwMode="auto">
              <a:xfrm flipV="1">
                <a:off x="5048" y="1751"/>
                <a:ext cx="0" cy="3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95" name="Freeform 1795"/>
              <p:cNvSpPr>
                <a:spLocks/>
              </p:cNvSpPr>
              <p:nvPr/>
            </p:nvSpPr>
            <p:spPr bwMode="auto">
              <a:xfrm>
                <a:off x="5025" y="178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96" name="Line 1796"/>
              <p:cNvSpPr>
                <a:spLocks noChangeShapeType="1"/>
              </p:cNvSpPr>
              <p:nvPr/>
            </p:nvSpPr>
            <p:spPr bwMode="auto">
              <a:xfrm flipV="1">
                <a:off x="5048" y="1742"/>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397" name="Line 1797"/>
              <p:cNvSpPr>
                <a:spLocks noChangeShapeType="1"/>
              </p:cNvSpPr>
              <p:nvPr/>
            </p:nvSpPr>
            <p:spPr bwMode="auto">
              <a:xfrm flipV="1">
                <a:off x="5056" y="1742"/>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398" name="Freeform 1798"/>
              <p:cNvSpPr>
                <a:spLocks/>
              </p:cNvSpPr>
              <p:nvPr/>
            </p:nvSpPr>
            <p:spPr bwMode="auto">
              <a:xfrm>
                <a:off x="5033"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399" name="Line 1799"/>
              <p:cNvSpPr>
                <a:spLocks noChangeShapeType="1"/>
              </p:cNvSpPr>
              <p:nvPr/>
            </p:nvSpPr>
            <p:spPr bwMode="auto">
              <a:xfrm>
                <a:off x="5056" y="174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00" name="Line 1800"/>
              <p:cNvSpPr>
                <a:spLocks noChangeShapeType="1"/>
              </p:cNvSpPr>
              <p:nvPr/>
            </p:nvSpPr>
            <p:spPr bwMode="auto">
              <a:xfrm flipV="1">
                <a:off x="5065" y="1744"/>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01" name="Freeform 1801"/>
              <p:cNvSpPr>
                <a:spLocks/>
              </p:cNvSpPr>
              <p:nvPr/>
            </p:nvSpPr>
            <p:spPr bwMode="auto">
              <a:xfrm>
                <a:off x="5042"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02" name="Line 1802"/>
              <p:cNvSpPr>
                <a:spLocks noChangeShapeType="1"/>
              </p:cNvSpPr>
              <p:nvPr/>
            </p:nvSpPr>
            <p:spPr bwMode="auto">
              <a:xfrm>
                <a:off x="5065" y="1744"/>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03" name="Line 1803"/>
              <p:cNvSpPr>
                <a:spLocks noChangeShapeType="1"/>
              </p:cNvSpPr>
              <p:nvPr/>
            </p:nvSpPr>
            <p:spPr bwMode="auto">
              <a:xfrm flipV="1">
                <a:off x="5073" y="1749"/>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04" name="Freeform 1804"/>
              <p:cNvSpPr>
                <a:spLocks/>
              </p:cNvSpPr>
              <p:nvPr/>
            </p:nvSpPr>
            <p:spPr bwMode="auto">
              <a:xfrm>
                <a:off x="5050" y="17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05" name="Line 1805"/>
              <p:cNvSpPr>
                <a:spLocks noChangeShapeType="1"/>
              </p:cNvSpPr>
              <p:nvPr/>
            </p:nvSpPr>
            <p:spPr bwMode="auto">
              <a:xfrm flipV="1">
                <a:off x="5073" y="1741"/>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06" name="Line 1806"/>
              <p:cNvSpPr>
                <a:spLocks noChangeShapeType="1"/>
              </p:cNvSpPr>
              <p:nvPr/>
            </p:nvSpPr>
            <p:spPr bwMode="auto">
              <a:xfrm flipV="1">
                <a:off x="5082" y="1741"/>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07" name="Freeform 1807"/>
              <p:cNvSpPr>
                <a:spLocks/>
              </p:cNvSpPr>
              <p:nvPr/>
            </p:nvSpPr>
            <p:spPr bwMode="auto">
              <a:xfrm>
                <a:off x="5059"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08" name="Line 1808"/>
              <p:cNvSpPr>
                <a:spLocks noChangeShapeType="1"/>
              </p:cNvSpPr>
              <p:nvPr/>
            </p:nvSpPr>
            <p:spPr bwMode="auto">
              <a:xfrm>
                <a:off x="5082" y="1741"/>
                <a:ext cx="8"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09" name="Line 1809"/>
              <p:cNvSpPr>
                <a:spLocks noChangeShapeType="1"/>
              </p:cNvSpPr>
              <p:nvPr/>
            </p:nvSpPr>
            <p:spPr bwMode="auto">
              <a:xfrm flipV="1">
                <a:off x="5090" y="1757"/>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10" name="Freeform 1810"/>
              <p:cNvSpPr>
                <a:spLocks/>
              </p:cNvSpPr>
              <p:nvPr/>
            </p:nvSpPr>
            <p:spPr bwMode="auto">
              <a:xfrm>
                <a:off x="5068" y="17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11" name="Line 1811"/>
              <p:cNvSpPr>
                <a:spLocks noChangeShapeType="1"/>
              </p:cNvSpPr>
              <p:nvPr/>
            </p:nvSpPr>
            <p:spPr bwMode="auto">
              <a:xfrm>
                <a:off x="5090" y="1757"/>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12" name="Line 1812"/>
              <p:cNvSpPr>
                <a:spLocks noChangeShapeType="1"/>
              </p:cNvSpPr>
              <p:nvPr/>
            </p:nvSpPr>
            <p:spPr bwMode="auto">
              <a:xfrm flipV="1">
                <a:off x="5099" y="1773"/>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13" name="Freeform 1813"/>
              <p:cNvSpPr>
                <a:spLocks/>
              </p:cNvSpPr>
              <p:nvPr/>
            </p:nvSpPr>
            <p:spPr bwMode="auto">
              <a:xfrm>
                <a:off x="5076"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14" name="Line 1814"/>
              <p:cNvSpPr>
                <a:spLocks noChangeShapeType="1"/>
              </p:cNvSpPr>
              <p:nvPr/>
            </p:nvSpPr>
            <p:spPr bwMode="auto">
              <a:xfrm flipV="1">
                <a:off x="5099" y="1767"/>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15" name="Line 1815"/>
              <p:cNvSpPr>
                <a:spLocks noChangeShapeType="1"/>
              </p:cNvSpPr>
              <p:nvPr/>
            </p:nvSpPr>
            <p:spPr bwMode="auto">
              <a:xfrm flipV="1">
                <a:off x="5108" y="1767"/>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16" name="Freeform 1816"/>
              <p:cNvSpPr>
                <a:spLocks/>
              </p:cNvSpPr>
              <p:nvPr/>
            </p:nvSpPr>
            <p:spPr bwMode="auto">
              <a:xfrm>
                <a:off x="5085" y="17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17" name="Line 1817"/>
              <p:cNvSpPr>
                <a:spLocks noChangeShapeType="1"/>
              </p:cNvSpPr>
              <p:nvPr/>
            </p:nvSpPr>
            <p:spPr bwMode="auto">
              <a:xfrm flipV="1">
                <a:off x="5108" y="1758"/>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18" name="Line 1818"/>
              <p:cNvSpPr>
                <a:spLocks noChangeShapeType="1"/>
              </p:cNvSpPr>
              <p:nvPr/>
            </p:nvSpPr>
            <p:spPr bwMode="auto">
              <a:xfrm flipV="1">
                <a:off x="5116" y="1758"/>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19" name="Freeform 1819"/>
              <p:cNvSpPr>
                <a:spLocks/>
              </p:cNvSpPr>
              <p:nvPr/>
            </p:nvSpPr>
            <p:spPr bwMode="auto">
              <a:xfrm>
                <a:off x="5093"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20" name="Line 1820"/>
              <p:cNvSpPr>
                <a:spLocks noChangeShapeType="1"/>
              </p:cNvSpPr>
              <p:nvPr/>
            </p:nvSpPr>
            <p:spPr bwMode="auto">
              <a:xfrm flipV="1">
                <a:off x="5116" y="1745"/>
                <a:ext cx="9"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21" name="Line 1821"/>
              <p:cNvSpPr>
                <a:spLocks noChangeShapeType="1"/>
              </p:cNvSpPr>
              <p:nvPr/>
            </p:nvSpPr>
            <p:spPr bwMode="auto">
              <a:xfrm flipV="1">
                <a:off x="5125" y="1745"/>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22" name="Freeform 1822"/>
              <p:cNvSpPr>
                <a:spLocks/>
              </p:cNvSpPr>
              <p:nvPr/>
            </p:nvSpPr>
            <p:spPr bwMode="auto">
              <a:xfrm>
                <a:off x="5102"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23" name="Line 1823"/>
              <p:cNvSpPr>
                <a:spLocks noChangeShapeType="1"/>
              </p:cNvSpPr>
              <p:nvPr/>
            </p:nvSpPr>
            <p:spPr bwMode="auto">
              <a:xfrm>
                <a:off x="5125" y="1745"/>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24" name="Line 1824"/>
              <p:cNvSpPr>
                <a:spLocks noChangeShapeType="1"/>
              </p:cNvSpPr>
              <p:nvPr/>
            </p:nvSpPr>
            <p:spPr bwMode="auto">
              <a:xfrm flipV="1">
                <a:off x="5133" y="1747"/>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25" name="Freeform 1825"/>
              <p:cNvSpPr>
                <a:spLocks/>
              </p:cNvSpPr>
              <p:nvPr/>
            </p:nvSpPr>
            <p:spPr bwMode="auto">
              <a:xfrm>
                <a:off x="5110" y="17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26" name="Line 1826"/>
              <p:cNvSpPr>
                <a:spLocks noChangeShapeType="1"/>
              </p:cNvSpPr>
              <p:nvPr/>
            </p:nvSpPr>
            <p:spPr bwMode="auto">
              <a:xfrm>
                <a:off x="5133" y="1747"/>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27" name="Line 1827"/>
              <p:cNvSpPr>
                <a:spLocks noChangeShapeType="1"/>
              </p:cNvSpPr>
              <p:nvPr/>
            </p:nvSpPr>
            <p:spPr bwMode="auto">
              <a:xfrm flipV="1">
                <a:off x="5142" y="1753"/>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28" name="Freeform 1828"/>
              <p:cNvSpPr>
                <a:spLocks/>
              </p:cNvSpPr>
              <p:nvPr/>
            </p:nvSpPr>
            <p:spPr bwMode="auto">
              <a:xfrm>
                <a:off x="5119" y="17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29" name="Line 1829"/>
              <p:cNvSpPr>
                <a:spLocks noChangeShapeType="1"/>
              </p:cNvSpPr>
              <p:nvPr/>
            </p:nvSpPr>
            <p:spPr bwMode="auto">
              <a:xfrm>
                <a:off x="5142" y="1753"/>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30" name="Line 1830"/>
              <p:cNvSpPr>
                <a:spLocks noChangeShapeType="1"/>
              </p:cNvSpPr>
              <p:nvPr/>
            </p:nvSpPr>
            <p:spPr bwMode="auto">
              <a:xfrm flipV="1">
                <a:off x="5150" y="1760"/>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31" name="Freeform 1831"/>
              <p:cNvSpPr>
                <a:spLocks/>
              </p:cNvSpPr>
              <p:nvPr/>
            </p:nvSpPr>
            <p:spPr bwMode="auto">
              <a:xfrm>
                <a:off x="5128" y="17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32" name="Line 1832"/>
              <p:cNvSpPr>
                <a:spLocks noChangeShapeType="1"/>
              </p:cNvSpPr>
              <p:nvPr/>
            </p:nvSpPr>
            <p:spPr bwMode="auto">
              <a:xfrm>
                <a:off x="5150" y="1760"/>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33" name="Line 1833"/>
              <p:cNvSpPr>
                <a:spLocks noChangeShapeType="1"/>
              </p:cNvSpPr>
              <p:nvPr/>
            </p:nvSpPr>
            <p:spPr bwMode="auto">
              <a:xfrm flipV="1">
                <a:off x="5159" y="1767"/>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34" name="Freeform 1834"/>
              <p:cNvSpPr>
                <a:spLocks/>
              </p:cNvSpPr>
              <p:nvPr/>
            </p:nvSpPr>
            <p:spPr bwMode="auto">
              <a:xfrm>
                <a:off x="5136" y="178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35" name="Line 1835"/>
              <p:cNvSpPr>
                <a:spLocks noChangeShapeType="1"/>
              </p:cNvSpPr>
              <p:nvPr/>
            </p:nvSpPr>
            <p:spPr bwMode="auto">
              <a:xfrm flipV="1">
                <a:off x="5159" y="176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36" name="Line 1836"/>
              <p:cNvSpPr>
                <a:spLocks noChangeShapeType="1"/>
              </p:cNvSpPr>
              <p:nvPr/>
            </p:nvSpPr>
            <p:spPr bwMode="auto">
              <a:xfrm flipV="1">
                <a:off x="5168" y="1764"/>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37" name="Freeform 1837"/>
              <p:cNvSpPr>
                <a:spLocks/>
              </p:cNvSpPr>
              <p:nvPr/>
            </p:nvSpPr>
            <p:spPr bwMode="auto">
              <a:xfrm>
                <a:off x="5145" y="178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38" name="Line 1838"/>
              <p:cNvSpPr>
                <a:spLocks noChangeShapeType="1"/>
              </p:cNvSpPr>
              <p:nvPr/>
            </p:nvSpPr>
            <p:spPr bwMode="auto">
              <a:xfrm>
                <a:off x="5168" y="1764"/>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39" name="Line 1839"/>
              <p:cNvSpPr>
                <a:spLocks noChangeShapeType="1"/>
              </p:cNvSpPr>
              <p:nvPr/>
            </p:nvSpPr>
            <p:spPr bwMode="auto">
              <a:xfrm flipV="1">
                <a:off x="5176" y="1764"/>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40" name="Freeform 1840"/>
              <p:cNvSpPr>
                <a:spLocks/>
              </p:cNvSpPr>
              <p:nvPr/>
            </p:nvSpPr>
            <p:spPr bwMode="auto">
              <a:xfrm>
                <a:off x="5153" y="17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41" name="Line 1841"/>
              <p:cNvSpPr>
                <a:spLocks noChangeShapeType="1"/>
              </p:cNvSpPr>
              <p:nvPr/>
            </p:nvSpPr>
            <p:spPr bwMode="auto">
              <a:xfrm flipV="1">
                <a:off x="5176" y="1748"/>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42" name="Line 1842"/>
              <p:cNvSpPr>
                <a:spLocks noChangeShapeType="1"/>
              </p:cNvSpPr>
              <p:nvPr/>
            </p:nvSpPr>
            <p:spPr bwMode="auto">
              <a:xfrm flipV="1">
                <a:off x="5185" y="1748"/>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43" name="Freeform 1843"/>
              <p:cNvSpPr>
                <a:spLocks/>
              </p:cNvSpPr>
              <p:nvPr/>
            </p:nvSpPr>
            <p:spPr bwMode="auto">
              <a:xfrm>
                <a:off x="5162" y="176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44" name="Line 1844"/>
              <p:cNvSpPr>
                <a:spLocks noChangeShapeType="1"/>
              </p:cNvSpPr>
              <p:nvPr/>
            </p:nvSpPr>
            <p:spPr bwMode="auto">
              <a:xfrm flipV="1">
                <a:off x="5185" y="1743"/>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45" name="Line 1845"/>
              <p:cNvSpPr>
                <a:spLocks noChangeShapeType="1"/>
              </p:cNvSpPr>
              <p:nvPr/>
            </p:nvSpPr>
            <p:spPr bwMode="auto">
              <a:xfrm flipV="1">
                <a:off x="5193" y="1743"/>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46" name="Freeform 1846"/>
              <p:cNvSpPr>
                <a:spLocks/>
              </p:cNvSpPr>
              <p:nvPr/>
            </p:nvSpPr>
            <p:spPr bwMode="auto">
              <a:xfrm>
                <a:off x="5170"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47" name="Line 1847"/>
              <p:cNvSpPr>
                <a:spLocks noChangeShapeType="1"/>
              </p:cNvSpPr>
              <p:nvPr/>
            </p:nvSpPr>
            <p:spPr bwMode="auto">
              <a:xfrm flipV="1">
                <a:off x="5193" y="1738"/>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48" name="Line 1848"/>
              <p:cNvSpPr>
                <a:spLocks noChangeShapeType="1"/>
              </p:cNvSpPr>
              <p:nvPr/>
            </p:nvSpPr>
            <p:spPr bwMode="auto">
              <a:xfrm flipV="1">
                <a:off x="5202" y="1738"/>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49" name="Freeform 1849"/>
              <p:cNvSpPr>
                <a:spLocks/>
              </p:cNvSpPr>
              <p:nvPr/>
            </p:nvSpPr>
            <p:spPr bwMode="auto">
              <a:xfrm>
                <a:off x="5179" y="17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grpSp>
        <p:grpSp>
          <p:nvGrpSpPr>
            <p:cNvPr id="12" name="Group 2051"/>
            <p:cNvGrpSpPr>
              <a:grpSpLocks/>
            </p:cNvGrpSpPr>
            <p:nvPr/>
          </p:nvGrpSpPr>
          <p:grpSpPr bwMode="auto">
            <a:xfrm>
              <a:off x="3534" y="1405"/>
              <a:ext cx="1729" cy="491"/>
              <a:chOff x="3534" y="1405"/>
              <a:chExt cx="1729" cy="491"/>
            </a:xfrm>
          </p:grpSpPr>
          <p:sp>
            <p:nvSpPr>
              <p:cNvPr id="4123451" name="Line 1851"/>
              <p:cNvSpPr>
                <a:spLocks noChangeShapeType="1"/>
              </p:cNvSpPr>
              <p:nvPr/>
            </p:nvSpPr>
            <p:spPr bwMode="auto">
              <a:xfrm flipV="1">
                <a:off x="5202" y="1736"/>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52" name="Line 1852"/>
              <p:cNvSpPr>
                <a:spLocks noChangeShapeType="1"/>
              </p:cNvSpPr>
              <p:nvPr/>
            </p:nvSpPr>
            <p:spPr bwMode="auto">
              <a:xfrm flipV="1">
                <a:off x="5210" y="1736"/>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53" name="Freeform 1853"/>
              <p:cNvSpPr>
                <a:spLocks/>
              </p:cNvSpPr>
              <p:nvPr/>
            </p:nvSpPr>
            <p:spPr bwMode="auto">
              <a:xfrm>
                <a:off x="5187" y="17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54" name="Line 1854"/>
              <p:cNvSpPr>
                <a:spLocks noChangeShapeType="1"/>
              </p:cNvSpPr>
              <p:nvPr/>
            </p:nvSpPr>
            <p:spPr bwMode="auto">
              <a:xfrm>
                <a:off x="5210" y="1736"/>
                <a:ext cx="9"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55" name="Line 1855"/>
              <p:cNvSpPr>
                <a:spLocks noChangeShapeType="1"/>
              </p:cNvSpPr>
              <p:nvPr/>
            </p:nvSpPr>
            <p:spPr bwMode="auto">
              <a:xfrm flipV="1">
                <a:off x="5219" y="1749"/>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56" name="Freeform 1856"/>
              <p:cNvSpPr>
                <a:spLocks/>
              </p:cNvSpPr>
              <p:nvPr/>
            </p:nvSpPr>
            <p:spPr bwMode="auto">
              <a:xfrm>
                <a:off x="5196" y="17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57" name="Line 1857"/>
              <p:cNvSpPr>
                <a:spLocks noChangeShapeType="1"/>
              </p:cNvSpPr>
              <p:nvPr/>
            </p:nvSpPr>
            <p:spPr bwMode="auto">
              <a:xfrm flipV="1">
                <a:off x="5219" y="1741"/>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58" name="Line 1858"/>
              <p:cNvSpPr>
                <a:spLocks noChangeShapeType="1"/>
              </p:cNvSpPr>
              <p:nvPr/>
            </p:nvSpPr>
            <p:spPr bwMode="auto">
              <a:xfrm flipV="1">
                <a:off x="5227" y="1741"/>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59" name="Freeform 1859"/>
              <p:cNvSpPr>
                <a:spLocks/>
              </p:cNvSpPr>
              <p:nvPr/>
            </p:nvSpPr>
            <p:spPr bwMode="auto">
              <a:xfrm>
                <a:off x="5205" y="17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60" name="Line 1860"/>
              <p:cNvSpPr>
                <a:spLocks noChangeShapeType="1"/>
              </p:cNvSpPr>
              <p:nvPr/>
            </p:nvSpPr>
            <p:spPr bwMode="auto">
              <a:xfrm>
                <a:off x="5227" y="1741"/>
                <a:ext cx="9"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61" name="Line 1861"/>
              <p:cNvSpPr>
                <a:spLocks noChangeShapeType="1"/>
              </p:cNvSpPr>
              <p:nvPr/>
            </p:nvSpPr>
            <p:spPr bwMode="auto">
              <a:xfrm flipV="1">
                <a:off x="5236" y="1759"/>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62" name="Freeform 1862"/>
              <p:cNvSpPr>
                <a:spLocks/>
              </p:cNvSpPr>
              <p:nvPr/>
            </p:nvSpPr>
            <p:spPr bwMode="auto">
              <a:xfrm>
                <a:off x="5213"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3463" name="Line 1863"/>
              <p:cNvSpPr>
                <a:spLocks noChangeShapeType="1"/>
              </p:cNvSpPr>
              <p:nvPr/>
            </p:nvSpPr>
            <p:spPr bwMode="auto">
              <a:xfrm flipV="1">
                <a:off x="5236" y="175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64" name="Line 1864"/>
              <p:cNvSpPr>
                <a:spLocks noChangeShapeType="1"/>
              </p:cNvSpPr>
              <p:nvPr/>
            </p:nvSpPr>
            <p:spPr bwMode="auto">
              <a:xfrm flipV="1">
                <a:off x="5245" y="1758"/>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65" name="Line 1865"/>
              <p:cNvSpPr>
                <a:spLocks noChangeShapeType="1"/>
              </p:cNvSpPr>
              <p:nvPr/>
            </p:nvSpPr>
            <p:spPr bwMode="auto">
              <a:xfrm>
                <a:off x="5222" y="1773"/>
                <a:ext cx="41" cy="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3466" name="Line 1866"/>
              <p:cNvSpPr>
                <a:spLocks noChangeShapeType="1"/>
              </p:cNvSpPr>
              <p:nvPr/>
            </p:nvSpPr>
            <p:spPr bwMode="auto">
              <a:xfrm flipV="1">
                <a:off x="5245" y="1749"/>
                <a:ext cx="4"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3467" name="Line 1867"/>
              <p:cNvSpPr>
                <a:spLocks noChangeShapeType="1"/>
              </p:cNvSpPr>
              <p:nvPr/>
            </p:nvSpPr>
            <p:spPr bwMode="auto">
              <a:xfrm>
                <a:off x="3557" y="1629"/>
                <a:ext cx="0" cy="6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68" name="Freeform 1868"/>
              <p:cNvSpPr>
                <a:spLocks/>
              </p:cNvSpPr>
              <p:nvPr/>
            </p:nvSpPr>
            <p:spPr bwMode="auto">
              <a:xfrm>
                <a:off x="3534" y="162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69" name="Line 1869"/>
              <p:cNvSpPr>
                <a:spLocks noChangeShapeType="1"/>
              </p:cNvSpPr>
              <p:nvPr/>
            </p:nvSpPr>
            <p:spPr bwMode="auto">
              <a:xfrm>
                <a:off x="3557" y="1695"/>
                <a:ext cx="9" cy="4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70" name="Line 1870"/>
              <p:cNvSpPr>
                <a:spLocks noChangeShapeType="1"/>
              </p:cNvSpPr>
              <p:nvPr/>
            </p:nvSpPr>
            <p:spPr bwMode="auto">
              <a:xfrm>
                <a:off x="3566" y="1714"/>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71" name="Freeform 1871"/>
              <p:cNvSpPr>
                <a:spLocks/>
              </p:cNvSpPr>
              <p:nvPr/>
            </p:nvSpPr>
            <p:spPr bwMode="auto">
              <a:xfrm>
                <a:off x="3543" y="171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72" name="Line 1872"/>
              <p:cNvSpPr>
                <a:spLocks noChangeShapeType="1"/>
              </p:cNvSpPr>
              <p:nvPr/>
            </p:nvSpPr>
            <p:spPr bwMode="auto">
              <a:xfrm>
                <a:off x="3566" y="1737"/>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73" name="Line 1873"/>
              <p:cNvSpPr>
                <a:spLocks noChangeShapeType="1"/>
              </p:cNvSpPr>
              <p:nvPr/>
            </p:nvSpPr>
            <p:spPr bwMode="auto">
              <a:xfrm>
                <a:off x="3574" y="1721"/>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74" name="Freeform 1874"/>
              <p:cNvSpPr>
                <a:spLocks/>
              </p:cNvSpPr>
              <p:nvPr/>
            </p:nvSpPr>
            <p:spPr bwMode="auto">
              <a:xfrm>
                <a:off x="3552" y="172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75" name="Line 1875"/>
              <p:cNvSpPr>
                <a:spLocks noChangeShapeType="1"/>
              </p:cNvSpPr>
              <p:nvPr/>
            </p:nvSpPr>
            <p:spPr bwMode="auto">
              <a:xfrm flipV="1">
                <a:off x="3574" y="1714"/>
                <a:ext cx="9" cy="2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76" name="Line 1876"/>
              <p:cNvSpPr>
                <a:spLocks noChangeShapeType="1"/>
              </p:cNvSpPr>
              <p:nvPr/>
            </p:nvSpPr>
            <p:spPr bwMode="auto">
              <a:xfrm>
                <a:off x="3583" y="170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77" name="Freeform 1877"/>
              <p:cNvSpPr>
                <a:spLocks/>
              </p:cNvSpPr>
              <p:nvPr/>
            </p:nvSpPr>
            <p:spPr bwMode="auto">
              <a:xfrm>
                <a:off x="3560" y="17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78" name="Line 1878"/>
              <p:cNvSpPr>
                <a:spLocks noChangeShapeType="1"/>
              </p:cNvSpPr>
              <p:nvPr/>
            </p:nvSpPr>
            <p:spPr bwMode="auto">
              <a:xfrm>
                <a:off x="3583" y="1714"/>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79" name="Line 1879"/>
              <p:cNvSpPr>
                <a:spLocks noChangeShapeType="1"/>
              </p:cNvSpPr>
              <p:nvPr/>
            </p:nvSpPr>
            <p:spPr bwMode="auto">
              <a:xfrm>
                <a:off x="3592" y="1702"/>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80" name="Freeform 1880"/>
              <p:cNvSpPr>
                <a:spLocks/>
              </p:cNvSpPr>
              <p:nvPr/>
            </p:nvSpPr>
            <p:spPr bwMode="auto">
              <a:xfrm>
                <a:off x="3569" y="17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81" name="Line 1881"/>
              <p:cNvSpPr>
                <a:spLocks noChangeShapeType="1"/>
              </p:cNvSpPr>
              <p:nvPr/>
            </p:nvSpPr>
            <p:spPr bwMode="auto">
              <a:xfrm>
                <a:off x="3592" y="1721"/>
                <a:ext cx="8" cy="5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82" name="Line 1882"/>
              <p:cNvSpPr>
                <a:spLocks noChangeShapeType="1"/>
              </p:cNvSpPr>
              <p:nvPr/>
            </p:nvSpPr>
            <p:spPr bwMode="auto">
              <a:xfrm>
                <a:off x="3600" y="1755"/>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83" name="Freeform 1883"/>
              <p:cNvSpPr>
                <a:spLocks/>
              </p:cNvSpPr>
              <p:nvPr/>
            </p:nvSpPr>
            <p:spPr bwMode="auto">
              <a:xfrm>
                <a:off x="3577" y="17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84" name="Line 1884"/>
              <p:cNvSpPr>
                <a:spLocks noChangeShapeType="1"/>
              </p:cNvSpPr>
              <p:nvPr/>
            </p:nvSpPr>
            <p:spPr bwMode="auto">
              <a:xfrm>
                <a:off x="3600" y="1779"/>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85" name="Line 1885"/>
              <p:cNvSpPr>
                <a:spLocks noChangeShapeType="1"/>
              </p:cNvSpPr>
              <p:nvPr/>
            </p:nvSpPr>
            <p:spPr bwMode="auto">
              <a:xfrm>
                <a:off x="3609" y="1763"/>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86" name="Freeform 1886"/>
              <p:cNvSpPr>
                <a:spLocks/>
              </p:cNvSpPr>
              <p:nvPr/>
            </p:nvSpPr>
            <p:spPr bwMode="auto">
              <a:xfrm>
                <a:off x="3586" y="17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87" name="Line 1887"/>
              <p:cNvSpPr>
                <a:spLocks noChangeShapeType="1"/>
              </p:cNvSpPr>
              <p:nvPr/>
            </p:nvSpPr>
            <p:spPr bwMode="auto">
              <a:xfrm flipV="1">
                <a:off x="3609" y="1767"/>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88" name="Line 1888"/>
              <p:cNvSpPr>
                <a:spLocks noChangeShapeType="1"/>
              </p:cNvSpPr>
              <p:nvPr/>
            </p:nvSpPr>
            <p:spPr bwMode="auto">
              <a:xfrm>
                <a:off x="3617" y="1731"/>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89" name="Freeform 1889"/>
              <p:cNvSpPr>
                <a:spLocks/>
              </p:cNvSpPr>
              <p:nvPr/>
            </p:nvSpPr>
            <p:spPr bwMode="auto">
              <a:xfrm>
                <a:off x="3594" y="17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90" name="Line 1890"/>
              <p:cNvSpPr>
                <a:spLocks noChangeShapeType="1"/>
              </p:cNvSpPr>
              <p:nvPr/>
            </p:nvSpPr>
            <p:spPr bwMode="auto">
              <a:xfrm>
                <a:off x="3617" y="1767"/>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91" name="Line 1891"/>
              <p:cNvSpPr>
                <a:spLocks noChangeShapeType="1"/>
              </p:cNvSpPr>
              <p:nvPr/>
            </p:nvSpPr>
            <p:spPr bwMode="auto">
              <a:xfrm>
                <a:off x="3626" y="1731"/>
                <a:ext cx="0" cy="3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92" name="Freeform 1892"/>
              <p:cNvSpPr>
                <a:spLocks/>
              </p:cNvSpPr>
              <p:nvPr/>
            </p:nvSpPr>
            <p:spPr bwMode="auto">
              <a:xfrm>
                <a:off x="3603" y="17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93" name="Line 1893"/>
              <p:cNvSpPr>
                <a:spLocks noChangeShapeType="1"/>
              </p:cNvSpPr>
              <p:nvPr/>
            </p:nvSpPr>
            <p:spPr bwMode="auto">
              <a:xfrm>
                <a:off x="3626" y="1769"/>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94" name="Line 1894"/>
              <p:cNvSpPr>
                <a:spLocks noChangeShapeType="1"/>
              </p:cNvSpPr>
              <p:nvPr/>
            </p:nvSpPr>
            <p:spPr bwMode="auto">
              <a:xfrm>
                <a:off x="3634" y="1761"/>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95" name="Freeform 1895"/>
              <p:cNvSpPr>
                <a:spLocks/>
              </p:cNvSpPr>
              <p:nvPr/>
            </p:nvSpPr>
            <p:spPr bwMode="auto">
              <a:xfrm>
                <a:off x="3612" y="176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96" name="Line 1896"/>
              <p:cNvSpPr>
                <a:spLocks noChangeShapeType="1"/>
              </p:cNvSpPr>
              <p:nvPr/>
            </p:nvSpPr>
            <p:spPr bwMode="auto">
              <a:xfrm flipV="1">
                <a:off x="3634" y="1754"/>
                <a:ext cx="9" cy="3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497" name="Line 1897"/>
              <p:cNvSpPr>
                <a:spLocks noChangeShapeType="1"/>
              </p:cNvSpPr>
              <p:nvPr/>
            </p:nvSpPr>
            <p:spPr bwMode="auto">
              <a:xfrm>
                <a:off x="3643" y="1732"/>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498" name="Freeform 1898"/>
              <p:cNvSpPr>
                <a:spLocks/>
              </p:cNvSpPr>
              <p:nvPr/>
            </p:nvSpPr>
            <p:spPr bwMode="auto">
              <a:xfrm>
                <a:off x="3620" y="17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499" name="Line 1899"/>
              <p:cNvSpPr>
                <a:spLocks noChangeShapeType="1"/>
              </p:cNvSpPr>
              <p:nvPr/>
            </p:nvSpPr>
            <p:spPr bwMode="auto">
              <a:xfrm>
                <a:off x="3643" y="1754"/>
                <a:ext cx="9"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00" name="Line 1900"/>
              <p:cNvSpPr>
                <a:spLocks noChangeShapeType="1"/>
              </p:cNvSpPr>
              <p:nvPr/>
            </p:nvSpPr>
            <p:spPr bwMode="auto">
              <a:xfrm>
                <a:off x="3652" y="1756"/>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01" name="Freeform 1901"/>
              <p:cNvSpPr>
                <a:spLocks/>
              </p:cNvSpPr>
              <p:nvPr/>
            </p:nvSpPr>
            <p:spPr bwMode="auto">
              <a:xfrm>
                <a:off x="3629" y="175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02" name="Line 1902"/>
              <p:cNvSpPr>
                <a:spLocks noChangeShapeType="1"/>
              </p:cNvSpPr>
              <p:nvPr/>
            </p:nvSpPr>
            <p:spPr bwMode="auto">
              <a:xfrm flipV="1">
                <a:off x="3652" y="1774"/>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03" name="Line 1903"/>
              <p:cNvSpPr>
                <a:spLocks noChangeShapeType="1"/>
              </p:cNvSpPr>
              <p:nvPr/>
            </p:nvSpPr>
            <p:spPr bwMode="auto">
              <a:xfrm>
                <a:off x="3660" y="1737"/>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04" name="Freeform 1904"/>
              <p:cNvSpPr>
                <a:spLocks/>
              </p:cNvSpPr>
              <p:nvPr/>
            </p:nvSpPr>
            <p:spPr bwMode="auto">
              <a:xfrm>
                <a:off x="3637"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05" name="Line 1905"/>
              <p:cNvSpPr>
                <a:spLocks noChangeShapeType="1"/>
              </p:cNvSpPr>
              <p:nvPr/>
            </p:nvSpPr>
            <p:spPr bwMode="auto">
              <a:xfrm flipV="1">
                <a:off x="3660" y="1760"/>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06" name="Line 1906"/>
              <p:cNvSpPr>
                <a:spLocks noChangeShapeType="1"/>
              </p:cNvSpPr>
              <p:nvPr/>
            </p:nvSpPr>
            <p:spPr bwMode="auto">
              <a:xfrm>
                <a:off x="3669" y="1727"/>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07" name="Freeform 1907"/>
              <p:cNvSpPr>
                <a:spLocks/>
              </p:cNvSpPr>
              <p:nvPr/>
            </p:nvSpPr>
            <p:spPr bwMode="auto">
              <a:xfrm>
                <a:off x="3646" y="17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08" name="Line 1908"/>
              <p:cNvSpPr>
                <a:spLocks noChangeShapeType="1"/>
              </p:cNvSpPr>
              <p:nvPr/>
            </p:nvSpPr>
            <p:spPr bwMode="auto">
              <a:xfrm>
                <a:off x="3669" y="1760"/>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09" name="Line 1909"/>
              <p:cNvSpPr>
                <a:spLocks noChangeShapeType="1"/>
              </p:cNvSpPr>
              <p:nvPr/>
            </p:nvSpPr>
            <p:spPr bwMode="auto">
              <a:xfrm>
                <a:off x="3677" y="1743"/>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10" name="Freeform 1910"/>
              <p:cNvSpPr>
                <a:spLocks/>
              </p:cNvSpPr>
              <p:nvPr/>
            </p:nvSpPr>
            <p:spPr bwMode="auto">
              <a:xfrm>
                <a:off x="3654" y="17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11" name="Line 1911"/>
              <p:cNvSpPr>
                <a:spLocks noChangeShapeType="1"/>
              </p:cNvSpPr>
              <p:nvPr/>
            </p:nvSpPr>
            <p:spPr bwMode="auto">
              <a:xfrm>
                <a:off x="3677" y="1764"/>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12" name="Line 1912"/>
              <p:cNvSpPr>
                <a:spLocks noChangeShapeType="1"/>
              </p:cNvSpPr>
              <p:nvPr/>
            </p:nvSpPr>
            <p:spPr bwMode="auto">
              <a:xfrm>
                <a:off x="3686" y="1753"/>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13" name="Freeform 1913"/>
              <p:cNvSpPr>
                <a:spLocks/>
              </p:cNvSpPr>
              <p:nvPr/>
            </p:nvSpPr>
            <p:spPr bwMode="auto">
              <a:xfrm>
                <a:off x="3663" y="17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14" name="Line 1914"/>
              <p:cNvSpPr>
                <a:spLocks noChangeShapeType="1"/>
              </p:cNvSpPr>
              <p:nvPr/>
            </p:nvSpPr>
            <p:spPr bwMode="auto">
              <a:xfrm>
                <a:off x="3686" y="1770"/>
                <a:ext cx="8"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15" name="Line 1915"/>
              <p:cNvSpPr>
                <a:spLocks noChangeShapeType="1"/>
              </p:cNvSpPr>
              <p:nvPr/>
            </p:nvSpPr>
            <p:spPr bwMode="auto">
              <a:xfrm>
                <a:off x="3694" y="1765"/>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16" name="Freeform 1916"/>
              <p:cNvSpPr>
                <a:spLocks/>
              </p:cNvSpPr>
              <p:nvPr/>
            </p:nvSpPr>
            <p:spPr bwMode="auto">
              <a:xfrm>
                <a:off x="3672" y="176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17" name="Line 1917"/>
              <p:cNvSpPr>
                <a:spLocks noChangeShapeType="1"/>
              </p:cNvSpPr>
              <p:nvPr/>
            </p:nvSpPr>
            <p:spPr bwMode="auto">
              <a:xfrm>
                <a:off x="3694" y="1785"/>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18" name="Line 1918"/>
              <p:cNvSpPr>
                <a:spLocks noChangeShapeType="1"/>
              </p:cNvSpPr>
              <p:nvPr/>
            </p:nvSpPr>
            <p:spPr bwMode="auto">
              <a:xfrm>
                <a:off x="3703" y="1770"/>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19" name="Freeform 1919"/>
              <p:cNvSpPr>
                <a:spLocks/>
              </p:cNvSpPr>
              <p:nvPr/>
            </p:nvSpPr>
            <p:spPr bwMode="auto">
              <a:xfrm>
                <a:off x="3680" y="17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20" name="Line 1920"/>
              <p:cNvSpPr>
                <a:spLocks noChangeShapeType="1"/>
              </p:cNvSpPr>
              <p:nvPr/>
            </p:nvSpPr>
            <p:spPr bwMode="auto">
              <a:xfrm>
                <a:off x="3703" y="1788"/>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21" name="Line 1921"/>
              <p:cNvSpPr>
                <a:spLocks noChangeShapeType="1"/>
              </p:cNvSpPr>
              <p:nvPr/>
            </p:nvSpPr>
            <p:spPr bwMode="auto">
              <a:xfrm>
                <a:off x="3711" y="1772"/>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22" name="Freeform 1922"/>
              <p:cNvSpPr>
                <a:spLocks/>
              </p:cNvSpPr>
              <p:nvPr/>
            </p:nvSpPr>
            <p:spPr bwMode="auto">
              <a:xfrm>
                <a:off x="3689" y="17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23" name="Line 1923"/>
              <p:cNvSpPr>
                <a:spLocks noChangeShapeType="1"/>
              </p:cNvSpPr>
              <p:nvPr/>
            </p:nvSpPr>
            <p:spPr bwMode="auto">
              <a:xfrm flipV="1">
                <a:off x="3711" y="1762"/>
                <a:ext cx="9" cy="3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24" name="Line 1924"/>
              <p:cNvSpPr>
                <a:spLocks noChangeShapeType="1"/>
              </p:cNvSpPr>
              <p:nvPr/>
            </p:nvSpPr>
            <p:spPr bwMode="auto">
              <a:xfrm>
                <a:off x="3720" y="1737"/>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25" name="Freeform 1925"/>
              <p:cNvSpPr>
                <a:spLocks/>
              </p:cNvSpPr>
              <p:nvPr/>
            </p:nvSpPr>
            <p:spPr bwMode="auto">
              <a:xfrm>
                <a:off x="3697"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26" name="Line 1926"/>
              <p:cNvSpPr>
                <a:spLocks noChangeShapeType="1"/>
              </p:cNvSpPr>
              <p:nvPr/>
            </p:nvSpPr>
            <p:spPr bwMode="auto">
              <a:xfrm flipV="1">
                <a:off x="3720" y="1761"/>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27" name="Line 1927"/>
              <p:cNvSpPr>
                <a:spLocks noChangeShapeType="1"/>
              </p:cNvSpPr>
              <p:nvPr/>
            </p:nvSpPr>
            <p:spPr bwMode="auto">
              <a:xfrm>
                <a:off x="3729" y="1724"/>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28" name="Freeform 1928"/>
              <p:cNvSpPr>
                <a:spLocks/>
              </p:cNvSpPr>
              <p:nvPr/>
            </p:nvSpPr>
            <p:spPr bwMode="auto">
              <a:xfrm>
                <a:off x="3706" y="17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29" name="Line 1929"/>
              <p:cNvSpPr>
                <a:spLocks noChangeShapeType="1"/>
              </p:cNvSpPr>
              <p:nvPr/>
            </p:nvSpPr>
            <p:spPr bwMode="auto">
              <a:xfrm>
                <a:off x="3729" y="1761"/>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30" name="Line 1930"/>
              <p:cNvSpPr>
                <a:spLocks noChangeShapeType="1"/>
              </p:cNvSpPr>
              <p:nvPr/>
            </p:nvSpPr>
            <p:spPr bwMode="auto">
              <a:xfrm>
                <a:off x="3737" y="1744"/>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31" name="Freeform 1931"/>
              <p:cNvSpPr>
                <a:spLocks/>
              </p:cNvSpPr>
              <p:nvPr/>
            </p:nvSpPr>
            <p:spPr bwMode="auto">
              <a:xfrm>
                <a:off x="3714" y="17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32" name="Line 1932"/>
              <p:cNvSpPr>
                <a:spLocks noChangeShapeType="1"/>
              </p:cNvSpPr>
              <p:nvPr/>
            </p:nvSpPr>
            <p:spPr bwMode="auto">
              <a:xfrm>
                <a:off x="3737" y="1772"/>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33" name="Line 1933"/>
              <p:cNvSpPr>
                <a:spLocks noChangeShapeType="1"/>
              </p:cNvSpPr>
              <p:nvPr/>
            </p:nvSpPr>
            <p:spPr bwMode="auto">
              <a:xfrm>
                <a:off x="3746" y="1757"/>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34" name="Freeform 1934"/>
              <p:cNvSpPr>
                <a:spLocks/>
              </p:cNvSpPr>
              <p:nvPr/>
            </p:nvSpPr>
            <p:spPr bwMode="auto">
              <a:xfrm>
                <a:off x="3723" y="17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35" name="Line 1935"/>
              <p:cNvSpPr>
                <a:spLocks noChangeShapeType="1"/>
              </p:cNvSpPr>
              <p:nvPr/>
            </p:nvSpPr>
            <p:spPr bwMode="auto">
              <a:xfrm>
                <a:off x="3746" y="1787"/>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36" name="Line 1936"/>
              <p:cNvSpPr>
                <a:spLocks noChangeShapeType="1"/>
              </p:cNvSpPr>
              <p:nvPr/>
            </p:nvSpPr>
            <p:spPr bwMode="auto">
              <a:xfrm>
                <a:off x="3754" y="1783"/>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37" name="Freeform 1937"/>
              <p:cNvSpPr>
                <a:spLocks/>
              </p:cNvSpPr>
              <p:nvPr/>
            </p:nvSpPr>
            <p:spPr bwMode="auto">
              <a:xfrm>
                <a:off x="3731" y="17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38" name="Line 1938"/>
              <p:cNvSpPr>
                <a:spLocks noChangeShapeType="1"/>
              </p:cNvSpPr>
              <p:nvPr/>
            </p:nvSpPr>
            <p:spPr bwMode="auto">
              <a:xfrm>
                <a:off x="3754" y="1799"/>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39" name="Line 1939"/>
              <p:cNvSpPr>
                <a:spLocks noChangeShapeType="1"/>
              </p:cNvSpPr>
              <p:nvPr/>
            </p:nvSpPr>
            <p:spPr bwMode="auto">
              <a:xfrm>
                <a:off x="3763" y="1789"/>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40" name="Freeform 1940"/>
              <p:cNvSpPr>
                <a:spLocks/>
              </p:cNvSpPr>
              <p:nvPr/>
            </p:nvSpPr>
            <p:spPr bwMode="auto">
              <a:xfrm>
                <a:off x="3740" y="17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41" name="Line 1941"/>
              <p:cNvSpPr>
                <a:spLocks noChangeShapeType="1"/>
              </p:cNvSpPr>
              <p:nvPr/>
            </p:nvSpPr>
            <p:spPr bwMode="auto">
              <a:xfrm flipV="1">
                <a:off x="3763" y="1798"/>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42" name="Line 1942"/>
              <p:cNvSpPr>
                <a:spLocks noChangeShapeType="1"/>
              </p:cNvSpPr>
              <p:nvPr/>
            </p:nvSpPr>
            <p:spPr bwMode="auto">
              <a:xfrm>
                <a:off x="3771" y="1779"/>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43" name="Freeform 1943"/>
              <p:cNvSpPr>
                <a:spLocks/>
              </p:cNvSpPr>
              <p:nvPr/>
            </p:nvSpPr>
            <p:spPr bwMode="auto">
              <a:xfrm>
                <a:off x="3749" y="177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44" name="Line 1944"/>
              <p:cNvSpPr>
                <a:spLocks noChangeShapeType="1"/>
              </p:cNvSpPr>
              <p:nvPr/>
            </p:nvSpPr>
            <p:spPr bwMode="auto">
              <a:xfrm flipV="1">
                <a:off x="3771" y="1781"/>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45" name="Line 1945"/>
              <p:cNvSpPr>
                <a:spLocks noChangeShapeType="1"/>
              </p:cNvSpPr>
              <p:nvPr/>
            </p:nvSpPr>
            <p:spPr bwMode="auto">
              <a:xfrm>
                <a:off x="3780" y="1749"/>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46" name="Freeform 1946"/>
              <p:cNvSpPr>
                <a:spLocks/>
              </p:cNvSpPr>
              <p:nvPr/>
            </p:nvSpPr>
            <p:spPr bwMode="auto">
              <a:xfrm>
                <a:off x="3757" y="17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47" name="Line 1947"/>
              <p:cNvSpPr>
                <a:spLocks noChangeShapeType="1"/>
              </p:cNvSpPr>
              <p:nvPr/>
            </p:nvSpPr>
            <p:spPr bwMode="auto">
              <a:xfrm>
                <a:off x="3780" y="1781"/>
                <a:ext cx="9" cy="2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48" name="Line 1948"/>
              <p:cNvSpPr>
                <a:spLocks noChangeShapeType="1"/>
              </p:cNvSpPr>
              <p:nvPr/>
            </p:nvSpPr>
            <p:spPr bwMode="auto">
              <a:xfrm>
                <a:off x="3789" y="1780"/>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49" name="Freeform 1949"/>
              <p:cNvSpPr>
                <a:spLocks/>
              </p:cNvSpPr>
              <p:nvPr/>
            </p:nvSpPr>
            <p:spPr bwMode="auto">
              <a:xfrm>
                <a:off x="3766" y="178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50" name="Line 1950"/>
              <p:cNvSpPr>
                <a:spLocks noChangeShapeType="1"/>
              </p:cNvSpPr>
              <p:nvPr/>
            </p:nvSpPr>
            <p:spPr bwMode="auto">
              <a:xfrm>
                <a:off x="3789" y="1804"/>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51" name="Line 1951"/>
              <p:cNvSpPr>
                <a:spLocks noChangeShapeType="1"/>
              </p:cNvSpPr>
              <p:nvPr/>
            </p:nvSpPr>
            <p:spPr bwMode="auto">
              <a:xfrm>
                <a:off x="3797" y="1811"/>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52" name="Freeform 1952"/>
              <p:cNvSpPr>
                <a:spLocks/>
              </p:cNvSpPr>
              <p:nvPr/>
            </p:nvSpPr>
            <p:spPr bwMode="auto">
              <a:xfrm>
                <a:off x="3774" y="18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53" name="Line 1953"/>
              <p:cNvSpPr>
                <a:spLocks noChangeShapeType="1"/>
              </p:cNvSpPr>
              <p:nvPr/>
            </p:nvSpPr>
            <p:spPr bwMode="auto">
              <a:xfrm flipV="1">
                <a:off x="3797" y="1814"/>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54" name="Line 1954"/>
              <p:cNvSpPr>
                <a:spLocks noChangeShapeType="1"/>
              </p:cNvSpPr>
              <p:nvPr/>
            </p:nvSpPr>
            <p:spPr bwMode="auto">
              <a:xfrm>
                <a:off x="3806" y="1802"/>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55" name="Freeform 1955"/>
              <p:cNvSpPr>
                <a:spLocks/>
              </p:cNvSpPr>
              <p:nvPr/>
            </p:nvSpPr>
            <p:spPr bwMode="auto">
              <a:xfrm>
                <a:off x="3783" y="18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56" name="Line 1956"/>
              <p:cNvSpPr>
                <a:spLocks noChangeShapeType="1"/>
              </p:cNvSpPr>
              <p:nvPr/>
            </p:nvSpPr>
            <p:spPr bwMode="auto">
              <a:xfrm>
                <a:off x="3806" y="1814"/>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57" name="Line 1957"/>
              <p:cNvSpPr>
                <a:spLocks noChangeShapeType="1"/>
              </p:cNvSpPr>
              <p:nvPr/>
            </p:nvSpPr>
            <p:spPr bwMode="auto">
              <a:xfrm>
                <a:off x="3814" y="1811"/>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58" name="Freeform 1958"/>
              <p:cNvSpPr>
                <a:spLocks/>
              </p:cNvSpPr>
              <p:nvPr/>
            </p:nvSpPr>
            <p:spPr bwMode="auto">
              <a:xfrm>
                <a:off x="3791" y="18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59" name="Line 1959"/>
              <p:cNvSpPr>
                <a:spLocks noChangeShapeType="1"/>
              </p:cNvSpPr>
              <p:nvPr/>
            </p:nvSpPr>
            <p:spPr bwMode="auto">
              <a:xfrm flipV="1">
                <a:off x="3814" y="1820"/>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60" name="Line 1960"/>
              <p:cNvSpPr>
                <a:spLocks noChangeShapeType="1"/>
              </p:cNvSpPr>
              <p:nvPr/>
            </p:nvSpPr>
            <p:spPr bwMode="auto">
              <a:xfrm>
                <a:off x="3823" y="1800"/>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61" name="Freeform 1961"/>
              <p:cNvSpPr>
                <a:spLocks/>
              </p:cNvSpPr>
              <p:nvPr/>
            </p:nvSpPr>
            <p:spPr bwMode="auto">
              <a:xfrm>
                <a:off x="3800"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62" name="Line 1962"/>
              <p:cNvSpPr>
                <a:spLocks noChangeShapeType="1"/>
              </p:cNvSpPr>
              <p:nvPr/>
            </p:nvSpPr>
            <p:spPr bwMode="auto">
              <a:xfrm flipV="1">
                <a:off x="3823" y="1793"/>
                <a:ext cx="8" cy="2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63" name="Line 1963"/>
              <p:cNvSpPr>
                <a:spLocks noChangeShapeType="1"/>
              </p:cNvSpPr>
              <p:nvPr/>
            </p:nvSpPr>
            <p:spPr bwMode="auto">
              <a:xfrm>
                <a:off x="3831" y="1773"/>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64" name="Freeform 1964"/>
              <p:cNvSpPr>
                <a:spLocks/>
              </p:cNvSpPr>
              <p:nvPr/>
            </p:nvSpPr>
            <p:spPr bwMode="auto">
              <a:xfrm>
                <a:off x="3809" y="177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65" name="Line 1965"/>
              <p:cNvSpPr>
                <a:spLocks noChangeShapeType="1"/>
              </p:cNvSpPr>
              <p:nvPr/>
            </p:nvSpPr>
            <p:spPr bwMode="auto">
              <a:xfrm flipV="1">
                <a:off x="3831" y="1782"/>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66" name="Line 1966"/>
              <p:cNvSpPr>
                <a:spLocks noChangeShapeType="1"/>
              </p:cNvSpPr>
              <p:nvPr/>
            </p:nvSpPr>
            <p:spPr bwMode="auto">
              <a:xfrm>
                <a:off x="3840" y="1749"/>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67" name="Freeform 1967"/>
              <p:cNvSpPr>
                <a:spLocks/>
              </p:cNvSpPr>
              <p:nvPr/>
            </p:nvSpPr>
            <p:spPr bwMode="auto">
              <a:xfrm>
                <a:off x="3817" y="17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68" name="Line 1968"/>
              <p:cNvSpPr>
                <a:spLocks noChangeShapeType="1"/>
              </p:cNvSpPr>
              <p:nvPr/>
            </p:nvSpPr>
            <p:spPr bwMode="auto">
              <a:xfrm flipV="1">
                <a:off x="3840" y="1762"/>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69" name="Line 1969"/>
              <p:cNvSpPr>
                <a:spLocks noChangeShapeType="1"/>
              </p:cNvSpPr>
              <p:nvPr/>
            </p:nvSpPr>
            <p:spPr bwMode="auto">
              <a:xfrm>
                <a:off x="3849" y="1712"/>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70" name="Freeform 1970"/>
              <p:cNvSpPr>
                <a:spLocks/>
              </p:cNvSpPr>
              <p:nvPr/>
            </p:nvSpPr>
            <p:spPr bwMode="auto">
              <a:xfrm>
                <a:off x="3826" y="171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71" name="Line 1971"/>
              <p:cNvSpPr>
                <a:spLocks noChangeShapeType="1"/>
              </p:cNvSpPr>
              <p:nvPr/>
            </p:nvSpPr>
            <p:spPr bwMode="auto">
              <a:xfrm flipV="1">
                <a:off x="3849" y="1726"/>
                <a:ext cx="8" cy="3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72" name="Line 1972"/>
              <p:cNvSpPr>
                <a:spLocks noChangeShapeType="1"/>
              </p:cNvSpPr>
              <p:nvPr/>
            </p:nvSpPr>
            <p:spPr bwMode="auto">
              <a:xfrm>
                <a:off x="3857" y="1673"/>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73" name="Freeform 1973"/>
              <p:cNvSpPr>
                <a:spLocks/>
              </p:cNvSpPr>
              <p:nvPr/>
            </p:nvSpPr>
            <p:spPr bwMode="auto">
              <a:xfrm>
                <a:off x="3834" y="16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74" name="Line 1974"/>
              <p:cNvSpPr>
                <a:spLocks noChangeShapeType="1"/>
              </p:cNvSpPr>
              <p:nvPr/>
            </p:nvSpPr>
            <p:spPr bwMode="auto">
              <a:xfrm flipV="1">
                <a:off x="3857" y="1610"/>
                <a:ext cx="9" cy="1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75" name="Line 1975"/>
              <p:cNvSpPr>
                <a:spLocks noChangeShapeType="1"/>
              </p:cNvSpPr>
              <p:nvPr/>
            </p:nvSpPr>
            <p:spPr bwMode="auto">
              <a:xfrm>
                <a:off x="3866" y="1554"/>
                <a:ext cx="0" cy="5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76" name="Freeform 1976"/>
              <p:cNvSpPr>
                <a:spLocks/>
              </p:cNvSpPr>
              <p:nvPr/>
            </p:nvSpPr>
            <p:spPr bwMode="auto">
              <a:xfrm>
                <a:off x="3843" y="15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77" name="Line 1977"/>
              <p:cNvSpPr>
                <a:spLocks noChangeShapeType="1"/>
              </p:cNvSpPr>
              <p:nvPr/>
            </p:nvSpPr>
            <p:spPr bwMode="auto">
              <a:xfrm flipV="1">
                <a:off x="3866" y="1457"/>
                <a:ext cx="8" cy="15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78" name="Line 1978"/>
              <p:cNvSpPr>
                <a:spLocks noChangeShapeType="1"/>
              </p:cNvSpPr>
              <p:nvPr/>
            </p:nvSpPr>
            <p:spPr bwMode="auto">
              <a:xfrm>
                <a:off x="3874" y="1405"/>
                <a:ext cx="0" cy="5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79" name="Freeform 1979"/>
              <p:cNvSpPr>
                <a:spLocks/>
              </p:cNvSpPr>
              <p:nvPr/>
            </p:nvSpPr>
            <p:spPr bwMode="auto">
              <a:xfrm>
                <a:off x="3851" y="14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80" name="Line 1980"/>
              <p:cNvSpPr>
                <a:spLocks noChangeShapeType="1"/>
              </p:cNvSpPr>
              <p:nvPr/>
            </p:nvSpPr>
            <p:spPr bwMode="auto">
              <a:xfrm>
                <a:off x="3874" y="1457"/>
                <a:ext cx="9" cy="6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81" name="Line 1981"/>
              <p:cNvSpPr>
                <a:spLocks noChangeShapeType="1"/>
              </p:cNvSpPr>
              <p:nvPr/>
            </p:nvSpPr>
            <p:spPr bwMode="auto">
              <a:xfrm>
                <a:off x="3883" y="1434"/>
                <a:ext cx="0" cy="8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82" name="Freeform 1982"/>
              <p:cNvSpPr>
                <a:spLocks/>
              </p:cNvSpPr>
              <p:nvPr/>
            </p:nvSpPr>
            <p:spPr bwMode="auto">
              <a:xfrm>
                <a:off x="3860" y="14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83" name="Line 1983"/>
              <p:cNvSpPr>
                <a:spLocks noChangeShapeType="1"/>
              </p:cNvSpPr>
              <p:nvPr/>
            </p:nvSpPr>
            <p:spPr bwMode="auto">
              <a:xfrm>
                <a:off x="3883" y="1517"/>
                <a:ext cx="8"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84" name="Line 1984"/>
              <p:cNvSpPr>
                <a:spLocks noChangeShapeType="1"/>
              </p:cNvSpPr>
              <p:nvPr/>
            </p:nvSpPr>
            <p:spPr bwMode="auto">
              <a:xfrm>
                <a:off x="3891" y="1461"/>
                <a:ext cx="0" cy="8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85" name="Freeform 1985"/>
              <p:cNvSpPr>
                <a:spLocks/>
              </p:cNvSpPr>
              <p:nvPr/>
            </p:nvSpPr>
            <p:spPr bwMode="auto">
              <a:xfrm>
                <a:off x="3869" y="146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86" name="Line 1986"/>
              <p:cNvSpPr>
                <a:spLocks noChangeShapeType="1"/>
              </p:cNvSpPr>
              <p:nvPr/>
            </p:nvSpPr>
            <p:spPr bwMode="auto">
              <a:xfrm>
                <a:off x="3891" y="1543"/>
                <a:ext cx="9" cy="5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87" name="Line 1987"/>
              <p:cNvSpPr>
                <a:spLocks noChangeShapeType="1"/>
              </p:cNvSpPr>
              <p:nvPr/>
            </p:nvSpPr>
            <p:spPr bwMode="auto">
              <a:xfrm>
                <a:off x="3900" y="1505"/>
                <a:ext cx="0" cy="9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88" name="Freeform 1988"/>
              <p:cNvSpPr>
                <a:spLocks/>
              </p:cNvSpPr>
              <p:nvPr/>
            </p:nvSpPr>
            <p:spPr bwMode="auto">
              <a:xfrm>
                <a:off x="3877" y="15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89" name="Line 1989"/>
              <p:cNvSpPr>
                <a:spLocks noChangeShapeType="1"/>
              </p:cNvSpPr>
              <p:nvPr/>
            </p:nvSpPr>
            <p:spPr bwMode="auto">
              <a:xfrm>
                <a:off x="3900" y="1597"/>
                <a:ext cx="8" cy="27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90" name="Line 1990"/>
              <p:cNvSpPr>
                <a:spLocks noChangeShapeType="1"/>
              </p:cNvSpPr>
              <p:nvPr/>
            </p:nvSpPr>
            <p:spPr bwMode="auto">
              <a:xfrm>
                <a:off x="3908" y="1843"/>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91" name="Freeform 1991"/>
              <p:cNvSpPr>
                <a:spLocks/>
              </p:cNvSpPr>
              <p:nvPr/>
            </p:nvSpPr>
            <p:spPr bwMode="auto">
              <a:xfrm>
                <a:off x="3886" y="18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92" name="Line 1992"/>
              <p:cNvSpPr>
                <a:spLocks noChangeShapeType="1"/>
              </p:cNvSpPr>
              <p:nvPr/>
            </p:nvSpPr>
            <p:spPr bwMode="auto">
              <a:xfrm>
                <a:off x="3908" y="1876"/>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93" name="Line 1993"/>
              <p:cNvSpPr>
                <a:spLocks noChangeShapeType="1"/>
              </p:cNvSpPr>
              <p:nvPr/>
            </p:nvSpPr>
            <p:spPr bwMode="auto">
              <a:xfrm>
                <a:off x="3917" y="1837"/>
                <a:ext cx="0" cy="4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94" name="Freeform 1994"/>
              <p:cNvSpPr>
                <a:spLocks/>
              </p:cNvSpPr>
              <p:nvPr/>
            </p:nvSpPr>
            <p:spPr bwMode="auto">
              <a:xfrm>
                <a:off x="3894" y="18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95" name="Line 1995"/>
              <p:cNvSpPr>
                <a:spLocks noChangeShapeType="1"/>
              </p:cNvSpPr>
              <p:nvPr/>
            </p:nvSpPr>
            <p:spPr bwMode="auto">
              <a:xfrm flipV="1">
                <a:off x="3917" y="1876"/>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96" name="Line 1996"/>
              <p:cNvSpPr>
                <a:spLocks noChangeShapeType="1"/>
              </p:cNvSpPr>
              <p:nvPr/>
            </p:nvSpPr>
            <p:spPr bwMode="auto">
              <a:xfrm>
                <a:off x="3926" y="1827"/>
                <a:ext cx="0" cy="4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597" name="Freeform 1997"/>
              <p:cNvSpPr>
                <a:spLocks/>
              </p:cNvSpPr>
              <p:nvPr/>
            </p:nvSpPr>
            <p:spPr bwMode="auto">
              <a:xfrm>
                <a:off x="3903" y="182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598" name="Line 1998"/>
              <p:cNvSpPr>
                <a:spLocks noChangeShapeType="1"/>
              </p:cNvSpPr>
              <p:nvPr/>
            </p:nvSpPr>
            <p:spPr bwMode="auto">
              <a:xfrm flipV="1">
                <a:off x="3926" y="1836"/>
                <a:ext cx="8" cy="4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599" name="Line 1999"/>
              <p:cNvSpPr>
                <a:spLocks noChangeShapeType="1"/>
              </p:cNvSpPr>
              <p:nvPr/>
            </p:nvSpPr>
            <p:spPr bwMode="auto">
              <a:xfrm>
                <a:off x="3934" y="1769"/>
                <a:ext cx="0" cy="6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00" name="Freeform 2000"/>
              <p:cNvSpPr>
                <a:spLocks/>
              </p:cNvSpPr>
              <p:nvPr/>
            </p:nvSpPr>
            <p:spPr bwMode="auto">
              <a:xfrm>
                <a:off x="3911"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01" name="Line 2001"/>
              <p:cNvSpPr>
                <a:spLocks noChangeShapeType="1"/>
              </p:cNvSpPr>
              <p:nvPr/>
            </p:nvSpPr>
            <p:spPr bwMode="auto">
              <a:xfrm>
                <a:off x="3934" y="1836"/>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02" name="Line 2002"/>
              <p:cNvSpPr>
                <a:spLocks noChangeShapeType="1"/>
              </p:cNvSpPr>
              <p:nvPr/>
            </p:nvSpPr>
            <p:spPr bwMode="auto">
              <a:xfrm>
                <a:off x="3943" y="1769"/>
                <a:ext cx="0" cy="7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03" name="Freeform 2003"/>
              <p:cNvSpPr>
                <a:spLocks/>
              </p:cNvSpPr>
              <p:nvPr/>
            </p:nvSpPr>
            <p:spPr bwMode="auto">
              <a:xfrm>
                <a:off x="3920"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04" name="Line 2004"/>
              <p:cNvSpPr>
                <a:spLocks noChangeShapeType="1"/>
              </p:cNvSpPr>
              <p:nvPr/>
            </p:nvSpPr>
            <p:spPr bwMode="auto">
              <a:xfrm>
                <a:off x="3943" y="1840"/>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05" name="Line 2005"/>
              <p:cNvSpPr>
                <a:spLocks noChangeShapeType="1"/>
              </p:cNvSpPr>
              <p:nvPr/>
            </p:nvSpPr>
            <p:spPr bwMode="auto">
              <a:xfrm>
                <a:off x="3951" y="1768"/>
                <a:ext cx="0" cy="7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06" name="Freeform 2006"/>
              <p:cNvSpPr>
                <a:spLocks/>
              </p:cNvSpPr>
              <p:nvPr/>
            </p:nvSpPr>
            <p:spPr bwMode="auto">
              <a:xfrm>
                <a:off x="3928" y="17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07" name="Line 2007"/>
              <p:cNvSpPr>
                <a:spLocks noChangeShapeType="1"/>
              </p:cNvSpPr>
              <p:nvPr/>
            </p:nvSpPr>
            <p:spPr bwMode="auto">
              <a:xfrm>
                <a:off x="3951" y="1845"/>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08" name="Line 2008"/>
              <p:cNvSpPr>
                <a:spLocks noChangeShapeType="1"/>
              </p:cNvSpPr>
              <p:nvPr/>
            </p:nvSpPr>
            <p:spPr bwMode="auto">
              <a:xfrm>
                <a:off x="3960" y="1775"/>
                <a:ext cx="0" cy="8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09" name="Freeform 2009"/>
              <p:cNvSpPr>
                <a:spLocks/>
              </p:cNvSpPr>
              <p:nvPr/>
            </p:nvSpPr>
            <p:spPr bwMode="auto">
              <a:xfrm>
                <a:off x="3937" y="17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10" name="Line 2010"/>
              <p:cNvSpPr>
                <a:spLocks noChangeShapeType="1"/>
              </p:cNvSpPr>
              <p:nvPr/>
            </p:nvSpPr>
            <p:spPr bwMode="auto">
              <a:xfrm>
                <a:off x="3960" y="1857"/>
                <a:ext cx="8"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11" name="Line 2011"/>
              <p:cNvSpPr>
                <a:spLocks noChangeShapeType="1"/>
              </p:cNvSpPr>
              <p:nvPr/>
            </p:nvSpPr>
            <p:spPr bwMode="auto">
              <a:xfrm>
                <a:off x="3968" y="1814"/>
                <a:ext cx="0" cy="6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12" name="Freeform 2012"/>
              <p:cNvSpPr>
                <a:spLocks/>
              </p:cNvSpPr>
              <p:nvPr/>
            </p:nvSpPr>
            <p:spPr bwMode="auto">
              <a:xfrm>
                <a:off x="3946" y="181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13" name="Line 2013"/>
              <p:cNvSpPr>
                <a:spLocks noChangeShapeType="1"/>
              </p:cNvSpPr>
              <p:nvPr/>
            </p:nvSpPr>
            <p:spPr bwMode="auto">
              <a:xfrm>
                <a:off x="3968" y="1881"/>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14" name="Line 2014"/>
              <p:cNvSpPr>
                <a:spLocks noChangeShapeType="1"/>
              </p:cNvSpPr>
              <p:nvPr/>
            </p:nvSpPr>
            <p:spPr bwMode="auto">
              <a:xfrm>
                <a:off x="3977" y="1843"/>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15" name="Freeform 2015"/>
              <p:cNvSpPr>
                <a:spLocks/>
              </p:cNvSpPr>
              <p:nvPr/>
            </p:nvSpPr>
            <p:spPr bwMode="auto">
              <a:xfrm>
                <a:off x="3954" y="18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16" name="Line 2016"/>
              <p:cNvSpPr>
                <a:spLocks noChangeShapeType="1"/>
              </p:cNvSpPr>
              <p:nvPr/>
            </p:nvSpPr>
            <p:spPr bwMode="auto">
              <a:xfrm flipV="1">
                <a:off x="3977" y="1876"/>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17" name="Line 2017"/>
              <p:cNvSpPr>
                <a:spLocks noChangeShapeType="1"/>
              </p:cNvSpPr>
              <p:nvPr/>
            </p:nvSpPr>
            <p:spPr bwMode="auto">
              <a:xfrm>
                <a:off x="3986" y="1823"/>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18" name="Freeform 2018"/>
              <p:cNvSpPr>
                <a:spLocks/>
              </p:cNvSpPr>
              <p:nvPr/>
            </p:nvSpPr>
            <p:spPr bwMode="auto">
              <a:xfrm>
                <a:off x="3963" y="182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19" name="Line 2019"/>
              <p:cNvSpPr>
                <a:spLocks noChangeShapeType="1"/>
              </p:cNvSpPr>
              <p:nvPr/>
            </p:nvSpPr>
            <p:spPr bwMode="auto">
              <a:xfrm>
                <a:off x="3986" y="1876"/>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20" name="Line 2020"/>
              <p:cNvSpPr>
                <a:spLocks noChangeShapeType="1"/>
              </p:cNvSpPr>
              <p:nvPr/>
            </p:nvSpPr>
            <p:spPr bwMode="auto">
              <a:xfrm>
                <a:off x="3994" y="1841"/>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21" name="Freeform 2021"/>
              <p:cNvSpPr>
                <a:spLocks/>
              </p:cNvSpPr>
              <p:nvPr/>
            </p:nvSpPr>
            <p:spPr bwMode="auto">
              <a:xfrm>
                <a:off x="3971" y="18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22" name="Line 2022"/>
              <p:cNvSpPr>
                <a:spLocks noChangeShapeType="1"/>
              </p:cNvSpPr>
              <p:nvPr/>
            </p:nvSpPr>
            <p:spPr bwMode="auto">
              <a:xfrm flipV="1">
                <a:off x="3994" y="1863"/>
                <a:ext cx="9"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23" name="Line 2023"/>
              <p:cNvSpPr>
                <a:spLocks noChangeShapeType="1"/>
              </p:cNvSpPr>
              <p:nvPr/>
            </p:nvSpPr>
            <p:spPr bwMode="auto">
              <a:xfrm>
                <a:off x="4003" y="1823"/>
                <a:ext cx="0" cy="4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24" name="Freeform 2024"/>
              <p:cNvSpPr>
                <a:spLocks/>
              </p:cNvSpPr>
              <p:nvPr/>
            </p:nvSpPr>
            <p:spPr bwMode="auto">
              <a:xfrm>
                <a:off x="3980" y="18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25" name="Line 2025"/>
              <p:cNvSpPr>
                <a:spLocks noChangeShapeType="1"/>
              </p:cNvSpPr>
              <p:nvPr/>
            </p:nvSpPr>
            <p:spPr bwMode="auto">
              <a:xfrm flipV="1">
                <a:off x="4003" y="1850"/>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26" name="Line 2026"/>
              <p:cNvSpPr>
                <a:spLocks noChangeShapeType="1"/>
              </p:cNvSpPr>
              <p:nvPr/>
            </p:nvSpPr>
            <p:spPr bwMode="auto">
              <a:xfrm>
                <a:off x="4011" y="1822"/>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27" name="Freeform 2027"/>
              <p:cNvSpPr>
                <a:spLocks/>
              </p:cNvSpPr>
              <p:nvPr/>
            </p:nvSpPr>
            <p:spPr bwMode="auto">
              <a:xfrm>
                <a:off x="3988" y="182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28" name="Line 2028"/>
              <p:cNvSpPr>
                <a:spLocks noChangeShapeType="1"/>
              </p:cNvSpPr>
              <p:nvPr/>
            </p:nvSpPr>
            <p:spPr bwMode="auto">
              <a:xfrm>
                <a:off x="4011" y="1850"/>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29" name="Line 2029"/>
              <p:cNvSpPr>
                <a:spLocks noChangeShapeType="1"/>
              </p:cNvSpPr>
              <p:nvPr/>
            </p:nvSpPr>
            <p:spPr bwMode="auto">
              <a:xfrm>
                <a:off x="4020" y="1833"/>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30" name="Freeform 2030"/>
              <p:cNvSpPr>
                <a:spLocks/>
              </p:cNvSpPr>
              <p:nvPr/>
            </p:nvSpPr>
            <p:spPr bwMode="auto">
              <a:xfrm>
                <a:off x="3997" y="18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31" name="Line 2031"/>
              <p:cNvSpPr>
                <a:spLocks noChangeShapeType="1"/>
              </p:cNvSpPr>
              <p:nvPr/>
            </p:nvSpPr>
            <p:spPr bwMode="auto">
              <a:xfrm flipV="1">
                <a:off x="4020" y="1846"/>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32" name="Line 2032"/>
              <p:cNvSpPr>
                <a:spLocks noChangeShapeType="1"/>
              </p:cNvSpPr>
              <p:nvPr/>
            </p:nvSpPr>
            <p:spPr bwMode="auto">
              <a:xfrm>
                <a:off x="4028" y="1808"/>
                <a:ext cx="0" cy="3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33" name="Freeform 2033"/>
              <p:cNvSpPr>
                <a:spLocks/>
              </p:cNvSpPr>
              <p:nvPr/>
            </p:nvSpPr>
            <p:spPr bwMode="auto">
              <a:xfrm>
                <a:off x="4006" y="180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34" name="Line 2034"/>
              <p:cNvSpPr>
                <a:spLocks noChangeShapeType="1"/>
              </p:cNvSpPr>
              <p:nvPr/>
            </p:nvSpPr>
            <p:spPr bwMode="auto">
              <a:xfrm flipV="1">
                <a:off x="4028" y="1821"/>
                <a:ext cx="9" cy="2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35" name="Line 2035"/>
              <p:cNvSpPr>
                <a:spLocks noChangeShapeType="1"/>
              </p:cNvSpPr>
              <p:nvPr/>
            </p:nvSpPr>
            <p:spPr bwMode="auto">
              <a:xfrm>
                <a:off x="4037" y="1780"/>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36" name="Freeform 2036"/>
              <p:cNvSpPr>
                <a:spLocks/>
              </p:cNvSpPr>
              <p:nvPr/>
            </p:nvSpPr>
            <p:spPr bwMode="auto">
              <a:xfrm>
                <a:off x="4014" y="17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37" name="Line 2037"/>
              <p:cNvSpPr>
                <a:spLocks noChangeShapeType="1"/>
              </p:cNvSpPr>
              <p:nvPr/>
            </p:nvSpPr>
            <p:spPr bwMode="auto">
              <a:xfrm flipV="1">
                <a:off x="4037" y="1814"/>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38" name="Line 2038"/>
              <p:cNvSpPr>
                <a:spLocks noChangeShapeType="1"/>
              </p:cNvSpPr>
              <p:nvPr/>
            </p:nvSpPr>
            <p:spPr bwMode="auto">
              <a:xfrm>
                <a:off x="4046" y="1759"/>
                <a:ext cx="0" cy="5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39" name="Freeform 2039"/>
              <p:cNvSpPr>
                <a:spLocks/>
              </p:cNvSpPr>
              <p:nvPr/>
            </p:nvSpPr>
            <p:spPr bwMode="auto">
              <a:xfrm>
                <a:off x="4023" y="17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40" name="Line 2040"/>
              <p:cNvSpPr>
                <a:spLocks noChangeShapeType="1"/>
              </p:cNvSpPr>
              <p:nvPr/>
            </p:nvSpPr>
            <p:spPr bwMode="auto">
              <a:xfrm flipV="1">
                <a:off x="4046" y="1800"/>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41" name="Line 2041"/>
              <p:cNvSpPr>
                <a:spLocks noChangeShapeType="1"/>
              </p:cNvSpPr>
              <p:nvPr/>
            </p:nvSpPr>
            <p:spPr bwMode="auto">
              <a:xfrm>
                <a:off x="4054" y="1727"/>
                <a:ext cx="0" cy="7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42" name="Freeform 2042"/>
              <p:cNvSpPr>
                <a:spLocks/>
              </p:cNvSpPr>
              <p:nvPr/>
            </p:nvSpPr>
            <p:spPr bwMode="auto">
              <a:xfrm>
                <a:off x="4031" y="17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43" name="Line 2043"/>
              <p:cNvSpPr>
                <a:spLocks noChangeShapeType="1"/>
              </p:cNvSpPr>
              <p:nvPr/>
            </p:nvSpPr>
            <p:spPr bwMode="auto">
              <a:xfrm>
                <a:off x="4054" y="1800"/>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44" name="Line 2044"/>
              <p:cNvSpPr>
                <a:spLocks noChangeShapeType="1"/>
              </p:cNvSpPr>
              <p:nvPr/>
            </p:nvSpPr>
            <p:spPr bwMode="auto">
              <a:xfrm>
                <a:off x="4063" y="1727"/>
                <a:ext cx="0" cy="7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45" name="Freeform 2045"/>
              <p:cNvSpPr>
                <a:spLocks/>
              </p:cNvSpPr>
              <p:nvPr/>
            </p:nvSpPr>
            <p:spPr bwMode="auto">
              <a:xfrm>
                <a:off x="4040" y="172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46" name="Line 2046"/>
              <p:cNvSpPr>
                <a:spLocks noChangeShapeType="1"/>
              </p:cNvSpPr>
              <p:nvPr/>
            </p:nvSpPr>
            <p:spPr bwMode="auto">
              <a:xfrm>
                <a:off x="4063" y="1804"/>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47" name="Line 2047"/>
              <p:cNvSpPr>
                <a:spLocks noChangeShapeType="1"/>
              </p:cNvSpPr>
              <p:nvPr/>
            </p:nvSpPr>
            <p:spPr bwMode="auto">
              <a:xfrm>
                <a:off x="4071" y="1726"/>
                <a:ext cx="0" cy="8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48" name="Freeform 2048"/>
              <p:cNvSpPr>
                <a:spLocks/>
              </p:cNvSpPr>
              <p:nvPr/>
            </p:nvSpPr>
            <p:spPr bwMode="auto">
              <a:xfrm>
                <a:off x="4048" y="17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49" name="Line 2049"/>
              <p:cNvSpPr>
                <a:spLocks noChangeShapeType="1"/>
              </p:cNvSpPr>
              <p:nvPr/>
            </p:nvSpPr>
            <p:spPr bwMode="auto">
              <a:xfrm>
                <a:off x="4071" y="1807"/>
                <a:ext cx="9" cy="3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50" name="Line 2050"/>
              <p:cNvSpPr>
                <a:spLocks noChangeShapeType="1"/>
              </p:cNvSpPr>
              <p:nvPr/>
            </p:nvSpPr>
            <p:spPr bwMode="auto">
              <a:xfrm>
                <a:off x="4080" y="1774"/>
                <a:ext cx="0" cy="6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grpSp>
        <p:grpSp>
          <p:nvGrpSpPr>
            <p:cNvPr id="13" name="Group 2252"/>
            <p:cNvGrpSpPr>
              <a:grpSpLocks/>
            </p:cNvGrpSpPr>
            <p:nvPr/>
          </p:nvGrpSpPr>
          <p:grpSpPr bwMode="auto">
            <a:xfrm>
              <a:off x="4057" y="1638"/>
              <a:ext cx="611" cy="243"/>
              <a:chOff x="4057" y="1638"/>
              <a:chExt cx="611" cy="243"/>
            </a:xfrm>
          </p:grpSpPr>
          <p:sp>
            <p:nvSpPr>
              <p:cNvPr id="4123652" name="Freeform 2052"/>
              <p:cNvSpPr>
                <a:spLocks/>
              </p:cNvSpPr>
              <p:nvPr/>
            </p:nvSpPr>
            <p:spPr bwMode="auto">
              <a:xfrm>
                <a:off x="4057" y="17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53" name="Line 2053"/>
              <p:cNvSpPr>
                <a:spLocks noChangeShapeType="1"/>
              </p:cNvSpPr>
              <p:nvPr/>
            </p:nvSpPr>
            <p:spPr bwMode="auto">
              <a:xfrm>
                <a:off x="4080" y="1842"/>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54" name="Line 2054"/>
              <p:cNvSpPr>
                <a:spLocks noChangeShapeType="1"/>
              </p:cNvSpPr>
              <p:nvPr/>
            </p:nvSpPr>
            <p:spPr bwMode="auto">
              <a:xfrm>
                <a:off x="4088" y="1797"/>
                <a:ext cx="0" cy="5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55" name="Freeform 2055"/>
              <p:cNvSpPr>
                <a:spLocks/>
              </p:cNvSpPr>
              <p:nvPr/>
            </p:nvSpPr>
            <p:spPr bwMode="auto">
              <a:xfrm>
                <a:off x="4066" y="179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56" name="Line 2056"/>
              <p:cNvSpPr>
                <a:spLocks noChangeShapeType="1"/>
              </p:cNvSpPr>
              <p:nvPr/>
            </p:nvSpPr>
            <p:spPr bwMode="auto">
              <a:xfrm>
                <a:off x="4088" y="1851"/>
                <a:ext cx="9"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57" name="Line 2057"/>
              <p:cNvSpPr>
                <a:spLocks noChangeShapeType="1"/>
              </p:cNvSpPr>
              <p:nvPr/>
            </p:nvSpPr>
            <p:spPr bwMode="auto">
              <a:xfrm>
                <a:off x="4097" y="1845"/>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58" name="Freeform 2058"/>
              <p:cNvSpPr>
                <a:spLocks/>
              </p:cNvSpPr>
              <p:nvPr/>
            </p:nvSpPr>
            <p:spPr bwMode="auto">
              <a:xfrm>
                <a:off x="4074" y="18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59" name="Line 2059"/>
              <p:cNvSpPr>
                <a:spLocks noChangeShapeType="1"/>
              </p:cNvSpPr>
              <p:nvPr/>
            </p:nvSpPr>
            <p:spPr bwMode="auto">
              <a:xfrm flipV="1">
                <a:off x="4097" y="1877"/>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60" name="Line 2060"/>
              <p:cNvSpPr>
                <a:spLocks noChangeShapeType="1"/>
              </p:cNvSpPr>
              <p:nvPr/>
            </p:nvSpPr>
            <p:spPr bwMode="auto">
              <a:xfrm>
                <a:off x="4105" y="1836"/>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61" name="Freeform 2061"/>
              <p:cNvSpPr>
                <a:spLocks/>
              </p:cNvSpPr>
              <p:nvPr/>
            </p:nvSpPr>
            <p:spPr bwMode="auto">
              <a:xfrm>
                <a:off x="4083" y="183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62" name="Line 2062"/>
              <p:cNvSpPr>
                <a:spLocks noChangeShapeType="1"/>
              </p:cNvSpPr>
              <p:nvPr/>
            </p:nvSpPr>
            <p:spPr bwMode="auto">
              <a:xfrm flipV="1">
                <a:off x="4105" y="1849"/>
                <a:ext cx="9" cy="2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63" name="Line 2063"/>
              <p:cNvSpPr>
                <a:spLocks noChangeShapeType="1"/>
              </p:cNvSpPr>
              <p:nvPr/>
            </p:nvSpPr>
            <p:spPr bwMode="auto">
              <a:xfrm>
                <a:off x="4114" y="1813"/>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64" name="Freeform 2064"/>
              <p:cNvSpPr>
                <a:spLocks/>
              </p:cNvSpPr>
              <p:nvPr/>
            </p:nvSpPr>
            <p:spPr bwMode="auto">
              <a:xfrm>
                <a:off x="4091" y="18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65" name="Line 2065"/>
              <p:cNvSpPr>
                <a:spLocks noChangeShapeType="1"/>
              </p:cNvSpPr>
              <p:nvPr/>
            </p:nvSpPr>
            <p:spPr bwMode="auto">
              <a:xfrm flipV="1">
                <a:off x="4114" y="1827"/>
                <a:ext cx="9"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66" name="Line 2066"/>
              <p:cNvSpPr>
                <a:spLocks noChangeShapeType="1"/>
              </p:cNvSpPr>
              <p:nvPr/>
            </p:nvSpPr>
            <p:spPr bwMode="auto">
              <a:xfrm>
                <a:off x="4123" y="1779"/>
                <a:ext cx="0" cy="4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67" name="Freeform 2067"/>
              <p:cNvSpPr>
                <a:spLocks/>
              </p:cNvSpPr>
              <p:nvPr/>
            </p:nvSpPr>
            <p:spPr bwMode="auto">
              <a:xfrm>
                <a:off x="4100" y="177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68" name="Line 2068"/>
              <p:cNvSpPr>
                <a:spLocks noChangeShapeType="1"/>
              </p:cNvSpPr>
              <p:nvPr/>
            </p:nvSpPr>
            <p:spPr bwMode="auto">
              <a:xfrm flipV="1">
                <a:off x="4123" y="1809"/>
                <a:ext cx="8"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69" name="Line 2069"/>
              <p:cNvSpPr>
                <a:spLocks noChangeShapeType="1"/>
              </p:cNvSpPr>
              <p:nvPr/>
            </p:nvSpPr>
            <p:spPr bwMode="auto">
              <a:xfrm>
                <a:off x="4131" y="1764"/>
                <a:ext cx="0" cy="4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70" name="Freeform 2070"/>
              <p:cNvSpPr>
                <a:spLocks/>
              </p:cNvSpPr>
              <p:nvPr/>
            </p:nvSpPr>
            <p:spPr bwMode="auto">
              <a:xfrm>
                <a:off x="4108"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71" name="Line 2071"/>
              <p:cNvSpPr>
                <a:spLocks noChangeShapeType="1"/>
              </p:cNvSpPr>
              <p:nvPr/>
            </p:nvSpPr>
            <p:spPr bwMode="auto">
              <a:xfrm flipV="1">
                <a:off x="4131" y="1798"/>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72" name="Line 2072"/>
              <p:cNvSpPr>
                <a:spLocks noChangeShapeType="1"/>
              </p:cNvSpPr>
              <p:nvPr/>
            </p:nvSpPr>
            <p:spPr bwMode="auto">
              <a:xfrm>
                <a:off x="4140" y="1759"/>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73" name="Freeform 2073"/>
              <p:cNvSpPr>
                <a:spLocks/>
              </p:cNvSpPr>
              <p:nvPr/>
            </p:nvSpPr>
            <p:spPr bwMode="auto">
              <a:xfrm>
                <a:off x="4117" y="17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74" name="Line 2074"/>
              <p:cNvSpPr>
                <a:spLocks noChangeShapeType="1"/>
              </p:cNvSpPr>
              <p:nvPr/>
            </p:nvSpPr>
            <p:spPr bwMode="auto">
              <a:xfrm>
                <a:off x="4140" y="1798"/>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75" name="Line 2075"/>
              <p:cNvSpPr>
                <a:spLocks noChangeShapeType="1"/>
              </p:cNvSpPr>
              <p:nvPr/>
            </p:nvSpPr>
            <p:spPr bwMode="auto">
              <a:xfrm>
                <a:off x="4148" y="1769"/>
                <a:ext cx="0" cy="4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76" name="Freeform 2076"/>
              <p:cNvSpPr>
                <a:spLocks/>
              </p:cNvSpPr>
              <p:nvPr/>
            </p:nvSpPr>
            <p:spPr bwMode="auto">
              <a:xfrm>
                <a:off x="4125" y="17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77" name="Line 2077"/>
              <p:cNvSpPr>
                <a:spLocks noChangeShapeType="1"/>
              </p:cNvSpPr>
              <p:nvPr/>
            </p:nvSpPr>
            <p:spPr bwMode="auto">
              <a:xfrm>
                <a:off x="4148" y="1812"/>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78" name="Line 2078"/>
              <p:cNvSpPr>
                <a:spLocks noChangeShapeType="1"/>
              </p:cNvSpPr>
              <p:nvPr/>
            </p:nvSpPr>
            <p:spPr bwMode="auto">
              <a:xfrm>
                <a:off x="4157" y="1774"/>
                <a:ext cx="0" cy="4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79" name="Freeform 2079"/>
              <p:cNvSpPr>
                <a:spLocks/>
              </p:cNvSpPr>
              <p:nvPr/>
            </p:nvSpPr>
            <p:spPr bwMode="auto">
              <a:xfrm>
                <a:off x="4134" y="17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80" name="Line 2080"/>
              <p:cNvSpPr>
                <a:spLocks noChangeShapeType="1"/>
              </p:cNvSpPr>
              <p:nvPr/>
            </p:nvSpPr>
            <p:spPr bwMode="auto">
              <a:xfrm flipV="1">
                <a:off x="4157" y="1792"/>
                <a:ext cx="8"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81" name="Line 2081"/>
              <p:cNvSpPr>
                <a:spLocks noChangeShapeType="1"/>
              </p:cNvSpPr>
              <p:nvPr/>
            </p:nvSpPr>
            <p:spPr bwMode="auto">
              <a:xfrm>
                <a:off x="4165" y="1757"/>
                <a:ext cx="0" cy="3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82" name="Freeform 2082"/>
              <p:cNvSpPr>
                <a:spLocks/>
              </p:cNvSpPr>
              <p:nvPr/>
            </p:nvSpPr>
            <p:spPr bwMode="auto">
              <a:xfrm>
                <a:off x="4143" y="17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83" name="Line 2083"/>
              <p:cNvSpPr>
                <a:spLocks noChangeShapeType="1"/>
              </p:cNvSpPr>
              <p:nvPr/>
            </p:nvSpPr>
            <p:spPr bwMode="auto">
              <a:xfrm>
                <a:off x="4165" y="1792"/>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84" name="Line 2084"/>
              <p:cNvSpPr>
                <a:spLocks noChangeShapeType="1"/>
              </p:cNvSpPr>
              <p:nvPr/>
            </p:nvSpPr>
            <p:spPr bwMode="auto">
              <a:xfrm>
                <a:off x="4174" y="1763"/>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85" name="Freeform 2085"/>
              <p:cNvSpPr>
                <a:spLocks/>
              </p:cNvSpPr>
              <p:nvPr/>
            </p:nvSpPr>
            <p:spPr bwMode="auto">
              <a:xfrm>
                <a:off x="4151" y="17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86" name="Line 2086"/>
              <p:cNvSpPr>
                <a:spLocks noChangeShapeType="1"/>
              </p:cNvSpPr>
              <p:nvPr/>
            </p:nvSpPr>
            <p:spPr bwMode="auto">
              <a:xfrm flipV="1">
                <a:off x="4174" y="1797"/>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87" name="Line 2087"/>
              <p:cNvSpPr>
                <a:spLocks noChangeShapeType="1"/>
              </p:cNvSpPr>
              <p:nvPr/>
            </p:nvSpPr>
            <p:spPr bwMode="auto">
              <a:xfrm>
                <a:off x="4183" y="1739"/>
                <a:ext cx="0" cy="5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88" name="Freeform 2088"/>
              <p:cNvSpPr>
                <a:spLocks/>
              </p:cNvSpPr>
              <p:nvPr/>
            </p:nvSpPr>
            <p:spPr bwMode="auto">
              <a:xfrm>
                <a:off x="4160" y="17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89" name="Line 2089"/>
              <p:cNvSpPr>
                <a:spLocks noChangeShapeType="1"/>
              </p:cNvSpPr>
              <p:nvPr/>
            </p:nvSpPr>
            <p:spPr bwMode="auto">
              <a:xfrm flipV="1">
                <a:off x="4183" y="1790"/>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90" name="Line 2090"/>
              <p:cNvSpPr>
                <a:spLocks noChangeShapeType="1"/>
              </p:cNvSpPr>
              <p:nvPr/>
            </p:nvSpPr>
            <p:spPr bwMode="auto">
              <a:xfrm>
                <a:off x="4191" y="1739"/>
                <a:ext cx="0" cy="5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91" name="Freeform 2091"/>
              <p:cNvSpPr>
                <a:spLocks/>
              </p:cNvSpPr>
              <p:nvPr/>
            </p:nvSpPr>
            <p:spPr bwMode="auto">
              <a:xfrm>
                <a:off x="4168" y="17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92" name="Line 2092"/>
              <p:cNvSpPr>
                <a:spLocks noChangeShapeType="1"/>
              </p:cNvSpPr>
              <p:nvPr/>
            </p:nvSpPr>
            <p:spPr bwMode="auto">
              <a:xfrm>
                <a:off x="4191" y="1790"/>
                <a:ext cx="9" cy="3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93" name="Line 2093"/>
              <p:cNvSpPr>
                <a:spLocks noChangeShapeType="1"/>
              </p:cNvSpPr>
              <p:nvPr/>
            </p:nvSpPr>
            <p:spPr bwMode="auto">
              <a:xfrm>
                <a:off x="4200" y="1762"/>
                <a:ext cx="0" cy="6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94" name="Freeform 2094"/>
              <p:cNvSpPr>
                <a:spLocks/>
              </p:cNvSpPr>
              <p:nvPr/>
            </p:nvSpPr>
            <p:spPr bwMode="auto">
              <a:xfrm>
                <a:off x="4177" y="176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95" name="Line 2095"/>
              <p:cNvSpPr>
                <a:spLocks noChangeShapeType="1"/>
              </p:cNvSpPr>
              <p:nvPr/>
            </p:nvSpPr>
            <p:spPr bwMode="auto">
              <a:xfrm flipV="1">
                <a:off x="4200" y="1773"/>
                <a:ext cx="8" cy="5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96" name="Line 2096"/>
              <p:cNvSpPr>
                <a:spLocks noChangeShapeType="1"/>
              </p:cNvSpPr>
              <p:nvPr/>
            </p:nvSpPr>
            <p:spPr bwMode="auto">
              <a:xfrm>
                <a:off x="4208" y="1690"/>
                <a:ext cx="0" cy="8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697" name="Freeform 2097"/>
              <p:cNvSpPr>
                <a:spLocks/>
              </p:cNvSpPr>
              <p:nvPr/>
            </p:nvSpPr>
            <p:spPr bwMode="auto">
              <a:xfrm>
                <a:off x="4185" y="169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698" name="Line 2098"/>
              <p:cNvSpPr>
                <a:spLocks noChangeShapeType="1"/>
              </p:cNvSpPr>
              <p:nvPr/>
            </p:nvSpPr>
            <p:spPr bwMode="auto">
              <a:xfrm flipV="1">
                <a:off x="4208" y="1735"/>
                <a:ext cx="9" cy="3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699" name="Line 2099"/>
              <p:cNvSpPr>
                <a:spLocks noChangeShapeType="1"/>
              </p:cNvSpPr>
              <p:nvPr/>
            </p:nvSpPr>
            <p:spPr bwMode="auto">
              <a:xfrm>
                <a:off x="4217" y="1657"/>
                <a:ext cx="0" cy="7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00" name="Freeform 2100"/>
              <p:cNvSpPr>
                <a:spLocks/>
              </p:cNvSpPr>
              <p:nvPr/>
            </p:nvSpPr>
            <p:spPr bwMode="auto">
              <a:xfrm>
                <a:off x="4194" y="16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01" name="Line 2101"/>
              <p:cNvSpPr>
                <a:spLocks noChangeShapeType="1"/>
              </p:cNvSpPr>
              <p:nvPr/>
            </p:nvSpPr>
            <p:spPr bwMode="auto">
              <a:xfrm>
                <a:off x="4217" y="1735"/>
                <a:ext cx="8"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02" name="Line 2102"/>
              <p:cNvSpPr>
                <a:spLocks noChangeShapeType="1"/>
              </p:cNvSpPr>
              <p:nvPr/>
            </p:nvSpPr>
            <p:spPr bwMode="auto">
              <a:xfrm>
                <a:off x="4225" y="1684"/>
                <a:ext cx="0" cy="7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03" name="Freeform 2103"/>
              <p:cNvSpPr>
                <a:spLocks/>
              </p:cNvSpPr>
              <p:nvPr/>
            </p:nvSpPr>
            <p:spPr bwMode="auto">
              <a:xfrm>
                <a:off x="4203" y="168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04" name="Line 2104"/>
              <p:cNvSpPr>
                <a:spLocks noChangeShapeType="1"/>
              </p:cNvSpPr>
              <p:nvPr/>
            </p:nvSpPr>
            <p:spPr bwMode="auto">
              <a:xfrm>
                <a:off x="4225" y="1756"/>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05" name="Line 2105"/>
              <p:cNvSpPr>
                <a:spLocks noChangeShapeType="1"/>
              </p:cNvSpPr>
              <p:nvPr/>
            </p:nvSpPr>
            <p:spPr bwMode="auto">
              <a:xfrm>
                <a:off x="4234" y="1682"/>
                <a:ext cx="0" cy="8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06" name="Freeform 2106"/>
              <p:cNvSpPr>
                <a:spLocks/>
              </p:cNvSpPr>
              <p:nvPr/>
            </p:nvSpPr>
            <p:spPr bwMode="auto">
              <a:xfrm>
                <a:off x="4211" y="16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07" name="Line 2107"/>
              <p:cNvSpPr>
                <a:spLocks noChangeShapeType="1"/>
              </p:cNvSpPr>
              <p:nvPr/>
            </p:nvSpPr>
            <p:spPr bwMode="auto">
              <a:xfrm>
                <a:off x="4234" y="1766"/>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08" name="Line 2108"/>
              <p:cNvSpPr>
                <a:spLocks noChangeShapeType="1"/>
              </p:cNvSpPr>
              <p:nvPr/>
            </p:nvSpPr>
            <p:spPr bwMode="auto">
              <a:xfrm>
                <a:off x="4243" y="1692"/>
                <a:ext cx="0" cy="8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09" name="Freeform 2109"/>
              <p:cNvSpPr>
                <a:spLocks/>
              </p:cNvSpPr>
              <p:nvPr/>
            </p:nvSpPr>
            <p:spPr bwMode="auto">
              <a:xfrm>
                <a:off x="4220" y="169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10" name="Line 2110"/>
              <p:cNvSpPr>
                <a:spLocks noChangeShapeType="1"/>
              </p:cNvSpPr>
              <p:nvPr/>
            </p:nvSpPr>
            <p:spPr bwMode="auto">
              <a:xfrm>
                <a:off x="4243" y="1773"/>
                <a:ext cx="8" cy="8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11" name="Line 2111"/>
              <p:cNvSpPr>
                <a:spLocks noChangeShapeType="1"/>
              </p:cNvSpPr>
              <p:nvPr/>
            </p:nvSpPr>
            <p:spPr bwMode="auto">
              <a:xfrm>
                <a:off x="4251" y="1793"/>
                <a:ext cx="0" cy="6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12" name="Freeform 2112"/>
              <p:cNvSpPr>
                <a:spLocks/>
              </p:cNvSpPr>
              <p:nvPr/>
            </p:nvSpPr>
            <p:spPr bwMode="auto">
              <a:xfrm>
                <a:off x="4228" y="17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13" name="Line 2113"/>
              <p:cNvSpPr>
                <a:spLocks noChangeShapeType="1"/>
              </p:cNvSpPr>
              <p:nvPr/>
            </p:nvSpPr>
            <p:spPr bwMode="auto">
              <a:xfrm flipV="1">
                <a:off x="4251" y="1852"/>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14" name="Line 2114"/>
              <p:cNvSpPr>
                <a:spLocks noChangeShapeType="1"/>
              </p:cNvSpPr>
              <p:nvPr/>
            </p:nvSpPr>
            <p:spPr bwMode="auto">
              <a:xfrm>
                <a:off x="4260" y="1799"/>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15" name="Freeform 2115"/>
              <p:cNvSpPr>
                <a:spLocks/>
              </p:cNvSpPr>
              <p:nvPr/>
            </p:nvSpPr>
            <p:spPr bwMode="auto">
              <a:xfrm>
                <a:off x="4237" y="179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16" name="Line 2116"/>
              <p:cNvSpPr>
                <a:spLocks noChangeShapeType="1"/>
              </p:cNvSpPr>
              <p:nvPr/>
            </p:nvSpPr>
            <p:spPr bwMode="auto">
              <a:xfrm flipV="1">
                <a:off x="4260" y="1848"/>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17" name="Line 2117"/>
              <p:cNvSpPr>
                <a:spLocks noChangeShapeType="1"/>
              </p:cNvSpPr>
              <p:nvPr/>
            </p:nvSpPr>
            <p:spPr bwMode="auto">
              <a:xfrm>
                <a:off x="4268" y="1803"/>
                <a:ext cx="0" cy="4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18" name="Freeform 2118"/>
              <p:cNvSpPr>
                <a:spLocks/>
              </p:cNvSpPr>
              <p:nvPr/>
            </p:nvSpPr>
            <p:spPr bwMode="auto">
              <a:xfrm>
                <a:off x="4245" y="18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19" name="Line 2119"/>
              <p:cNvSpPr>
                <a:spLocks noChangeShapeType="1"/>
              </p:cNvSpPr>
              <p:nvPr/>
            </p:nvSpPr>
            <p:spPr bwMode="auto">
              <a:xfrm flipV="1">
                <a:off x="4268" y="1846"/>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20" name="Line 2120"/>
              <p:cNvSpPr>
                <a:spLocks noChangeShapeType="1"/>
              </p:cNvSpPr>
              <p:nvPr/>
            </p:nvSpPr>
            <p:spPr bwMode="auto">
              <a:xfrm>
                <a:off x="4277" y="1800"/>
                <a:ext cx="0" cy="4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21" name="Freeform 2121"/>
              <p:cNvSpPr>
                <a:spLocks/>
              </p:cNvSpPr>
              <p:nvPr/>
            </p:nvSpPr>
            <p:spPr bwMode="auto">
              <a:xfrm>
                <a:off x="4254" y="18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22" name="Line 2122"/>
              <p:cNvSpPr>
                <a:spLocks noChangeShapeType="1"/>
              </p:cNvSpPr>
              <p:nvPr/>
            </p:nvSpPr>
            <p:spPr bwMode="auto">
              <a:xfrm flipV="1">
                <a:off x="4277" y="1827"/>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23" name="Line 2123"/>
              <p:cNvSpPr>
                <a:spLocks noChangeShapeType="1"/>
              </p:cNvSpPr>
              <p:nvPr/>
            </p:nvSpPr>
            <p:spPr bwMode="auto">
              <a:xfrm>
                <a:off x="4285" y="1777"/>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24" name="Freeform 2124"/>
              <p:cNvSpPr>
                <a:spLocks/>
              </p:cNvSpPr>
              <p:nvPr/>
            </p:nvSpPr>
            <p:spPr bwMode="auto">
              <a:xfrm>
                <a:off x="4262" y="17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25" name="Line 2125"/>
              <p:cNvSpPr>
                <a:spLocks noChangeShapeType="1"/>
              </p:cNvSpPr>
              <p:nvPr/>
            </p:nvSpPr>
            <p:spPr bwMode="auto">
              <a:xfrm flipV="1">
                <a:off x="4285" y="1826"/>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26" name="Line 2126"/>
              <p:cNvSpPr>
                <a:spLocks noChangeShapeType="1"/>
              </p:cNvSpPr>
              <p:nvPr/>
            </p:nvSpPr>
            <p:spPr bwMode="auto">
              <a:xfrm>
                <a:off x="4294" y="1771"/>
                <a:ext cx="0" cy="5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27" name="Freeform 2127"/>
              <p:cNvSpPr>
                <a:spLocks/>
              </p:cNvSpPr>
              <p:nvPr/>
            </p:nvSpPr>
            <p:spPr bwMode="auto">
              <a:xfrm>
                <a:off x="4271"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28" name="Line 2128"/>
              <p:cNvSpPr>
                <a:spLocks noChangeShapeType="1"/>
              </p:cNvSpPr>
              <p:nvPr/>
            </p:nvSpPr>
            <p:spPr bwMode="auto">
              <a:xfrm flipV="1">
                <a:off x="4294" y="1823"/>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29" name="Line 2129"/>
              <p:cNvSpPr>
                <a:spLocks noChangeShapeType="1"/>
              </p:cNvSpPr>
              <p:nvPr/>
            </p:nvSpPr>
            <p:spPr bwMode="auto">
              <a:xfrm>
                <a:off x="4302" y="1768"/>
                <a:ext cx="0" cy="5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30" name="Freeform 2130"/>
              <p:cNvSpPr>
                <a:spLocks/>
              </p:cNvSpPr>
              <p:nvPr/>
            </p:nvSpPr>
            <p:spPr bwMode="auto">
              <a:xfrm>
                <a:off x="4280" y="176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31" name="Line 2131"/>
              <p:cNvSpPr>
                <a:spLocks noChangeShapeType="1"/>
              </p:cNvSpPr>
              <p:nvPr/>
            </p:nvSpPr>
            <p:spPr bwMode="auto">
              <a:xfrm flipV="1">
                <a:off x="4302" y="1811"/>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32" name="Line 2132"/>
              <p:cNvSpPr>
                <a:spLocks noChangeShapeType="1"/>
              </p:cNvSpPr>
              <p:nvPr/>
            </p:nvSpPr>
            <p:spPr bwMode="auto">
              <a:xfrm>
                <a:off x="4311" y="1763"/>
                <a:ext cx="0" cy="4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33" name="Freeform 2133"/>
              <p:cNvSpPr>
                <a:spLocks/>
              </p:cNvSpPr>
              <p:nvPr/>
            </p:nvSpPr>
            <p:spPr bwMode="auto">
              <a:xfrm>
                <a:off x="4288" y="17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34" name="Line 2134"/>
              <p:cNvSpPr>
                <a:spLocks noChangeShapeType="1"/>
              </p:cNvSpPr>
              <p:nvPr/>
            </p:nvSpPr>
            <p:spPr bwMode="auto">
              <a:xfrm flipV="1">
                <a:off x="4311" y="1801"/>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35" name="Line 2135"/>
              <p:cNvSpPr>
                <a:spLocks noChangeShapeType="1"/>
              </p:cNvSpPr>
              <p:nvPr/>
            </p:nvSpPr>
            <p:spPr bwMode="auto">
              <a:xfrm>
                <a:off x="4320" y="1748"/>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36" name="Freeform 2136"/>
              <p:cNvSpPr>
                <a:spLocks/>
              </p:cNvSpPr>
              <p:nvPr/>
            </p:nvSpPr>
            <p:spPr bwMode="auto">
              <a:xfrm>
                <a:off x="4297" y="174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37" name="Line 2137"/>
              <p:cNvSpPr>
                <a:spLocks noChangeShapeType="1"/>
              </p:cNvSpPr>
              <p:nvPr/>
            </p:nvSpPr>
            <p:spPr bwMode="auto">
              <a:xfrm>
                <a:off x="4320" y="1801"/>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38" name="Line 2138"/>
              <p:cNvSpPr>
                <a:spLocks noChangeShapeType="1"/>
              </p:cNvSpPr>
              <p:nvPr/>
            </p:nvSpPr>
            <p:spPr bwMode="auto">
              <a:xfrm>
                <a:off x="4328" y="1742"/>
                <a:ext cx="0" cy="5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39" name="Freeform 2139"/>
              <p:cNvSpPr>
                <a:spLocks/>
              </p:cNvSpPr>
              <p:nvPr/>
            </p:nvSpPr>
            <p:spPr bwMode="auto">
              <a:xfrm>
                <a:off x="4305" y="17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40" name="Line 2140"/>
              <p:cNvSpPr>
                <a:spLocks noChangeShapeType="1"/>
              </p:cNvSpPr>
              <p:nvPr/>
            </p:nvSpPr>
            <p:spPr bwMode="auto">
              <a:xfrm>
                <a:off x="4328" y="1801"/>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41" name="Line 2141"/>
              <p:cNvSpPr>
                <a:spLocks noChangeShapeType="1"/>
              </p:cNvSpPr>
              <p:nvPr/>
            </p:nvSpPr>
            <p:spPr bwMode="auto">
              <a:xfrm>
                <a:off x="4337" y="1744"/>
                <a:ext cx="0" cy="5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42" name="Freeform 2142"/>
              <p:cNvSpPr>
                <a:spLocks/>
              </p:cNvSpPr>
              <p:nvPr/>
            </p:nvSpPr>
            <p:spPr bwMode="auto">
              <a:xfrm>
                <a:off x="4314" y="17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43" name="Line 2143"/>
              <p:cNvSpPr>
                <a:spLocks noChangeShapeType="1"/>
              </p:cNvSpPr>
              <p:nvPr/>
            </p:nvSpPr>
            <p:spPr bwMode="auto">
              <a:xfrm>
                <a:off x="4337" y="1803"/>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44" name="Line 2144"/>
              <p:cNvSpPr>
                <a:spLocks noChangeShapeType="1"/>
              </p:cNvSpPr>
              <p:nvPr/>
            </p:nvSpPr>
            <p:spPr bwMode="auto">
              <a:xfrm>
                <a:off x="4345" y="1745"/>
                <a:ext cx="0" cy="6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45" name="Freeform 2145"/>
              <p:cNvSpPr>
                <a:spLocks/>
              </p:cNvSpPr>
              <p:nvPr/>
            </p:nvSpPr>
            <p:spPr bwMode="auto">
              <a:xfrm>
                <a:off x="4322" y="17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46" name="Line 2146"/>
              <p:cNvSpPr>
                <a:spLocks noChangeShapeType="1"/>
              </p:cNvSpPr>
              <p:nvPr/>
            </p:nvSpPr>
            <p:spPr bwMode="auto">
              <a:xfrm flipV="1">
                <a:off x="4345" y="1797"/>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47" name="Line 2147"/>
              <p:cNvSpPr>
                <a:spLocks noChangeShapeType="1"/>
              </p:cNvSpPr>
              <p:nvPr/>
            </p:nvSpPr>
            <p:spPr bwMode="auto">
              <a:xfrm>
                <a:off x="4354" y="1740"/>
                <a:ext cx="0" cy="5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48" name="Freeform 2148"/>
              <p:cNvSpPr>
                <a:spLocks/>
              </p:cNvSpPr>
              <p:nvPr/>
            </p:nvSpPr>
            <p:spPr bwMode="auto">
              <a:xfrm>
                <a:off x="4331" y="17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49" name="Line 2149"/>
              <p:cNvSpPr>
                <a:spLocks noChangeShapeType="1"/>
              </p:cNvSpPr>
              <p:nvPr/>
            </p:nvSpPr>
            <p:spPr bwMode="auto">
              <a:xfrm>
                <a:off x="4354" y="1797"/>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50" name="Line 2150"/>
              <p:cNvSpPr>
                <a:spLocks noChangeShapeType="1"/>
              </p:cNvSpPr>
              <p:nvPr/>
            </p:nvSpPr>
            <p:spPr bwMode="auto">
              <a:xfrm>
                <a:off x="4362" y="1778"/>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51" name="Freeform 2151"/>
              <p:cNvSpPr>
                <a:spLocks/>
              </p:cNvSpPr>
              <p:nvPr/>
            </p:nvSpPr>
            <p:spPr bwMode="auto">
              <a:xfrm>
                <a:off x="4340" y="177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52" name="Line 2152"/>
              <p:cNvSpPr>
                <a:spLocks noChangeShapeType="1"/>
              </p:cNvSpPr>
              <p:nvPr/>
            </p:nvSpPr>
            <p:spPr bwMode="auto">
              <a:xfrm flipV="1">
                <a:off x="4362" y="1797"/>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53" name="Line 2153"/>
              <p:cNvSpPr>
                <a:spLocks noChangeShapeType="1"/>
              </p:cNvSpPr>
              <p:nvPr/>
            </p:nvSpPr>
            <p:spPr bwMode="auto">
              <a:xfrm>
                <a:off x="4371" y="1782"/>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54" name="Freeform 2154"/>
              <p:cNvSpPr>
                <a:spLocks/>
              </p:cNvSpPr>
              <p:nvPr/>
            </p:nvSpPr>
            <p:spPr bwMode="auto">
              <a:xfrm>
                <a:off x="4348" y="17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55" name="Line 2155"/>
              <p:cNvSpPr>
                <a:spLocks noChangeShapeType="1"/>
              </p:cNvSpPr>
              <p:nvPr/>
            </p:nvSpPr>
            <p:spPr bwMode="auto">
              <a:xfrm>
                <a:off x="4371" y="1797"/>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56" name="Line 2156"/>
              <p:cNvSpPr>
                <a:spLocks noChangeShapeType="1"/>
              </p:cNvSpPr>
              <p:nvPr/>
            </p:nvSpPr>
            <p:spPr bwMode="auto">
              <a:xfrm>
                <a:off x="4380" y="1769"/>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57" name="Freeform 2157"/>
              <p:cNvSpPr>
                <a:spLocks/>
              </p:cNvSpPr>
              <p:nvPr/>
            </p:nvSpPr>
            <p:spPr bwMode="auto">
              <a:xfrm>
                <a:off x="4357" y="17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58" name="Line 2158"/>
              <p:cNvSpPr>
                <a:spLocks noChangeShapeType="1"/>
              </p:cNvSpPr>
              <p:nvPr/>
            </p:nvSpPr>
            <p:spPr bwMode="auto">
              <a:xfrm>
                <a:off x="4380" y="1803"/>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59" name="Line 2159"/>
              <p:cNvSpPr>
                <a:spLocks noChangeShapeType="1"/>
              </p:cNvSpPr>
              <p:nvPr/>
            </p:nvSpPr>
            <p:spPr bwMode="auto">
              <a:xfrm>
                <a:off x="4388" y="1790"/>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60" name="Freeform 2160"/>
              <p:cNvSpPr>
                <a:spLocks/>
              </p:cNvSpPr>
              <p:nvPr/>
            </p:nvSpPr>
            <p:spPr bwMode="auto">
              <a:xfrm>
                <a:off x="4365" y="179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61" name="Line 2161"/>
              <p:cNvSpPr>
                <a:spLocks noChangeShapeType="1"/>
              </p:cNvSpPr>
              <p:nvPr/>
            </p:nvSpPr>
            <p:spPr bwMode="auto">
              <a:xfrm flipV="1">
                <a:off x="4388" y="1810"/>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62" name="Line 2162"/>
              <p:cNvSpPr>
                <a:spLocks noChangeShapeType="1"/>
              </p:cNvSpPr>
              <p:nvPr/>
            </p:nvSpPr>
            <p:spPr bwMode="auto">
              <a:xfrm>
                <a:off x="4397" y="1758"/>
                <a:ext cx="0" cy="5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63" name="Freeform 2163"/>
              <p:cNvSpPr>
                <a:spLocks/>
              </p:cNvSpPr>
              <p:nvPr/>
            </p:nvSpPr>
            <p:spPr bwMode="auto">
              <a:xfrm>
                <a:off x="4374" y="17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64" name="Line 2164"/>
              <p:cNvSpPr>
                <a:spLocks noChangeShapeType="1"/>
              </p:cNvSpPr>
              <p:nvPr/>
            </p:nvSpPr>
            <p:spPr bwMode="auto">
              <a:xfrm flipV="1">
                <a:off x="4397" y="1808"/>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65" name="Line 2165"/>
              <p:cNvSpPr>
                <a:spLocks noChangeShapeType="1"/>
              </p:cNvSpPr>
              <p:nvPr/>
            </p:nvSpPr>
            <p:spPr bwMode="auto">
              <a:xfrm>
                <a:off x="4405" y="1753"/>
                <a:ext cx="0" cy="5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66" name="Freeform 2166"/>
              <p:cNvSpPr>
                <a:spLocks/>
              </p:cNvSpPr>
              <p:nvPr/>
            </p:nvSpPr>
            <p:spPr bwMode="auto">
              <a:xfrm>
                <a:off x="4382" y="17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67" name="Line 2167"/>
              <p:cNvSpPr>
                <a:spLocks noChangeShapeType="1"/>
              </p:cNvSpPr>
              <p:nvPr/>
            </p:nvSpPr>
            <p:spPr bwMode="auto">
              <a:xfrm flipV="1">
                <a:off x="4405" y="1762"/>
                <a:ext cx="9" cy="4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68" name="Line 2168"/>
              <p:cNvSpPr>
                <a:spLocks noChangeShapeType="1"/>
              </p:cNvSpPr>
              <p:nvPr/>
            </p:nvSpPr>
            <p:spPr bwMode="auto">
              <a:xfrm>
                <a:off x="4414" y="1694"/>
                <a:ext cx="0" cy="6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69" name="Freeform 2169"/>
              <p:cNvSpPr>
                <a:spLocks/>
              </p:cNvSpPr>
              <p:nvPr/>
            </p:nvSpPr>
            <p:spPr bwMode="auto">
              <a:xfrm>
                <a:off x="4391" y="16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70" name="Line 2170"/>
              <p:cNvSpPr>
                <a:spLocks noChangeShapeType="1"/>
              </p:cNvSpPr>
              <p:nvPr/>
            </p:nvSpPr>
            <p:spPr bwMode="auto">
              <a:xfrm flipV="1">
                <a:off x="4414" y="1711"/>
                <a:ext cx="8" cy="5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71" name="Line 2171"/>
              <p:cNvSpPr>
                <a:spLocks noChangeShapeType="1"/>
              </p:cNvSpPr>
              <p:nvPr/>
            </p:nvSpPr>
            <p:spPr bwMode="auto">
              <a:xfrm>
                <a:off x="4422" y="1638"/>
                <a:ext cx="0" cy="7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72" name="Freeform 2172"/>
              <p:cNvSpPr>
                <a:spLocks/>
              </p:cNvSpPr>
              <p:nvPr/>
            </p:nvSpPr>
            <p:spPr bwMode="auto">
              <a:xfrm>
                <a:off x="4400" y="16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73" name="Line 2173"/>
              <p:cNvSpPr>
                <a:spLocks noChangeShapeType="1"/>
              </p:cNvSpPr>
              <p:nvPr/>
            </p:nvSpPr>
            <p:spPr bwMode="auto">
              <a:xfrm>
                <a:off x="4422" y="1711"/>
                <a:ext cx="9"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74" name="Line 2174"/>
              <p:cNvSpPr>
                <a:spLocks noChangeShapeType="1"/>
              </p:cNvSpPr>
              <p:nvPr/>
            </p:nvSpPr>
            <p:spPr bwMode="auto">
              <a:xfrm>
                <a:off x="4431" y="1669"/>
                <a:ext cx="0" cy="6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75" name="Freeform 2175"/>
              <p:cNvSpPr>
                <a:spLocks/>
              </p:cNvSpPr>
              <p:nvPr/>
            </p:nvSpPr>
            <p:spPr bwMode="auto">
              <a:xfrm>
                <a:off x="4408" y="16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76" name="Line 2176"/>
              <p:cNvSpPr>
                <a:spLocks noChangeShapeType="1"/>
              </p:cNvSpPr>
              <p:nvPr/>
            </p:nvSpPr>
            <p:spPr bwMode="auto">
              <a:xfrm>
                <a:off x="4431" y="1730"/>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77" name="Line 2177"/>
              <p:cNvSpPr>
                <a:spLocks noChangeShapeType="1"/>
              </p:cNvSpPr>
              <p:nvPr/>
            </p:nvSpPr>
            <p:spPr bwMode="auto">
              <a:xfrm>
                <a:off x="4439" y="1691"/>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78" name="Freeform 2178"/>
              <p:cNvSpPr>
                <a:spLocks/>
              </p:cNvSpPr>
              <p:nvPr/>
            </p:nvSpPr>
            <p:spPr bwMode="auto">
              <a:xfrm>
                <a:off x="4417" y="169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79" name="Line 2179"/>
              <p:cNvSpPr>
                <a:spLocks noChangeShapeType="1"/>
              </p:cNvSpPr>
              <p:nvPr/>
            </p:nvSpPr>
            <p:spPr bwMode="auto">
              <a:xfrm>
                <a:off x="4439" y="1741"/>
                <a:ext cx="9" cy="3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80" name="Line 2180"/>
              <p:cNvSpPr>
                <a:spLocks noChangeShapeType="1"/>
              </p:cNvSpPr>
              <p:nvPr/>
            </p:nvSpPr>
            <p:spPr bwMode="auto">
              <a:xfrm>
                <a:off x="4448" y="1704"/>
                <a:ext cx="0" cy="6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81" name="Freeform 2181"/>
              <p:cNvSpPr>
                <a:spLocks/>
              </p:cNvSpPr>
              <p:nvPr/>
            </p:nvSpPr>
            <p:spPr bwMode="auto">
              <a:xfrm>
                <a:off x="4425" y="17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82" name="Line 2182"/>
              <p:cNvSpPr>
                <a:spLocks noChangeShapeType="1"/>
              </p:cNvSpPr>
              <p:nvPr/>
            </p:nvSpPr>
            <p:spPr bwMode="auto">
              <a:xfrm>
                <a:off x="4448" y="1772"/>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83" name="Line 2183"/>
              <p:cNvSpPr>
                <a:spLocks noChangeShapeType="1"/>
              </p:cNvSpPr>
              <p:nvPr/>
            </p:nvSpPr>
            <p:spPr bwMode="auto">
              <a:xfrm>
                <a:off x="4457" y="1709"/>
                <a:ext cx="0" cy="7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84" name="Freeform 2184"/>
              <p:cNvSpPr>
                <a:spLocks/>
              </p:cNvSpPr>
              <p:nvPr/>
            </p:nvSpPr>
            <p:spPr bwMode="auto">
              <a:xfrm>
                <a:off x="4434" y="170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85" name="Line 2185"/>
              <p:cNvSpPr>
                <a:spLocks noChangeShapeType="1"/>
              </p:cNvSpPr>
              <p:nvPr/>
            </p:nvSpPr>
            <p:spPr bwMode="auto">
              <a:xfrm flipV="1">
                <a:off x="4457" y="1774"/>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86" name="Line 2186"/>
              <p:cNvSpPr>
                <a:spLocks noChangeShapeType="1"/>
              </p:cNvSpPr>
              <p:nvPr/>
            </p:nvSpPr>
            <p:spPr bwMode="auto">
              <a:xfrm>
                <a:off x="4465" y="1686"/>
                <a:ext cx="0" cy="8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87" name="Freeform 2187"/>
              <p:cNvSpPr>
                <a:spLocks/>
              </p:cNvSpPr>
              <p:nvPr/>
            </p:nvSpPr>
            <p:spPr bwMode="auto">
              <a:xfrm>
                <a:off x="4442" y="16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88" name="Line 2188"/>
              <p:cNvSpPr>
                <a:spLocks noChangeShapeType="1"/>
              </p:cNvSpPr>
              <p:nvPr/>
            </p:nvSpPr>
            <p:spPr bwMode="auto">
              <a:xfrm flipV="1">
                <a:off x="4465" y="1759"/>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89" name="Line 2189"/>
              <p:cNvSpPr>
                <a:spLocks noChangeShapeType="1"/>
              </p:cNvSpPr>
              <p:nvPr/>
            </p:nvSpPr>
            <p:spPr bwMode="auto">
              <a:xfrm>
                <a:off x="4474" y="1683"/>
                <a:ext cx="0" cy="7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90" name="Freeform 2190"/>
              <p:cNvSpPr>
                <a:spLocks/>
              </p:cNvSpPr>
              <p:nvPr/>
            </p:nvSpPr>
            <p:spPr bwMode="auto">
              <a:xfrm>
                <a:off x="4451" y="16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91" name="Line 2191"/>
              <p:cNvSpPr>
                <a:spLocks noChangeShapeType="1"/>
              </p:cNvSpPr>
              <p:nvPr/>
            </p:nvSpPr>
            <p:spPr bwMode="auto">
              <a:xfrm flipV="1">
                <a:off x="4474" y="1749"/>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92" name="Line 2192"/>
              <p:cNvSpPr>
                <a:spLocks noChangeShapeType="1"/>
              </p:cNvSpPr>
              <p:nvPr/>
            </p:nvSpPr>
            <p:spPr bwMode="auto">
              <a:xfrm>
                <a:off x="4482" y="1676"/>
                <a:ext cx="0" cy="7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93" name="Freeform 2193"/>
              <p:cNvSpPr>
                <a:spLocks/>
              </p:cNvSpPr>
              <p:nvPr/>
            </p:nvSpPr>
            <p:spPr bwMode="auto">
              <a:xfrm>
                <a:off x="4459" y="16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94" name="Line 2194"/>
              <p:cNvSpPr>
                <a:spLocks noChangeShapeType="1"/>
              </p:cNvSpPr>
              <p:nvPr/>
            </p:nvSpPr>
            <p:spPr bwMode="auto">
              <a:xfrm>
                <a:off x="4482" y="1749"/>
                <a:ext cx="9"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95" name="Line 2195"/>
              <p:cNvSpPr>
                <a:spLocks noChangeShapeType="1"/>
              </p:cNvSpPr>
              <p:nvPr/>
            </p:nvSpPr>
            <p:spPr bwMode="auto">
              <a:xfrm>
                <a:off x="4491" y="1717"/>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96" name="Freeform 2196"/>
              <p:cNvSpPr>
                <a:spLocks/>
              </p:cNvSpPr>
              <p:nvPr/>
            </p:nvSpPr>
            <p:spPr bwMode="auto">
              <a:xfrm>
                <a:off x="4468" y="171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797" name="Line 2197"/>
              <p:cNvSpPr>
                <a:spLocks noChangeShapeType="1"/>
              </p:cNvSpPr>
              <p:nvPr/>
            </p:nvSpPr>
            <p:spPr bwMode="auto">
              <a:xfrm>
                <a:off x="4491" y="1770"/>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798" name="Line 2198"/>
              <p:cNvSpPr>
                <a:spLocks noChangeShapeType="1"/>
              </p:cNvSpPr>
              <p:nvPr/>
            </p:nvSpPr>
            <p:spPr bwMode="auto">
              <a:xfrm>
                <a:off x="4499" y="1756"/>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799" name="Freeform 2199"/>
              <p:cNvSpPr>
                <a:spLocks/>
              </p:cNvSpPr>
              <p:nvPr/>
            </p:nvSpPr>
            <p:spPr bwMode="auto">
              <a:xfrm>
                <a:off x="4477" y="175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00" name="Line 2200"/>
              <p:cNvSpPr>
                <a:spLocks noChangeShapeType="1"/>
              </p:cNvSpPr>
              <p:nvPr/>
            </p:nvSpPr>
            <p:spPr bwMode="auto">
              <a:xfrm flipV="1">
                <a:off x="4499" y="1781"/>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01" name="Line 2201"/>
              <p:cNvSpPr>
                <a:spLocks noChangeShapeType="1"/>
              </p:cNvSpPr>
              <p:nvPr/>
            </p:nvSpPr>
            <p:spPr bwMode="auto">
              <a:xfrm>
                <a:off x="4508" y="1737"/>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02" name="Freeform 2202"/>
              <p:cNvSpPr>
                <a:spLocks/>
              </p:cNvSpPr>
              <p:nvPr/>
            </p:nvSpPr>
            <p:spPr bwMode="auto">
              <a:xfrm>
                <a:off x="4485"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03" name="Line 2203"/>
              <p:cNvSpPr>
                <a:spLocks noChangeShapeType="1"/>
              </p:cNvSpPr>
              <p:nvPr/>
            </p:nvSpPr>
            <p:spPr bwMode="auto">
              <a:xfrm flipV="1">
                <a:off x="4508" y="177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04" name="Line 2204"/>
              <p:cNvSpPr>
                <a:spLocks noChangeShapeType="1"/>
              </p:cNvSpPr>
              <p:nvPr/>
            </p:nvSpPr>
            <p:spPr bwMode="auto">
              <a:xfrm>
                <a:off x="4517" y="1734"/>
                <a:ext cx="0" cy="4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05" name="Freeform 2205"/>
              <p:cNvSpPr>
                <a:spLocks/>
              </p:cNvSpPr>
              <p:nvPr/>
            </p:nvSpPr>
            <p:spPr bwMode="auto">
              <a:xfrm>
                <a:off x="4494" y="173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06" name="Line 2206"/>
              <p:cNvSpPr>
                <a:spLocks noChangeShapeType="1"/>
              </p:cNvSpPr>
              <p:nvPr/>
            </p:nvSpPr>
            <p:spPr bwMode="auto">
              <a:xfrm flipV="1">
                <a:off x="4517" y="1769"/>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07" name="Line 2207"/>
              <p:cNvSpPr>
                <a:spLocks noChangeShapeType="1"/>
              </p:cNvSpPr>
              <p:nvPr/>
            </p:nvSpPr>
            <p:spPr bwMode="auto">
              <a:xfrm>
                <a:off x="4525" y="1732"/>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08" name="Freeform 2208"/>
              <p:cNvSpPr>
                <a:spLocks/>
              </p:cNvSpPr>
              <p:nvPr/>
            </p:nvSpPr>
            <p:spPr bwMode="auto">
              <a:xfrm>
                <a:off x="4502" y="17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09" name="Line 2209"/>
              <p:cNvSpPr>
                <a:spLocks noChangeShapeType="1"/>
              </p:cNvSpPr>
              <p:nvPr/>
            </p:nvSpPr>
            <p:spPr bwMode="auto">
              <a:xfrm>
                <a:off x="4525" y="1769"/>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10" name="Line 2210"/>
              <p:cNvSpPr>
                <a:spLocks noChangeShapeType="1"/>
              </p:cNvSpPr>
              <p:nvPr/>
            </p:nvSpPr>
            <p:spPr bwMode="auto">
              <a:xfrm>
                <a:off x="4534" y="1725"/>
                <a:ext cx="0" cy="5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11" name="Freeform 2211"/>
              <p:cNvSpPr>
                <a:spLocks/>
              </p:cNvSpPr>
              <p:nvPr/>
            </p:nvSpPr>
            <p:spPr bwMode="auto">
              <a:xfrm>
                <a:off x="4511" y="17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12" name="Line 2212"/>
              <p:cNvSpPr>
                <a:spLocks noChangeShapeType="1"/>
              </p:cNvSpPr>
              <p:nvPr/>
            </p:nvSpPr>
            <p:spPr bwMode="auto">
              <a:xfrm>
                <a:off x="4534" y="1777"/>
                <a:ext cx="8" cy="3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13" name="Line 2213"/>
              <p:cNvSpPr>
                <a:spLocks noChangeShapeType="1"/>
              </p:cNvSpPr>
              <p:nvPr/>
            </p:nvSpPr>
            <p:spPr bwMode="auto">
              <a:xfrm>
                <a:off x="4542" y="1771"/>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14" name="Freeform 2214"/>
              <p:cNvSpPr>
                <a:spLocks/>
              </p:cNvSpPr>
              <p:nvPr/>
            </p:nvSpPr>
            <p:spPr bwMode="auto">
              <a:xfrm>
                <a:off x="4519" y="177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15" name="Line 2215"/>
              <p:cNvSpPr>
                <a:spLocks noChangeShapeType="1"/>
              </p:cNvSpPr>
              <p:nvPr/>
            </p:nvSpPr>
            <p:spPr bwMode="auto">
              <a:xfrm flipV="1">
                <a:off x="4542" y="1769"/>
                <a:ext cx="9" cy="3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16" name="Line 2216"/>
              <p:cNvSpPr>
                <a:spLocks noChangeShapeType="1"/>
              </p:cNvSpPr>
              <p:nvPr/>
            </p:nvSpPr>
            <p:spPr bwMode="auto">
              <a:xfrm>
                <a:off x="4551" y="1737"/>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17" name="Freeform 2217"/>
              <p:cNvSpPr>
                <a:spLocks/>
              </p:cNvSpPr>
              <p:nvPr/>
            </p:nvSpPr>
            <p:spPr bwMode="auto">
              <a:xfrm>
                <a:off x="4528"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18" name="Line 2218"/>
              <p:cNvSpPr>
                <a:spLocks noChangeShapeType="1"/>
              </p:cNvSpPr>
              <p:nvPr/>
            </p:nvSpPr>
            <p:spPr bwMode="auto">
              <a:xfrm flipV="1">
                <a:off x="4551" y="1747"/>
                <a:ext cx="8"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19" name="Line 2219"/>
              <p:cNvSpPr>
                <a:spLocks noChangeShapeType="1"/>
              </p:cNvSpPr>
              <p:nvPr/>
            </p:nvSpPr>
            <p:spPr bwMode="auto">
              <a:xfrm>
                <a:off x="4559" y="1698"/>
                <a:ext cx="0" cy="4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20" name="Freeform 2220"/>
              <p:cNvSpPr>
                <a:spLocks/>
              </p:cNvSpPr>
              <p:nvPr/>
            </p:nvSpPr>
            <p:spPr bwMode="auto">
              <a:xfrm>
                <a:off x="4537" y="169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21" name="Line 2221"/>
              <p:cNvSpPr>
                <a:spLocks noChangeShapeType="1"/>
              </p:cNvSpPr>
              <p:nvPr/>
            </p:nvSpPr>
            <p:spPr bwMode="auto">
              <a:xfrm>
                <a:off x="4559" y="1747"/>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22" name="Line 2222"/>
              <p:cNvSpPr>
                <a:spLocks noChangeShapeType="1"/>
              </p:cNvSpPr>
              <p:nvPr/>
            </p:nvSpPr>
            <p:spPr bwMode="auto">
              <a:xfrm>
                <a:off x="4568" y="1711"/>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23" name="Freeform 2223"/>
              <p:cNvSpPr>
                <a:spLocks/>
              </p:cNvSpPr>
              <p:nvPr/>
            </p:nvSpPr>
            <p:spPr bwMode="auto">
              <a:xfrm>
                <a:off x="4545" y="17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24" name="Line 2224"/>
              <p:cNvSpPr>
                <a:spLocks noChangeShapeType="1"/>
              </p:cNvSpPr>
              <p:nvPr/>
            </p:nvSpPr>
            <p:spPr bwMode="auto">
              <a:xfrm flipV="1">
                <a:off x="4568" y="1742"/>
                <a:ext cx="9"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25" name="Line 2225"/>
              <p:cNvSpPr>
                <a:spLocks noChangeShapeType="1"/>
              </p:cNvSpPr>
              <p:nvPr/>
            </p:nvSpPr>
            <p:spPr bwMode="auto">
              <a:xfrm>
                <a:off x="4577" y="1684"/>
                <a:ext cx="0" cy="5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26" name="Freeform 2226"/>
              <p:cNvSpPr>
                <a:spLocks/>
              </p:cNvSpPr>
              <p:nvPr/>
            </p:nvSpPr>
            <p:spPr bwMode="auto">
              <a:xfrm>
                <a:off x="4554" y="168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27" name="Line 2227"/>
              <p:cNvSpPr>
                <a:spLocks noChangeShapeType="1"/>
              </p:cNvSpPr>
              <p:nvPr/>
            </p:nvSpPr>
            <p:spPr bwMode="auto">
              <a:xfrm>
                <a:off x="4577" y="1742"/>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28" name="Line 2228"/>
              <p:cNvSpPr>
                <a:spLocks noChangeShapeType="1"/>
              </p:cNvSpPr>
              <p:nvPr/>
            </p:nvSpPr>
            <p:spPr bwMode="auto">
              <a:xfrm>
                <a:off x="4585" y="1686"/>
                <a:ext cx="0" cy="6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29" name="Freeform 2229"/>
              <p:cNvSpPr>
                <a:spLocks/>
              </p:cNvSpPr>
              <p:nvPr/>
            </p:nvSpPr>
            <p:spPr bwMode="auto">
              <a:xfrm>
                <a:off x="4562" y="16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30" name="Line 2230"/>
              <p:cNvSpPr>
                <a:spLocks noChangeShapeType="1"/>
              </p:cNvSpPr>
              <p:nvPr/>
            </p:nvSpPr>
            <p:spPr bwMode="auto">
              <a:xfrm flipV="1">
                <a:off x="4585" y="1736"/>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31" name="Line 2231"/>
              <p:cNvSpPr>
                <a:spLocks noChangeShapeType="1"/>
              </p:cNvSpPr>
              <p:nvPr/>
            </p:nvSpPr>
            <p:spPr bwMode="auto">
              <a:xfrm>
                <a:off x="4594" y="1659"/>
                <a:ext cx="0" cy="7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32" name="Freeform 2232"/>
              <p:cNvSpPr>
                <a:spLocks/>
              </p:cNvSpPr>
              <p:nvPr/>
            </p:nvSpPr>
            <p:spPr bwMode="auto">
              <a:xfrm>
                <a:off x="4571" y="16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33" name="Line 2233"/>
              <p:cNvSpPr>
                <a:spLocks noChangeShapeType="1"/>
              </p:cNvSpPr>
              <p:nvPr/>
            </p:nvSpPr>
            <p:spPr bwMode="auto">
              <a:xfrm>
                <a:off x="4594" y="1736"/>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34" name="Line 2234"/>
              <p:cNvSpPr>
                <a:spLocks noChangeShapeType="1"/>
              </p:cNvSpPr>
              <p:nvPr/>
            </p:nvSpPr>
            <p:spPr bwMode="auto">
              <a:xfrm>
                <a:off x="4602" y="1686"/>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35" name="Freeform 2235"/>
              <p:cNvSpPr>
                <a:spLocks/>
              </p:cNvSpPr>
              <p:nvPr/>
            </p:nvSpPr>
            <p:spPr bwMode="auto">
              <a:xfrm>
                <a:off x="4579" y="16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36" name="Line 2236"/>
              <p:cNvSpPr>
                <a:spLocks noChangeShapeType="1"/>
              </p:cNvSpPr>
              <p:nvPr/>
            </p:nvSpPr>
            <p:spPr bwMode="auto">
              <a:xfrm>
                <a:off x="4602" y="1736"/>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37" name="Line 2237"/>
              <p:cNvSpPr>
                <a:spLocks noChangeShapeType="1"/>
              </p:cNvSpPr>
              <p:nvPr/>
            </p:nvSpPr>
            <p:spPr bwMode="auto">
              <a:xfrm>
                <a:off x="4611" y="1703"/>
                <a:ext cx="0" cy="4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38" name="Freeform 2238"/>
              <p:cNvSpPr>
                <a:spLocks/>
              </p:cNvSpPr>
              <p:nvPr/>
            </p:nvSpPr>
            <p:spPr bwMode="auto">
              <a:xfrm>
                <a:off x="4588" y="17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39" name="Line 2239"/>
              <p:cNvSpPr>
                <a:spLocks noChangeShapeType="1"/>
              </p:cNvSpPr>
              <p:nvPr/>
            </p:nvSpPr>
            <p:spPr bwMode="auto">
              <a:xfrm>
                <a:off x="4611" y="1746"/>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40" name="Line 2240"/>
              <p:cNvSpPr>
                <a:spLocks noChangeShapeType="1"/>
              </p:cNvSpPr>
              <p:nvPr/>
            </p:nvSpPr>
            <p:spPr bwMode="auto">
              <a:xfrm>
                <a:off x="4619" y="1697"/>
                <a:ext cx="0" cy="4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41" name="Freeform 2241"/>
              <p:cNvSpPr>
                <a:spLocks/>
              </p:cNvSpPr>
              <p:nvPr/>
            </p:nvSpPr>
            <p:spPr bwMode="auto">
              <a:xfrm>
                <a:off x="4597" y="169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42" name="Line 2242"/>
              <p:cNvSpPr>
                <a:spLocks noChangeShapeType="1"/>
              </p:cNvSpPr>
              <p:nvPr/>
            </p:nvSpPr>
            <p:spPr bwMode="auto">
              <a:xfrm flipV="1">
                <a:off x="4619" y="1745"/>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43" name="Line 2243"/>
              <p:cNvSpPr>
                <a:spLocks noChangeShapeType="1"/>
              </p:cNvSpPr>
              <p:nvPr/>
            </p:nvSpPr>
            <p:spPr bwMode="auto">
              <a:xfrm>
                <a:off x="4628" y="1680"/>
                <a:ext cx="0" cy="6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44" name="Freeform 2244"/>
              <p:cNvSpPr>
                <a:spLocks/>
              </p:cNvSpPr>
              <p:nvPr/>
            </p:nvSpPr>
            <p:spPr bwMode="auto">
              <a:xfrm>
                <a:off x="4605" y="16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45" name="Line 2245"/>
              <p:cNvSpPr>
                <a:spLocks noChangeShapeType="1"/>
              </p:cNvSpPr>
              <p:nvPr/>
            </p:nvSpPr>
            <p:spPr bwMode="auto">
              <a:xfrm>
                <a:off x="4628" y="1745"/>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46" name="Line 2246"/>
              <p:cNvSpPr>
                <a:spLocks noChangeShapeType="1"/>
              </p:cNvSpPr>
              <p:nvPr/>
            </p:nvSpPr>
            <p:spPr bwMode="auto">
              <a:xfrm>
                <a:off x="4636" y="1675"/>
                <a:ext cx="0" cy="8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47" name="Freeform 2247"/>
              <p:cNvSpPr>
                <a:spLocks/>
              </p:cNvSpPr>
              <p:nvPr/>
            </p:nvSpPr>
            <p:spPr bwMode="auto">
              <a:xfrm>
                <a:off x="4614" y="167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48" name="Line 2248"/>
              <p:cNvSpPr>
                <a:spLocks noChangeShapeType="1"/>
              </p:cNvSpPr>
              <p:nvPr/>
            </p:nvSpPr>
            <p:spPr bwMode="auto">
              <a:xfrm flipV="1">
                <a:off x="4636" y="1749"/>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49" name="Line 2249"/>
              <p:cNvSpPr>
                <a:spLocks noChangeShapeType="1"/>
              </p:cNvSpPr>
              <p:nvPr/>
            </p:nvSpPr>
            <p:spPr bwMode="auto">
              <a:xfrm>
                <a:off x="4645" y="1664"/>
                <a:ext cx="0" cy="8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50" name="Freeform 2250"/>
              <p:cNvSpPr>
                <a:spLocks/>
              </p:cNvSpPr>
              <p:nvPr/>
            </p:nvSpPr>
            <p:spPr bwMode="auto">
              <a:xfrm>
                <a:off x="4622" y="16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51" name="Line 2251"/>
              <p:cNvSpPr>
                <a:spLocks noChangeShapeType="1"/>
              </p:cNvSpPr>
              <p:nvPr/>
            </p:nvSpPr>
            <p:spPr bwMode="auto">
              <a:xfrm flipV="1">
                <a:off x="4645" y="1730"/>
                <a:ext cx="9"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grpSp>
        <p:grpSp>
          <p:nvGrpSpPr>
            <p:cNvPr id="14" name="Group 2453"/>
            <p:cNvGrpSpPr>
              <a:grpSpLocks/>
            </p:cNvGrpSpPr>
            <p:nvPr/>
          </p:nvGrpSpPr>
          <p:grpSpPr bwMode="auto">
            <a:xfrm>
              <a:off x="4631" y="1579"/>
              <a:ext cx="611" cy="274"/>
              <a:chOff x="4631" y="1579"/>
              <a:chExt cx="611" cy="274"/>
            </a:xfrm>
          </p:grpSpPr>
          <p:sp>
            <p:nvSpPr>
              <p:cNvPr id="4123853" name="Line 2253"/>
              <p:cNvSpPr>
                <a:spLocks noChangeShapeType="1"/>
              </p:cNvSpPr>
              <p:nvPr/>
            </p:nvSpPr>
            <p:spPr bwMode="auto">
              <a:xfrm>
                <a:off x="4654" y="1651"/>
                <a:ext cx="0" cy="7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54" name="Freeform 2254"/>
              <p:cNvSpPr>
                <a:spLocks/>
              </p:cNvSpPr>
              <p:nvPr/>
            </p:nvSpPr>
            <p:spPr bwMode="auto">
              <a:xfrm>
                <a:off x="4631" y="16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55" name="Line 2255"/>
              <p:cNvSpPr>
                <a:spLocks noChangeShapeType="1"/>
              </p:cNvSpPr>
              <p:nvPr/>
            </p:nvSpPr>
            <p:spPr bwMode="auto">
              <a:xfrm flipV="1">
                <a:off x="4654" y="1729"/>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56" name="Line 2256"/>
              <p:cNvSpPr>
                <a:spLocks noChangeShapeType="1"/>
              </p:cNvSpPr>
              <p:nvPr/>
            </p:nvSpPr>
            <p:spPr bwMode="auto">
              <a:xfrm>
                <a:off x="4662" y="1658"/>
                <a:ext cx="0" cy="7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57" name="Freeform 2257"/>
              <p:cNvSpPr>
                <a:spLocks/>
              </p:cNvSpPr>
              <p:nvPr/>
            </p:nvSpPr>
            <p:spPr bwMode="auto">
              <a:xfrm>
                <a:off x="4639" y="16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58" name="Line 2258"/>
              <p:cNvSpPr>
                <a:spLocks noChangeShapeType="1"/>
              </p:cNvSpPr>
              <p:nvPr/>
            </p:nvSpPr>
            <p:spPr bwMode="auto">
              <a:xfrm flipV="1">
                <a:off x="4662" y="1720"/>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59" name="Line 2259"/>
              <p:cNvSpPr>
                <a:spLocks noChangeShapeType="1"/>
              </p:cNvSpPr>
              <p:nvPr/>
            </p:nvSpPr>
            <p:spPr bwMode="auto">
              <a:xfrm>
                <a:off x="4671" y="1676"/>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60" name="Freeform 2260"/>
              <p:cNvSpPr>
                <a:spLocks/>
              </p:cNvSpPr>
              <p:nvPr/>
            </p:nvSpPr>
            <p:spPr bwMode="auto">
              <a:xfrm>
                <a:off x="4648" y="16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61" name="Line 2261"/>
              <p:cNvSpPr>
                <a:spLocks noChangeShapeType="1"/>
              </p:cNvSpPr>
              <p:nvPr/>
            </p:nvSpPr>
            <p:spPr bwMode="auto">
              <a:xfrm flipV="1">
                <a:off x="4671" y="1711"/>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62" name="Line 2262"/>
              <p:cNvSpPr>
                <a:spLocks noChangeShapeType="1"/>
              </p:cNvSpPr>
              <p:nvPr/>
            </p:nvSpPr>
            <p:spPr bwMode="auto">
              <a:xfrm>
                <a:off x="4679" y="1669"/>
                <a:ext cx="0" cy="4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63" name="Freeform 2263"/>
              <p:cNvSpPr>
                <a:spLocks/>
              </p:cNvSpPr>
              <p:nvPr/>
            </p:nvSpPr>
            <p:spPr bwMode="auto">
              <a:xfrm>
                <a:off x="4656" y="16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64" name="Line 2264"/>
              <p:cNvSpPr>
                <a:spLocks noChangeShapeType="1"/>
              </p:cNvSpPr>
              <p:nvPr/>
            </p:nvSpPr>
            <p:spPr bwMode="auto">
              <a:xfrm>
                <a:off x="4679" y="1711"/>
                <a:ext cx="9"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65" name="Line 2265"/>
              <p:cNvSpPr>
                <a:spLocks noChangeShapeType="1"/>
              </p:cNvSpPr>
              <p:nvPr/>
            </p:nvSpPr>
            <p:spPr bwMode="auto">
              <a:xfrm>
                <a:off x="4688" y="1692"/>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66" name="Freeform 2266"/>
              <p:cNvSpPr>
                <a:spLocks/>
              </p:cNvSpPr>
              <p:nvPr/>
            </p:nvSpPr>
            <p:spPr bwMode="auto">
              <a:xfrm>
                <a:off x="4665" y="16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67" name="Line 2267"/>
              <p:cNvSpPr>
                <a:spLocks noChangeShapeType="1"/>
              </p:cNvSpPr>
              <p:nvPr/>
            </p:nvSpPr>
            <p:spPr bwMode="auto">
              <a:xfrm>
                <a:off x="4688" y="1733"/>
                <a:ext cx="8"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68" name="Line 2268"/>
              <p:cNvSpPr>
                <a:spLocks noChangeShapeType="1"/>
              </p:cNvSpPr>
              <p:nvPr/>
            </p:nvSpPr>
            <p:spPr bwMode="auto">
              <a:xfrm>
                <a:off x="4696" y="1707"/>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69" name="Freeform 2269"/>
              <p:cNvSpPr>
                <a:spLocks/>
              </p:cNvSpPr>
              <p:nvPr/>
            </p:nvSpPr>
            <p:spPr bwMode="auto">
              <a:xfrm>
                <a:off x="4674" y="170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70" name="Line 2270"/>
              <p:cNvSpPr>
                <a:spLocks noChangeShapeType="1"/>
              </p:cNvSpPr>
              <p:nvPr/>
            </p:nvSpPr>
            <p:spPr bwMode="auto">
              <a:xfrm>
                <a:off x="4696" y="1751"/>
                <a:ext cx="9"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71" name="Line 2271"/>
              <p:cNvSpPr>
                <a:spLocks noChangeShapeType="1"/>
              </p:cNvSpPr>
              <p:nvPr/>
            </p:nvSpPr>
            <p:spPr bwMode="auto">
              <a:xfrm>
                <a:off x="4705" y="1742"/>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72" name="Freeform 2272"/>
              <p:cNvSpPr>
                <a:spLocks/>
              </p:cNvSpPr>
              <p:nvPr/>
            </p:nvSpPr>
            <p:spPr bwMode="auto">
              <a:xfrm>
                <a:off x="4682" y="17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73" name="Line 2273"/>
              <p:cNvSpPr>
                <a:spLocks noChangeShapeType="1"/>
              </p:cNvSpPr>
              <p:nvPr/>
            </p:nvSpPr>
            <p:spPr bwMode="auto">
              <a:xfrm>
                <a:off x="4705" y="1772"/>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74" name="Line 2274"/>
              <p:cNvSpPr>
                <a:spLocks noChangeShapeType="1"/>
              </p:cNvSpPr>
              <p:nvPr/>
            </p:nvSpPr>
            <p:spPr bwMode="auto">
              <a:xfrm>
                <a:off x="4714" y="1744"/>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75" name="Freeform 2275"/>
              <p:cNvSpPr>
                <a:spLocks/>
              </p:cNvSpPr>
              <p:nvPr/>
            </p:nvSpPr>
            <p:spPr bwMode="auto">
              <a:xfrm>
                <a:off x="4691" y="17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76" name="Line 2276"/>
              <p:cNvSpPr>
                <a:spLocks noChangeShapeType="1"/>
              </p:cNvSpPr>
              <p:nvPr/>
            </p:nvSpPr>
            <p:spPr bwMode="auto">
              <a:xfrm>
                <a:off x="4714" y="1781"/>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77" name="Line 2277"/>
              <p:cNvSpPr>
                <a:spLocks noChangeShapeType="1"/>
              </p:cNvSpPr>
              <p:nvPr/>
            </p:nvSpPr>
            <p:spPr bwMode="auto">
              <a:xfrm>
                <a:off x="4722" y="1749"/>
                <a:ext cx="0" cy="3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78" name="Freeform 2278"/>
              <p:cNvSpPr>
                <a:spLocks/>
              </p:cNvSpPr>
              <p:nvPr/>
            </p:nvSpPr>
            <p:spPr bwMode="auto">
              <a:xfrm>
                <a:off x="4699" y="17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79" name="Line 2279"/>
              <p:cNvSpPr>
                <a:spLocks noChangeShapeType="1"/>
              </p:cNvSpPr>
              <p:nvPr/>
            </p:nvSpPr>
            <p:spPr bwMode="auto">
              <a:xfrm flipV="1">
                <a:off x="4722" y="1755"/>
                <a:ext cx="9" cy="2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80" name="Line 2280"/>
              <p:cNvSpPr>
                <a:spLocks noChangeShapeType="1"/>
              </p:cNvSpPr>
              <p:nvPr/>
            </p:nvSpPr>
            <p:spPr bwMode="auto">
              <a:xfrm>
                <a:off x="4731" y="1705"/>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81" name="Freeform 2281"/>
              <p:cNvSpPr>
                <a:spLocks/>
              </p:cNvSpPr>
              <p:nvPr/>
            </p:nvSpPr>
            <p:spPr bwMode="auto">
              <a:xfrm>
                <a:off x="4708" y="17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82" name="Line 2282"/>
              <p:cNvSpPr>
                <a:spLocks noChangeShapeType="1"/>
              </p:cNvSpPr>
              <p:nvPr/>
            </p:nvSpPr>
            <p:spPr bwMode="auto">
              <a:xfrm flipV="1">
                <a:off x="4731" y="1752"/>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83" name="Line 2283"/>
              <p:cNvSpPr>
                <a:spLocks noChangeShapeType="1"/>
              </p:cNvSpPr>
              <p:nvPr/>
            </p:nvSpPr>
            <p:spPr bwMode="auto">
              <a:xfrm>
                <a:off x="4739" y="1698"/>
                <a:ext cx="0" cy="5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84" name="Freeform 2284"/>
              <p:cNvSpPr>
                <a:spLocks/>
              </p:cNvSpPr>
              <p:nvPr/>
            </p:nvSpPr>
            <p:spPr bwMode="auto">
              <a:xfrm>
                <a:off x="4716" y="16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85" name="Line 2285"/>
              <p:cNvSpPr>
                <a:spLocks noChangeShapeType="1"/>
              </p:cNvSpPr>
              <p:nvPr/>
            </p:nvSpPr>
            <p:spPr bwMode="auto">
              <a:xfrm>
                <a:off x="4739" y="1752"/>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86" name="Line 2286"/>
              <p:cNvSpPr>
                <a:spLocks noChangeShapeType="1"/>
              </p:cNvSpPr>
              <p:nvPr/>
            </p:nvSpPr>
            <p:spPr bwMode="auto">
              <a:xfrm>
                <a:off x="4748" y="1718"/>
                <a:ext cx="0" cy="5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87" name="Freeform 2287"/>
              <p:cNvSpPr>
                <a:spLocks/>
              </p:cNvSpPr>
              <p:nvPr/>
            </p:nvSpPr>
            <p:spPr bwMode="auto">
              <a:xfrm>
                <a:off x="4725" y="17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88" name="Line 2288"/>
              <p:cNvSpPr>
                <a:spLocks noChangeShapeType="1"/>
              </p:cNvSpPr>
              <p:nvPr/>
            </p:nvSpPr>
            <p:spPr bwMode="auto">
              <a:xfrm flipV="1">
                <a:off x="4748" y="1762"/>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89" name="Line 2289"/>
              <p:cNvSpPr>
                <a:spLocks noChangeShapeType="1"/>
              </p:cNvSpPr>
              <p:nvPr/>
            </p:nvSpPr>
            <p:spPr bwMode="auto">
              <a:xfrm>
                <a:off x="4756" y="1721"/>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90" name="Freeform 2290"/>
              <p:cNvSpPr>
                <a:spLocks/>
              </p:cNvSpPr>
              <p:nvPr/>
            </p:nvSpPr>
            <p:spPr bwMode="auto">
              <a:xfrm>
                <a:off x="4734" y="172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91" name="Line 2291"/>
              <p:cNvSpPr>
                <a:spLocks noChangeShapeType="1"/>
              </p:cNvSpPr>
              <p:nvPr/>
            </p:nvSpPr>
            <p:spPr bwMode="auto">
              <a:xfrm flipV="1">
                <a:off x="4756" y="1750"/>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92" name="Line 2292"/>
              <p:cNvSpPr>
                <a:spLocks noChangeShapeType="1"/>
              </p:cNvSpPr>
              <p:nvPr/>
            </p:nvSpPr>
            <p:spPr bwMode="auto">
              <a:xfrm>
                <a:off x="4765" y="1716"/>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93" name="Freeform 2293"/>
              <p:cNvSpPr>
                <a:spLocks/>
              </p:cNvSpPr>
              <p:nvPr/>
            </p:nvSpPr>
            <p:spPr bwMode="auto">
              <a:xfrm>
                <a:off x="4742" y="17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94" name="Line 2294"/>
              <p:cNvSpPr>
                <a:spLocks noChangeShapeType="1"/>
              </p:cNvSpPr>
              <p:nvPr/>
            </p:nvSpPr>
            <p:spPr bwMode="auto">
              <a:xfrm flipV="1">
                <a:off x="4765" y="1743"/>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95" name="Line 2295"/>
              <p:cNvSpPr>
                <a:spLocks noChangeShapeType="1"/>
              </p:cNvSpPr>
              <p:nvPr/>
            </p:nvSpPr>
            <p:spPr bwMode="auto">
              <a:xfrm>
                <a:off x="4774" y="1708"/>
                <a:ext cx="0" cy="3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96" name="Freeform 2296"/>
              <p:cNvSpPr>
                <a:spLocks/>
              </p:cNvSpPr>
              <p:nvPr/>
            </p:nvSpPr>
            <p:spPr bwMode="auto">
              <a:xfrm>
                <a:off x="4751" y="170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897" name="Line 2297"/>
              <p:cNvSpPr>
                <a:spLocks noChangeShapeType="1"/>
              </p:cNvSpPr>
              <p:nvPr/>
            </p:nvSpPr>
            <p:spPr bwMode="auto">
              <a:xfrm flipV="1">
                <a:off x="4774" y="1739"/>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898" name="Line 2298"/>
              <p:cNvSpPr>
                <a:spLocks noChangeShapeType="1"/>
              </p:cNvSpPr>
              <p:nvPr/>
            </p:nvSpPr>
            <p:spPr bwMode="auto">
              <a:xfrm>
                <a:off x="4782" y="1710"/>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899" name="Freeform 2299"/>
              <p:cNvSpPr>
                <a:spLocks/>
              </p:cNvSpPr>
              <p:nvPr/>
            </p:nvSpPr>
            <p:spPr bwMode="auto">
              <a:xfrm>
                <a:off x="4759" y="17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00" name="Line 2300"/>
              <p:cNvSpPr>
                <a:spLocks noChangeShapeType="1"/>
              </p:cNvSpPr>
              <p:nvPr/>
            </p:nvSpPr>
            <p:spPr bwMode="auto">
              <a:xfrm>
                <a:off x="4782" y="1739"/>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01" name="Line 2301"/>
              <p:cNvSpPr>
                <a:spLocks noChangeShapeType="1"/>
              </p:cNvSpPr>
              <p:nvPr/>
            </p:nvSpPr>
            <p:spPr bwMode="auto">
              <a:xfrm>
                <a:off x="4791" y="1725"/>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02" name="Freeform 2302"/>
              <p:cNvSpPr>
                <a:spLocks/>
              </p:cNvSpPr>
              <p:nvPr/>
            </p:nvSpPr>
            <p:spPr bwMode="auto">
              <a:xfrm>
                <a:off x="4768" y="17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03" name="Line 2303"/>
              <p:cNvSpPr>
                <a:spLocks noChangeShapeType="1"/>
              </p:cNvSpPr>
              <p:nvPr/>
            </p:nvSpPr>
            <p:spPr bwMode="auto">
              <a:xfrm flipV="1">
                <a:off x="4791" y="1742"/>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04" name="Line 2304"/>
              <p:cNvSpPr>
                <a:spLocks noChangeShapeType="1"/>
              </p:cNvSpPr>
              <p:nvPr/>
            </p:nvSpPr>
            <p:spPr bwMode="auto">
              <a:xfrm>
                <a:off x="4799" y="1716"/>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05" name="Freeform 2305"/>
              <p:cNvSpPr>
                <a:spLocks/>
              </p:cNvSpPr>
              <p:nvPr/>
            </p:nvSpPr>
            <p:spPr bwMode="auto">
              <a:xfrm>
                <a:off x="4776" y="17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06" name="Line 2306"/>
              <p:cNvSpPr>
                <a:spLocks noChangeShapeType="1"/>
              </p:cNvSpPr>
              <p:nvPr/>
            </p:nvSpPr>
            <p:spPr bwMode="auto">
              <a:xfrm>
                <a:off x="4799" y="1742"/>
                <a:ext cx="9"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07" name="Line 2307"/>
              <p:cNvSpPr>
                <a:spLocks noChangeShapeType="1"/>
              </p:cNvSpPr>
              <p:nvPr/>
            </p:nvSpPr>
            <p:spPr bwMode="auto">
              <a:xfrm>
                <a:off x="4808" y="1749"/>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08" name="Freeform 2308"/>
              <p:cNvSpPr>
                <a:spLocks/>
              </p:cNvSpPr>
              <p:nvPr/>
            </p:nvSpPr>
            <p:spPr bwMode="auto">
              <a:xfrm>
                <a:off x="4785" y="17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09" name="Line 2309"/>
              <p:cNvSpPr>
                <a:spLocks noChangeShapeType="1"/>
              </p:cNvSpPr>
              <p:nvPr/>
            </p:nvSpPr>
            <p:spPr bwMode="auto">
              <a:xfrm flipV="1">
                <a:off x="4808" y="1765"/>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10" name="Line 2310"/>
              <p:cNvSpPr>
                <a:spLocks noChangeShapeType="1"/>
              </p:cNvSpPr>
              <p:nvPr/>
            </p:nvSpPr>
            <p:spPr bwMode="auto">
              <a:xfrm>
                <a:off x="4816" y="1743"/>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11" name="Freeform 2311"/>
              <p:cNvSpPr>
                <a:spLocks/>
              </p:cNvSpPr>
              <p:nvPr/>
            </p:nvSpPr>
            <p:spPr bwMode="auto">
              <a:xfrm>
                <a:off x="4794" y="17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12" name="Line 2312"/>
              <p:cNvSpPr>
                <a:spLocks noChangeShapeType="1"/>
              </p:cNvSpPr>
              <p:nvPr/>
            </p:nvSpPr>
            <p:spPr bwMode="auto">
              <a:xfrm>
                <a:off x="4816" y="1765"/>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13" name="Line 2313"/>
              <p:cNvSpPr>
                <a:spLocks noChangeShapeType="1"/>
              </p:cNvSpPr>
              <p:nvPr/>
            </p:nvSpPr>
            <p:spPr bwMode="auto">
              <a:xfrm>
                <a:off x="4825" y="1715"/>
                <a:ext cx="0" cy="5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14" name="Freeform 2314"/>
              <p:cNvSpPr>
                <a:spLocks/>
              </p:cNvSpPr>
              <p:nvPr/>
            </p:nvSpPr>
            <p:spPr bwMode="auto">
              <a:xfrm>
                <a:off x="4802" y="17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15" name="Line 2315"/>
              <p:cNvSpPr>
                <a:spLocks noChangeShapeType="1"/>
              </p:cNvSpPr>
              <p:nvPr/>
            </p:nvSpPr>
            <p:spPr bwMode="auto">
              <a:xfrm flipV="1">
                <a:off x="4825" y="1764"/>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16" name="Line 2316"/>
              <p:cNvSpPr>
                <a:spLocks noChangeShapeType="1"/>
              </p:cNvSpPr>
              <p:nvPr/>
            </p:nvSpPr>
            <p:spPr bwMode="auto">
              <a:xfrm>
                <a:off x="4833" y="1719"/>
                <a:ext cx="0" cy="4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17" name="Freeform 2317"/>
              <p:cNvSpPr>
                <a:spLocks/>
              </p:cNvSpPr>
              <p:nvPr/>
            </p:nvSpPr>
            <p:spPr bwMode="auto">
              <a:xfrm>
                <a:off x="4811" y="171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18" name="Line 2318"/>
              <p:cNvSpPr>
                <a:spLocks noChangeShapeType="1"/>
              </p:cNvSpPr>
              <p:nvPr/>
            </p:nvSpPr>
            <p:spPr bwMode="auto">
              <a:xfrm>
                <a:off x="4833" y="1764"/>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19" name="Line 2319"/>
              <p:cNvSpPr>
                <a:spLocks noChangeShapeType="1"/>
              </p:cNvSpPr>
              <p:nvPr/>
            </p:nvSpPr>
            <p:spPr bwMode="auto">
              <a:xfrm>
                <a:off x="4842" y="1729"/>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20" name="Freeform 2320"/>
              <p:cNvSpPr>
                <a:spLocks/>
              </p:cNvSpPr>
              <p:nvPr/>
            </p:nvSpPr>
            <p:spPr bwMode="auto">
              <a:xfrm>
                <a:off x="4819" y="172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21" name="Line 2321"/>
              <p:cNvSpPr>
                <a:spLocks noChangeShapeType="1"/>
              </p:cNvSpPr>
              <p:nvPr/>
            </p:nvSpPr>
            <p:spPr bwMode="auto">
              <a:xfrm>
                <a:off x="4842" y="1770"/>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22" name="Line 2322"/>
              <p:cNvSpPr>
                <a:spLocks noChangeShapeType="1"/>
              </p:cNvSpPr>
              <p:nvPr/>
            </p:nvSpPr>
            <p:spPr bwMode="auto">
              <a:xfrm>
                <a:off x="4851" y="1750"/>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23" name="Freeform 2323"/>
              <p:cNvSpPr>
                <a:spLocks/>
              </p:cNvSpPr>
              <p:nvPr/>
            </p:nvSpPr>
            <p:spPr bwMode="auto">
              <a:xfrm>
                <a:off x="4828" y="17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24" name="Line 2324"/>
              <p:cNvSpPr>
                <a:spLocks noChangeShapeType="1"/>
              </p:cNvSpPr>
              <p:nvPr/>
            </p:nvSpPr>
            <p:spPr bwMode="auto">
              <a:xfrm>
                <a:off x="4851" y="1784"/>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25" name="Line 2325"/>
              <p:cNvSpPr>
                <a:spLocks noChangeShapeType="1"/>
              </p:cNvSpPr>
              <p:nvPr/>
            </p:nvSpPr>
            <p:spPr bwMode="auto">
              <a:xfrm>
                <a:off x="4859" y="1779"/>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26" name="Freeform 2326"/>
              <p:cNvSpPr>
                <a:spLocks/>
              </p:cNvSpPr>
              <p:nvPr/>
            </p:nvSpPr>
            <p:spPr bwMode="auto">
              <a:xfrm>
                <a:off x="4836" y="177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27" name="Line 2327"/>
              <p:cNvSpPr>
                <a:spLocks noChangeShapeType="1"/>
              </p:cNvSpPr>
              <p:nvPr/>
            </p:nvSpPr>
            <p:spPr bwMode="auto">
              <a:xfrm>
                <a:off x="4859" y="1798"/>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28" name="Line 2328"/>
              <p:cNvSpPr>
                <a:spLocks noChangeShapeType="1"/>
              </p:cNvSpPr>
              <p:nvPr/>
            </p:nvSpPr>
            <p:spPr bwMode="auto">
              <a:xfrm>
                <a:off x="4868" y="1792"/>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29" name="Freeform 2329"/>
              <p:cNvSpPr>
                <a:spLocks/>
              </p:cNvSpPr>
              <p:nvPr/>
            </p:nvSpPr>
            <p:spPr bwMode="auto">
              <a:xfrm>
                <a:off x="4845" y="179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30" name="Line 2330"/>
              <p:cNvSpPr>
                <a:spLocks noChangeShapeType="1"/>
              </p:cNvSpPr>
              <p:nvPr/>
            </p:nvSpPr>
            <p:spPr bwMode="auto">
              <a:xfrm>
                <a:off x="4868" y="1807"/>
                <a:ext cx="8"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31" name="Line 2331"/>
              <p:cNvSpPr>
                <a:spLocks noChangeShapeType="1"/>
              </p:cNvSpPr>
              <p:nvPr/>
            </p:nvSpPr>
            <p:spPr bwMode="auto">
              <a:xfrm>
                <a:off x="4876" y="1818"/>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32" name="Freeform 2332"/>
              <p:cNvSpPr>
                <a:spLocks/>
              </p:cNvSpPr>
              <p:nvPr/>
            </p:nvSpPr>
            <p:spPr bwMode="auto">
              <a:xfrm>
                <a:off x="4853" y="18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33" name="Line 2333"/>
              <p:cNvSpPr>
                <a:spLocks noChangeShapeType="1"/>
              </p:cNvSpPr>
              <p:nvPr/>
            </p:nvSpPr>
            <p:spPr bwMode="auto">
              <a:xfrm>
                <a:off x="4876" y="1833"/>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34" name="Line 2334"/>
              <p:cNvSpPr>
                <a:spLocks noChangeShapeType="1"/>
              </p:cNvSpPr>
              <p:nvPr/>
            </p:nvSpPr>
            <p:spPr bwMode="auto">
              <a:xfrm>
                <a:off x="4885" y="1842"/>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35" name="Freeform 2335"/>
              <p:cNvSpPr>
                <a:spLocks/>
              </p:cNvSpPr>
              <p:nvPr/>
            </p:nvSpPr>
            <p:spPr bwMode="auto">
              <a:xfrm>
                <a:off x="4862" y="18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36" name="Line 2336"/>
              <p:cNvSpPr>
                <a:spLocks noChangeShapeType="1"/>
              </p:cNvSpPr>
              <p:nvPr/>
            </p:nvSpPr>
            <p:spPr bwMode="auto">
              <a:xfrm flipV="1">
                <a:off x="4885" y="1841"/>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37" name="Line 2337"/>
              <p:cNvSpPr>
                <a:spLocks noChangeShapeType="1"/>
              </p:cNvSpPr>
              <p:nvPr/>
            </p:nvSpPr>
            <p:spPr bwMode="auto">
              <a:xfrm>
                <a:off x="4893" y="1830"/>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38" name="Freeform 2338"/>
              <p:cNvSpPr>
                <a:spLocks/>
              </p:cNvSpPr>
              <p:nvPr/>
            </p:nvSpPr>
            <p:spPr bwMode="auto">
              <a:xfrm>
                <a:off x="4871" y="183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39" name="Line 2339"/>
              <p:cNvSpPr>
                <a:spLocks noChangeShapeType="1"/>
              </p:cNvSpPr>
              <p:nvPr/>
            </p:nvSpPr>
            <p:spPr bwMode="auto">
              <a:xfrm>
                <a:off x="4893" y="1841"/>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40" name="Line 2340"/>
              <p:cNvSpPr>
                <a:spLocks noChangeShapeType="1"/>
              </p:cNvSpPr>
              <p:nvPr/>
            </p:nvSpPr>
            <p:spPr bwMode="auto">
              <a:xfrm>
                <a:off x="4902" y="1831"/>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41" name="Freeform 2341"/>
              <p:cNvSpPr>
                <a:spLocks/>
              </p:cNvSpPr>
              <p:nvPr/>
            </p:nvSpPr>
            <p:spPr bwMode="auto">
              <a:xfrm>
                <a:off x="4879" y="18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42" name="Line 2342"/>
              <p:cNvSpPr>
                <a:spLocks noChangeShapeType="1"/>
              </p:cNvSpPr>
              <p:nvPr/>
            </p:nvSpPr>
            <p:spPr bwMode="auto">
              <a:xfrm flipV="1">
                <a:off x="4902" y="1829"/>
                <a:ext cx="9"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43" name="Line 2343"/>
              <p:cNvSpPr>
                <a:spLocks noChangeShapeType="1"/>
              </p:cNvSpPr>
              <p:nvPr/>
            </p:nvSpPr>
            <p:spPr bwMode="auto">
              <a:xfrm>
                <a:off x="4911" y="1796"/>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44" name="Freeform 2344"/>
              <p:cNvSpPr>
                <a:spLocks/>
              </p:cNvSpPr>
              <p:nvPr/>
            </p:nvSpPr>
            <p:spPr bwMode="auto">
              <a:xfrm>
                <a:off x="4888" y="179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45" name="Line 2345"/>
              <p:cNvSpPr>
                <a:spLocks noChangeShapeType="1"/>
              </p:cNvSpPr>
              <p:nvPr/>
            </p:nvSpPr>
            <p:spPr bwMode="auto">
              <a:xfrm flipV="1">
                <a:off x="4911" y="1809"/>
                <a:ext cx="8"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46" name="Line 2346"/>
              <p:cNvSpPr>
                <a:spLocks noChangeShapeType="1"/>
              </p:cNvSpPr>
              <p:nvPr/>
            </p:nvSpPr>
            <p:spPr bwMode="auto">
              <a:xfrm>
                <a:off x="4919" y="1773"/>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47" name="Freeform 2347"/>
              <p:cNvSpPr>
                <a:spLocks/>
              </p:cNvSpPr>
              <p:nvPr/>
            </p:nvSpPr>
            <p:spPr bwMode="auto">
              <a:xfrm>
                <a:off x="4896" y="177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48" name="Line 2348"/>
              <p:cNvSpPr>
                <a:spLocks noChangeShapeType="1"/>
              </p:cNvSpPr>
              <p:nvPr/>
            </p:nvSpPr>
            <p:spPr bwMode="auto">
              <a:xfrm>
                <a:off x="4919" y="1809"/>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49" name="Line 2349"/>
              <p:cNvSpPr>
                <a:spLocks noChangeShapeType="1"/>
              </p:cNvSpPr>
              <p:nvPr/>
            </p:nvSpPr>
            <p:spPr bwMode="auto">
              <a:xfrm>
                <a:off x="4928" y="1791"/>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50" name="Freeform 2350"/>
              <p:cNvSpPr>
                <a:spLocks/>
              </p:cNvSpPr>
              <p:nvPr/>
            </p:nvSpPr>
            <p:spPr bwMode="auto">
              <a:xfrm>
                <a:off x="4905" y="17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51" name="Line 2351"/>
              <p:cNvSpPr>
                <a:spLocks noChangeShapeType="1"/>
              </p:cNvSpPr>
              <p:nvPr/>
            </p:nvSpPr>
            <p:spPr bwMode="auto">
              <a:xfrm>
                <a:off x="4928" y="1823"/>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52" name="Line 2352"/>
              <p:cNvSpPr>
                <a:spLocks noChangeShapeType="1"/>
              </p:cNvSpPr>
              <p:nvPr/>
            </p:nvSpPr>
            <p:spPr bwMode="auto">
              <a:xfrm>
                <a:off x="4936" y="1787"/>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53" name="Freeform 2353"/>
              <p:cNvSpPr>
                <a:spLocks/>
              </p:cNvSpPr>
              <p:nvPr/>
            </p:nvSpPr>
            <p:spPr bwMode="auto">
              <a:xfrm>
                <a:off x="4913" y="17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54" name="Line 2354"/>
              <p:cNvSpPr>
                <a:spLocks noChangeShapeType="1"/>
              </p:cNvSpPr>
              <p:nvPr/>
            </p:nvSpPr>
            <p:spPr bwMode="auto">
              <a:xfrm flipV="1">
                <a:off x="4936" y="1814"/>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55" name="Line 2355"/>
              <p:cNvSpPr>
                <a:spLocks noChangeShapeType="1"/>
              </p:cNvSpPr>
              <p:nvPr/>
            </p:nvSpPr>
            <p:spPr bwMode="auto">
              <a:xfrm>
                <a:off x="4945" y="1761"/>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56" name="Freeform 2356"/>
              <p:cNvSpPr>
                <a:spLocks/>
              </p:cNvSpPr>
              <p:nvPr/>
            </p:nvSpPr>
            <p:spPr bwMode="auto">
              <a:xfrm>
                <a:off x="4922" y="17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57" name="Line 2357"/>
              <p:cNvSpPr>
                <a:spLocks noChangeShapeType="1"/>
              </p:cNvSpPr>
              <p:nvPr/>
            </p:nvSpPr>
            <p:spPr bwMode="auto">
              <a:xfrm flipV="1">
                <a:off x="4945" y="1808"/>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58" name="Line 2358"/>
              <p:cNvSpPr>
                <a:spLocks noChangeShapeType="1"/>
              </p:cNvSpPr>
              <p:nvPr/>
            </p:nvSpPr>
            <p:spPr bwMode="auto">
              <a:xfrm>
                <a:off x="4953" y="1744"/>
                <a:ext cx="0" cy="6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59" name="Freeform 2359"/>
              <p:cNvSpPr>
                <a:spLocks/>
              </p:cNvSpPr>
              <p:nvPr/>
            </p:nvSpPr>
            <p:spPr bwMode="auto">
              <a:xfrm>
                <a:off x="4931" y="17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60" name="Line 2360"/>
              <p:cNvSpPr>
                <a:spLocks noChangeShapeType="1"/>
              </p:cNvSpPr>
              <p:nvPr/>
            </p:nvSpPr>
            <p:spPr bwMode="auto">
              <a:xfrm flipV="1">
                <a:off x="4953" y="1805"/>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61" name="Line 2361"/>
              <p:cNvSpPr>
                <a:spLocks noChangeShapeType="1"/>
              </p:cNvSpPr>
              <p:nvPr/>
            </p:nvSpPr>
            <p:spPr bwMode="auto">
              <a:xfrm>
                <a:off x="4962" y="1724"/>
                <a:ext cx="0" cy="8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62" name="Freeform 2362"/>
              <p:cNvSpPr>
                <a:spLocks/>
              </p:cNvSpPr>
              <p:nvPr/>
            </p:nvSpPr>
            <p:spPr bwMode="auto">
              <a:xfrm>
                <a:off x="4939" y="17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63" name="Line 2363"/>
              <p:cNvSpPr>
                <a:spLocks noChangeShapeType="1"/>
              </p:cNvSpPr>
              <p:nvPr/>
            </p:nvSpPr>
            <p:spPr bwMode="auto">
              <a:xfrm flipV="1">
                <a:off x="4962" y="1780"/>
                <a:ext cx="9" cy="2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64" name="Line 2364"/>
              <p:cNvSpPr>
                <a:spLocks noChangeShapeType="1"/>
              </p:cNvSpPr>
              <p:nvPr/>
            </p:nvSpPr>
            <p:spPr bwMode="auto">
              <a:xfrm>
                <a:off x="4971" y="1693"/>
                <a:ext cx="0" cy="8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65" name="Freeform 2365"/>
              <p:cNvSpPr>
                <a:spLocks/>
              </p:cNvSpPr>
              <p:nvPr/>
            </p:nvSpPr>
            <p:spPr bwMode="auto">
              <a:xfrm>
                <a:off x="4948" y="169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66" name="Line 2366"/>
              <p:cNvSpPr>
                <a:spLocks noChangeShapeType="1"/>
              </p:cNvSpPr>
              <p:nvPr/>
            </p:nvSpPr>
            <p:spPr bwMode="auto">
              <a:xfrm>
                <a:off x="4971" y="1780"/>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67" name="Line 2367"/>
              <p:cNvSpPr>
                <a:spLocks noChangeShapeType="1"/>
              </p:cNvSpPr>
              <p:nvPr/>
            </p:nvSpPr>
            <p:spPr bwMode="auto">
              <a:xfrm>
                <a:off x="4979" y="1730"/>
                <a:ext cx="0" cy="6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68" name="Freeform 2368"/>
              <p:cNvSpPr>
                <a:spLocks/>
              </p:cNvSpPr>
              <p:nvPr/>
            </p:nvSpPr>
            <p:spPr bwMode="auto">
              <a:xfrm>
                <a:off x="4956" y="17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69" name="Line 2369"/>
              <p:cNvSpPr>
                <a:spLocks noChangeShapeType="1"/>
              </p:cNvSpPr>
              <p:nvPr/>
            </p:nvSpPr>
            <p:spPr bwMode="auto">
              <a:xfrm flipV="1">
                <a:off x="4979" y="1788"/>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70" name="Line 2370"/>
              <p:cNvSpPr>
                <a:spLocks noChangeShapeType="1"/>
              </p:cNvSpPr>
              <p:nvPr/>
            </p:nvSpPr>
            <p:spPr bwMode="auto">
              <a:xfrm>
                <a:off x="4988" y="1735"/>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71" name="Freeform 2371"/>
              <p:cNvSpPr>
                <a:spLocks/>
              </p:cNvSpPr>
              <p:nvPr/>
            </p:nvSpPr>
            <p:spPr bwMode="auto">
              <a:xfrm>
                <a:off x="4965" y="173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72" name="Line 2372"/>
              <p:cNvSpPr>
                <a:spLocks noChangeShapeType="1"/>
              </p:cNvSpPr>
              <p:nvPr/>
            </p:nvSpPr>
            <p:spPr bwMode="auto">
              <a:xfrm>
                <a:off x="4988" y="1788"/>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73" name="Line 2373"/>
              <p:cNvSpPr>
                <a:spLocks noChangeShapeType="1"/>
              </p:cNvSpPr>
              <p:nvPr/>
            </p:nvSpPr>
            <p:spPr bwMode="auto">
              <a:xfrm>
                <a:off x="4996" y="1764"/>
                <a:ext cx="0" cy="4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74" name="Freeform 2374"/>
              <p:cNvSpPr>
                <a:spLocks/>
              </p:cNvSpPr>
              <p:nvPr/>
            </p:nvSpPr>
            <p:spPr bwMode="auto">
              <a:xfrm>
                <a:off x="4973" y="17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75" name="Line 2375"/>
              <p:cNvSpPr>
                <a:spLocks noChangeShapeType="1"/>
              </p:cNvSpPr>
              <p:nvPr/>
            </p:nvSpPr>
            <p:spPr bwMode="auto">
              <a:xfrm flipV="1">
                <a:off x="4996" y="1797"/>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76" name="Line 2376"/>
              <p:cNvSpPr>
                <a:spLocks noChangeShapeType="1"/>
              </p:cNvSpPr>
              <p:nvPr/>
            </p:nvSpPr>
            <p:spPr bwMode="auto">
              <a:xfrm>
                <a:off x="5005" y="1737"/>
                <a:ext cx="0" cy="6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77" name="Freeform 2377"/>
              <p:cNvSpPr>
                <a:spLocks/>
              </p:cNvSpPr>
              <p:nvPr/>
            </p:nvSpPr>
            <p:spPr bwMode="auto">
              <a:xfrm>
                <a:off x="4982" y="17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78" name="Line 2378"/>
              <p:cNvSpPr>
                <a:spLocks noChangeShapeType="1"/>
              </p:cNvSpPr>
              <p:nvPr/>
            </p:nvSpPr>
            <p:spPr bwMode="auto">
              <a:xfrm flipV="1">
                <a:off x="5005" y="1789"/>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79" name="Line 2379"/>
              <p:cNvSpPr>
                <a:spLocks noChangeShapeType="1"/>
              </p:cNvSpPr>
              <p:nvPr/>
            </p:nvSpPr>
            <p:spPr bwMode="auto">
              <a:xfrm>
                <a:off x="5013" y="1725"/>
                <a:ext cx="0" cy="6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80" name="Freeform 2380"/>
              <p:cNvSpPr>
                <a:spLocks/>
              </p:cNvSpPr>
              <p:nvPr/>
            </p:nvSpPr>
            <p:spPr bwMode="auto">
              <a:xfrm>
                <a:off x="4990" y="17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81" name="Line 2381"/>
              <p:cNvSpPr>
                <a:spLocks noChangeShapeType="1"/>
              </p:cNvSpPr>
              <p:nvPr/>
            </p:nvSpPr>
            <p:spPr bwMode="auto">
              <a:xfrm>
                <a:off x="5013" y="178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82" name="Line 2382"/>
              <p:cNvSpPr>
                <a:spLocks noChangeShapeType="1"/>
              </p:cNvSpPr>
              <p:nvPr/>
            </p:nvSpPr>
            <p:spPr bwMode="auto">
              <a:xfrm>
                <a:off x="5022" y="1732"/>
                <a:ext cx="0" cy="6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83" name="Freeform 2383"/>
              <p:cNvSpPr>
                <a:spLocks/>
              </p:cNvSpPr>
              <p:nvPr/>
            </p:nvSpPr>
            <p:spPr bwMode="auto">
              <a:xfrm>
                <a:off x="4999" y="17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84" name="Line 2384"/>
              <p:cNvSpPr>
                <a:spLocks noChangeShapeType="1"/>
              </p:cNvSpPr>
              <p:nvPr/>
            </p:nvSpPr>
            <p:spPr bwMode="auto">
              <a:xfrm flipV="1">
                <a:off x="5022" y="1788"/>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85" name="Line 2385"/>
              <p:cNvSpPr>
                <a:spLocks noChangeShapeType="1"/>
              </p:cNvSpPr>
              <p:nvPr/>
            </p:nvSpPr>
            <p:spPr bwMode="auto">
              <a:xfrm>
                <a:off x="5030" y="1732"/>
                <a:ext cx="0" cy="5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86" name="Freeform 2386"/>
              <p:cNvSpPr>
                <a:spLocks/>
              </p:cNvSpPr>
              <p:nvPr/>
            </p:nvSpPr>
            <p:spPr bwMode="auto">
              <a:xfrm>
                <a:off x="5008" y="173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87" name="Line 2387"/>
              <p:cNvSpPr>
                <a:spLocks noChangeShapeType="1"/>
              </p:cNvSpPr>
              <p:nvPr/>
            </p:nvSpPr>
            <p:spPr bwMode="auto">
              <a:xfrm flipV="1">
                <a:off x="5030" y="1776"/>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88" name="Line 2388"/>
              <p:cNvSpPr>
                <a:spLocks noChangeShapeType="1"/>
              </p:cNvSpPr>
              <p:nvPr/>
            </p:nvSpPr>
            <p:spPr bwMode="auto">
              <a:xfrm>
                <a:off x="5039" y="1725"/>
                <a:ext cx="0" cy="5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89" name="Freeform 2389"/>
              <p:cNvSpPr>
                <a:spLocks/>
              </p:cNvSpPr>
              <p:nvPr/>
            </p:nvSpPr>
            <p:spPr bwMode="auto">
              <a:xfrm>
                <a:off x="5016" y="17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90" name="Line 2390"/>
              <p:cNvSpPr>
                <a:spLocks noChangeShapeType="1"/>
              </p:cNvSpPr>
              <p:nvPr/>
            </p:nvSpPr>
            <p:spPr bwMode="auto">
              <a:xfrm>
                <a:off x="5039" y="1776"/>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91" name="Line 2391"/>
              <p:cNvSpPr>
                <a:spLocks noChangeShapeType="1"/>
              </p:cNvSpPr>
              <p:nvPr/>
            </p:nvSpPr>
            <p:spPr bwMode="auto">
              <a:xfrm>
                <a:off x="5048" y="1738"/>
                <a:ext cx="0" cy="4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92" name="Freeform 2392"/>
              <p:cNvSpPr>
                <a:spLocks/>
              </p:cNvSpPr>
              <p:nvPr/>
            </p:nvSpPr>
            <p:spPr bwMode="auto">
              <a:xfrm>
                <a:off x="5025" y="17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93" name="Line 2393"/>
              <p:cNvSpPr>
                <a:spLocks noChangeShapeType="1"/>
              </p:cNvSpPr>
              <p:nvPr/>
            </p:nvSpPr>
            <p:spPr bwMode="auto">
              <a:xfrm flipV="1">
                <a:off x="5048" y="1762"/>
                <a:ext cx="8"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94" name="Line 2394"/>
              <p:cNvSpPr>
                <a:spLocks noChangeShapeType="1"/>
              </p:cNvSpPr>
              <p:nvPr/>
            </p:nvSpPr>
            <p:spPr bwMode="auto">
              <a:xfrm>
                <a:off x="5056" y="1725"/>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95" name="Freeform 2395"/>
              <p:cNvSpPr>
                <a:spLocks/>
              </p:cNvSpPr>
              <p:nvPr/>
            </p:nvSpPr>
            <p:spPr bwMode="auto">
              <a:xfrm>
                <a:off x="5033" y="17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96" name="Line 2396"/>
              <p:cNvSpPr>
                <a:spLocks noChangeShapeType="1"/>
              </p:cNvSpPr>
              <p:nvPr/>
            </p:nvSpPr>
            <p:spPr bwMode="auto">
              <a:xfrm flipV="1">
                <a:off x="5056" y="1746"/>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3997" name="Line 2397"/>
              <p:cNvSpPr>
                <a:spLocks noChangeShapeType="1"/>
              </p:cNvSpPr>
              <p:nvPr/>
            </p:nvSpPr>
            <p:spPr bwMode="auto">
              <a:xfrm>
                <a:off x="5065" y="1708"/>
                <a:ext cx="0" cy="3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3998" name="Freeform 2398"/>
              <p:cNvSpPr>
                <a:spLocks/>
              </p:cNvSpPr>
              <p:nvPr/>
            </p:nvSpPr>
            <p:spPr bwMode="auto">
              <a:xfrm>
                <a:off x="5042" y="17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3999" name="Line 2399"/>
              <p:cNvSpPr>
                <a:spLocks noChangeShapeType="1"/>
              </p:cNvSpPr>
              <p:nvPr/>
            </p:nvSpPr>
            <p:spPr bwMode="auto">
              <a:xfrm flipV="1">
                <a:off x="5065" y="1712"/>
                <a:ext cx="8" cy="3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00" name="Line 2400"/>
              <p:cNvSpPr>
                <a:spLocks noChangeShapeType="1"/>
              </p:cNvSpPr>
              <p:nvPr/>
            </p:nvSpPr>
            <p:spPr bwMode="auto">
              <a:xfrm>
                <a:off x="5073" y="1691"/>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01" name="Freeform 2401"/>
              <p:cNvSpPr>
                <a:spLocks/>
              </p:cNvSpPr>
              <p:nvPr/>
            </p:nvSpPr>
            <p:spPr bwMode="auto">
              <a:xfrm>
                <a:off x="5050" y="16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02" name="Line 2402"/>
              <p:cNvSpPr>
                <a:spLocks noChangeShapeType="1"/>
              </p:cNvSpPr>
              <p:nvPr/>
            </p:nvSpPr>
            <p:spPr bwMode="auto">
              <a:xfrm>
                <a:off x="5073" y="1712"/>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03" name="Line 2403"/>
              <p:cNvSpPr>
                <a:spLocks noChangeShapeType="1"/>
              </p:cNvSpPr>
              <p:nvPr/>
            </p:nvSpPr>
            <p:spPr bwMode="auto">
              <a:xfrm>
                <a:off x="5082" y="1707"/>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04" name="Freeform 2404"/>
              <p:cNvSpPr>
                <a:spLocks/>
              </p:cNvSpPr>
              <p:nvPr/>
            </p:nvSpPr>
            <p:spPr bwMode="auto">
              <a:xfrm>
                <a:off x="5059" y="17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05" name="Line 2405"/>
              <p:cNvSpPr>
                <a:spLocks noChangeShapeType="1"/>
              </p:cNvSpPr>
              <p:nvPr/>
            </p:nvSpPr>
            <p:spPr bwMode="auto">
              <a:xfrm flipV="1">
                <a:off x="5082" y="1721"/>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06" name="Line 2406"/>
              <p:cNvSpPr>
                <a:spLocks noChangeShapeType="1"/>
              </p:cNvSpPr>
              <p:nvPr/>
            </p:nvSpPr>
            <p:spPr bwMode="auto">
              <a:xfrm>
                <a:off x="5090" y="1682"/>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07" name="Freeform 2407"/>
              <p:cNvSpPr>
                <a:spLocks/>
              </p:cNvSpPr>
              <p:nvPr/>
            </p:nvSpPr>
            <p:spPr bwMode="auto">
              <a:xfrm>
                <a:off x="5068" y="168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08" name="Line 2408"/>
              <p:cNvSpPr>
                <a:spLocks noChangeShapeType="1"/>
              </p:cNvSpPr>
              <p:nvPr/>
            </p:nvSpPr>
            <p:spPr bwMode="auto">
              <a:xfrm>
                <a:off x="5090" y="1721"/>
                <a:ext cx="9" cy="3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09" name="Line 2409"/>
              <p:cNvSpPr>
                <a:spLocks noChangeShapeType="1"/>
              </p:cNvSpPr>
              <p:nvPr/>
            </p:nvSpPr>
            <p:spPr bwMode="auto">
              <a:xfrm>
                <a:off x="5099" y="1718"/>
                <a:ext cx="0" cy="4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10" name="Freeform 2410"/>
              <p:cNvSpPr>
                <a:spLocks/>
              </p:cNvSpPr>
              <p:nvPr/>
            </p:nvSpPr>
            <p:spPr bwMode="auto">
              <a:xfrm>
                <a:off x="5076" y="17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11" name="Line 2411"/>
              <p:cNvSpPr>
                <a:spLocks noChangeShapeType="1"/>
              </p:cNvSpPr>
              <p:nvPr/>
            </p:nvSpPr>
            <p:spPr bwMode="auto">
              <a:xfrm flipV="1">
                <a:off x="5099" y="1730"/>
                <a:ext cx="9"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12" name="Line 2412"/>
              <p:cNvSpPr>
                <a:spLocks noChangeShapeType="1"/>
              </p:cNvSpPr>
              <p:nvPr/>
            </p:nvSpPr>
            <p:spPr bwMode="auto">
              <a:xfrm>
                <a:off x="5108" y="1700"/>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13" name="Freeform 2413"/>
              <p:cNvSpPr>
                <a:spLocks/>
              </p:cNvSpPr>
              <p:nvPr/>
            </p:nvSpPr>
            <p:spPr bwMode="auto">
              <a:xfrm>
                <a:off x="5085" y="17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14" name="Line 2414"/>
              <p:cNvSpPr>
                <a:spLocks noChangeShapeType="1"/>
              </p:cNvSpPr>
              <p:nvPr/>
            </p:nvSpPr>
            <p:spPr bwMode="auto">
              <a:xfrm flipV="1">
                <a:off x="5108" y="1674"/>
                <a:ext cx="8" cy="5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15" name="Line 2415"/>
              <p:cNvSpPr>
                <a:spLocks noChangeShapeType="1"/>
              </p:cNvSpPr>
              <p:nvPr/>
            </p:nvSpPr>
            <p:spPr bwMode="auto">
              <a:xfrm>
                <a:off x="5116" y="1666"/>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16" name="Freeform 2416"/>
              <p:cNvSpPr>
                <a:spLocks/>
              </p:cNvSpPr>
              <p:nvPr/>
            </p:nvSpPr>
            <p:spPr bwMode="auto">
              <a:xfrm>
                <a:off x="5093" y="16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17" name="Line 2417"/>
              <p:cNvSpPr>
                <a:spLocks noChangeShapeType="1"/>
              </p:cNvSpPr>
              <p:nvPr/>
            </p:nvSpPr>
            <p:spPr bwMode="auto">
              <a:xfrm>
                <a:off x="5116" y="1674"/>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18" name="Line 2418"/>
              <p:cNvSpPr>
                <a:spLocks noChangeShapeType="1"/>
              </p:cNvSpPr>
              <p:nvPr/>
            </p:nvSpPr>
            <p:spPr bwMode="auto">
              <a:xfrm>
                <a:off x="5125" y="1687"/>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19" name="Freeform 2419"/>
              <p:cNvSpPr>
                <a:spLocks/>
              </p:cNvSpPr>
              <p:nvPr/>
            </p:nvSpPr>
            <p:spPr bwMode="auto">
              <a:xfrm>
                <a:off x="5102" y="16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20" name="Line 2420"/>
              <p:cNvSpPr>
                <a:spLocks noChangeShapeType="1"/>
              </p:cNvSpPr>
              <p:nvPr/>
            </p:nvSpPr>
            <p:spPr bwMode="auto">
              <a:xfrm>
                <a:off x="5125" y="1691"/>
                <a:ext cx="8"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21" name="Line 2421"/>
              <p:cNvSpPr>
                <a:spLocks noChangeShapeType="1"/>
              </p:cNvSpPr>
              <p:nvPr/>
            </p:nvSpPr>
            <p:spPr bwMode="auto">
              <a:xfrm>
                <a:off x="5133" y="1707"/>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22" name="Freeform 2422"/>
              <p:cNvSpPr>
                <a:spLocks/>
              </p:cNvSpPr>
              <p:nvPr/>
            </p:nvSpPr>
            <p:spPr bwMode="auto">
              <a:xfrm>
                <a:off x="5110" y="17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23" name="Line 2423"/>
              <p:cNvSpPr>
                <a:spLocks noChangeShapeType="1"/>
              </p:cNvSpPr>
              <p:nvPr/>
            </p:nvSpPr>
            <p:spPr bwMode="auto">
              <a:xfrm flipV="1">
                <a:off x="5133" y="1708"/>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24" name="Line 2424"/>
              <p:cNvSpPr>
                <a:spLocks noChangeShapeType="1"/>
              </p:cNvSpPr>
              <p:nvPr/>
            </p:nvSpPr>
            <p:spPr bwMode="auto">
              <a:xfrm>
                <a:off x="5142" y="1691"/>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25" name="Freeform 2425"/>
              <p:cNvSpPr>
                <a:spLocks/>
              </p:cNvSpPr>
              <p:nvPr/>
            </p:nvSpPr>
            <p:spPr bwMode="auto">
              <a:xfrm>
                <a:off x="5119" y="16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26" name="Line 2426"/>
              <p:cNvSpPr>
                <a:spLocks noChangeShapeType="1"/>
              </p:cNvSpPr>
              <p:nvPr/>
            </p:nvSpPr>
            <p:spPr bwMode="auto">
              <a:xfrm>
                <a:off x="5142" y="1708"/>
                <a:ext cx="8" cy="4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27" name="Line 2427"/>
              <p:cNvSpPr>
                <a:spLocks noChangeShapeType="1"/>
              </p:cNvSpPr>
              <p:nvPr/>
            </p:nvSpPr>
            <p:spPr bwMode="auto">
              <a:xfrm>
                <a:off x="5150" y="1724"/>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28" name="Freeform 2428"/>
              <p:cNvSpPr>
                <a:spLocks/>
              </p:cNvSpPr>
              <p:nvPr/>
            </p:nvSpPr>
            <p:spPr bwMode="auto">
              <a:xfrm>
                <a:off x="5128" y="17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29" name="Line 2429"/>
              <p:cNvSpPr>
                <a:spLocks noChangeShapeType="1"/>
              </p:cNvSpPr>
              <p:nvPr/>
            </p:nvSpPr>
            <p:spPr bwMode="auto">
              <a:xfrm flipV="1">
                <a:off x="5150" y="1725"/>
                <a:ext cx="9"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30" name="Line 2430"/>
              <p:cNvSpPr>
                <a:spLocks noChangeShapeType="1"/>
              </p:cNvSpPr>
              <p:nvPr/>
            </p:nvSpPr>
            <p:spPr bwMode="auto">
              <a:xfrm>
                <a:off x="5159" y="1672"/>
                <a:ext cx="0" cy="5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31" name="Freeform 2431"/>
              <p:cNvSpPr>
                <a:spLocks/>
              </p:cNvSpPr>
              <p:nvPr/>
            </p:nvSpPr>
            <p:spPr bwMode="auto">
              <a:xfrm>
                <a:off x="5136" y="167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32" name="Line 2432"/>
              <p:cNvSpPr>
                <a:spLocks noChangeShapeType="1"/>
              </p:cNvSpPr>
              <p:nvPr/>
            </p:nvSpPr>
            <p:spPr bwMode="auto">
              <a:xfrm flipV="1">
                <a:off x="5159" y="1656"/>
                <a:ext cx="9" cy="6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33" name="Line 2433"/>
              <p:cNvSpPr>
                <a:spLocks noChangeShapeType="1"/>
              </p:cNvSpPr>
              <p:nvPr/>
            </p:nvSpPr>
            <p:spPr bwMode="auto">
              <a:xfrm>
                <a:off x="5168" y="1599"/>
                <a:ext cx="0" cy="5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34" name="Freeform 2434"/>
              <p:cNvSpPr>
                <a:spLocks/>
              </p:cNvSpPr>
              <p:nvPr/>
            </p:nvSpPr>
            <p:spPr bwMode="auto">
              <a:xfrm>
                <a:off x="5145" y="159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35" name="Line 2435"/>
              <p:cNvSpPr>
                <a:spLocks noChangeShapeType="1"/>
              </p:cNvSpPr>
              <p:nvPr/>
            </p:nvSpPr>
            <p:spPr bwMode="auto">
              <a:xfrm flipV="1">
                <a:off x="5168" y="1646"/>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36" name="Line 2436"/>
              <p:cNvSpPr>
                <a:spLocks noChangeShapeType="1"/>
              </p:cNvSpPr>
              <p:nvPr/>
            </p:nvSpPr>
            <p:spPr bwMode="auto">
              <a:xfrm>
                <a:off x="5176" y="1579"/>
                <a:ext cx="0" cy="6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37" name="Freeform 2437"/>
              <p:cNvSpPr>
                <a:spLocks/>
              </p:cNvSpPr>
              <p:nvPr/>
            </p:nvSpPr>
            <p:spPr bwMode="auto">
              <a:xfrm>
                <a:off x="5153" y="157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38" name="Line 2438"/>
              <p:cNvSpPr>
                <a:spLocks noChangeShapeType="1"/>
              </p:cNvSpPr>
              <p:nvPr/>
            </p:nvSpPr>
            <p:spPr bwMode="auto">
              <a:xfrm>
                <a:off x="5176" y="1646"/>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39" name="Line 2439"/>
              <p:cNvSpPr>
                <a:spLocks noChangeShapeType="1"/>
              </p:cNvSpPr>
              <p:nvPr/>
            </p:nvSpPr>
            <p:spPr bwMode="auto">
              <a:xfrm>
                <a:off x="5185" y="1586"/>
                <a:ext cx="0" cy="7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40" name="Freeform 2440"/>
              <p:cNvSpPr>
                <a:spLocks/>
              </p:cNvSpPr>
              <p:nvPr/>
            </p:nvSpPr>
            <p:spPr bwMode="auto">
              <a:xfrm>
                <a:off x="5162" y="158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41" name="Line 2441"/>
              <p:cNvSpPr>
                <a:spLocks noChangeShapeType="1"/>
              </p:cNvSpPr>
              <p:nvPr/>
            </p:nvSpPr>
            <p:spPr bwMode="auto">
              <a:xfrm>
                <a:off x="5185" y="1657"/>
                <a:ext cx="8" cy="5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42" name="Line 2442"/>
              <p:cNvSpPr>
                <a:spLocks noChangeShapeType="1"/>
              </p:cNvSpPr>
              <p:nvPr/>
            </p:nvSpPr>
            <p:spPr bwMode="auto">
              <a:xfrm>
                <a:off x="5193" y="1667"/>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43" name="Freeform 2443"/>
              <p:cNvSpPr>
                <a:spLocks/>
              </p:cNvSpPr>
              <p:nvPr/>
            </p:nvSpPr>
            <p:spPr bwMode="auto">
              <a:xfrm>
                <a:off x="5170" y="166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44" name="Line 2444"/>
              <p:cNvSpPr>
                <a:spLocks noChangeShapeType="1"/>
              </p:cNvSpPr>
              <p:nvPr/>
            </p:nvSpPr>
            <p:spPr bwMode="auto">
              <a:xfrm>
                <a:off x="5193" y="1711"/>
                <a:ext cx="9" cy="2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45" name="Line 2445"/>
              <p:cNvSpPr>
                <a:spLocks noChangeShapeType="1"/>
              </p:cNvSpPr>
              <p:nvPr/>
            </p:nvSpPr>
            <p:spPr bwMode="auto">
              <a:xfrm>
                <a:off x="5202" y="1703"/>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46" name="Freeform 2446"/>
              <p:cNvSpPr>
                <a:spLocks/>
              </p:cNvSpPr>
              <p:nvPr/>
            </p:nvSpPr>
            <p:spPr bwMode="auto">
              <a:xfrm>
                <a:off x="5179" y="17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47" name="Line 2447"/>
              <p:cNvSpPr>
                <a:spLocks noChangeShapeType="1"/>
              </p:cNvSpPr>
              <p:nvPr/>
            </p:nvSpPr>
            <p:spPr bwMode="auto">
              <a:xfrm flipV="1">
                <a:off x="5202" y="1724"/>
                <a:ext cx="8"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48" name="Line 2448"/>
              <p:cNvSpPr>
                <a:spLocks noChangeShapeType="1"/>
              </p:cNvSpPr>
              <p:nvPr/>
            </p:nvSpPr>
            <p:spPr bwMode="auto">
              <a:xfrm>
                <a:off x="5210" y="1678"/>
                <a:ext cx="0" cy="4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49" name="Freeform 2449"/>
              <p:cNvSpPr>
                <a:spLocks/>
              </p:cNvSpPr>
              <p:nvPr/>
            </p:nvSpPr>
            <p:spPr bwMode="auto">
              <a:xfrm>
                <a:off x="5187" y="16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50" name="Line 2450"/>
              <p:cNvSpPr>
                <a:spLocks noChangeShapeType="1"/>
              </p:cNvSpPr>
              <p:nvPr/>
            </p:nvSpPr>
            <p:spPr bwMode="auto">
              <a:xfrm flipV="1">
                <a:off x="5210" y="1688"/>
                <a:ext cx="9" cy="3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51" name="Line 2451"/>
              <p:cNvSpPr>
                <a:spLocks noChangeShapeType="1"/>
              </p:cNvSpPr>
              <p:nvPr/>
            </p:nvSpPr>
            <p:spPr bwMode="auto">
              <a:xfrm>
                <a:off x="5219" y="1636"/>
                <a:ext cx="0" cy="5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52" name="Freeform 2452"/>
              <p:cNvSpPr>
                <a:spLocks/>
              </p:cNvSpPr>
              <p:nvPr/>
            </p:nvSpPr>
            <p:spPr bwMode="auto">
              <a:xfrm>
                <a:off x="5196" y="16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grpSp>
        <p:sp>
          <p:nvSpPr>
            <p:cNvPr id="4124054" name="Line 2454"/>
            <p:cNvSpPr>
              <a:spLocks noChangeShapeType="1"/>
            </p:cNvSpPr>
            <p:nvPr/>
          </p:nvSpPr>
          <p:spPr bwMode="auto">
            <a:xfrm flipV="1">
              <a:off x="5219" y="1650"/>
              <a:ext cx="8" cy="3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55" name="Line 2455"/>
            <p:cNvSpPr>
              <a:spLocks noChangeShapeType="1"/>
            </p:cNvSpPr>
            <p:nvPr/>
          </p:nvSpPr>
          <p:spPr bwMode="auto">
            <a:xfrm>
              <a:off x="5227" y="1586"/>
              <a:ext cx="0" cy="6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56" name="Freeform 2456"/>
            <p:cNvSpPr>
              <a:spLocks/>
            </p:cNvSpPr>
            <p:nvPr/>
          </p:nvSpPr>
          <p:spPr bwMode="auto">
            <a:xfrm>
              <a:off x="5205" y="158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57" name="Line 2457"/>
            <p:cNvSpPr>
              <a:spLocks noChangeShapeType="1"/>
            </p:cNvSpPr>
            <p:nvPr/>
          </p:nvSpPr>
          <p:spPr bwMode="auto">
            <a:xfrm flipV="1">
              <a:off x="5227" y="1636"/>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58" name="Line 2458"/>
            <p:cNvSpPr>
              <a:spLocks noChangeShapeType="1"/>
            </p:cNvSpPr>
            <p:nvPr/>
          </p:nvSpPr>
          <p:spPr bwMode="auto">
            <a:xfrm>
              <a:off x="5236" y="1565"/>
              <a:ext cx="0" cy="7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59" name="Freeform 2459"/>
            <p:cNvSpPr>
              <a:spLocks/>
            </p:cNvSpPr>
            <p:nvPr/>
          </p:nvSpPr>
          <p:spPr bwMode="auto">
            <a:xfrm>
              <a:off x="5213" y="15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060" name="Line 2460"/>
            <p:cNvSpPr>
              <a:spLocks noChangeShapeType="1"/>
            </p:cNvSpPr>
            <p:nvPr/>
          </p:nvSpPr>
          <p:spPr bwMode="auto">
            <a:xfrm>
              <a:off x="5236" y="1636"/>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61" name="Line 2461"/>
            <p:cNvSpPr>
              <a:spLocks noChangeShapeType="1"/>
            </p:cNvSpPr>
            <p:nvPr/>
          </p:nvSpPr>
          <p:spPr bwMode="auto">
            <a:xfrm>
              <a:off x="5245" y="1557"/>
              <a:ext cx="0" cy="8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62" name="Line 2462"/>
            <p:cNvSpPr>
              <a:spLocks noChangeShapeType="1"/>
            </p:cNvSpPr>
            <p:nvPr/>
          </p:nvSpPr>
          <p:spPr bwMode="auto">
            <a:xfrm>
              <a:off x="5222" y="1557"/>
              <a:ext cx="41"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063" name="Line 2463"/>
            <p:cNvSpPr>
              <a:spLocks noChangeShapeType="1"/>
            </p:cNvSpPr>
            <p:nvPr/>
          </p:nvSpPr>
          <p:spPr bwMode="auto">
            <a:xfrm>
              <a:off x="5245" y="1644"/>
              <a:ext cx="4" cy="2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064" name="Rectangle 2464"/>
            <p:cNvSpPr>
              <a:spLocks noChangeArrowheads="1"/>
            </p:cNvSpPr>
            <p:nvPr/>
          </p:nvSpPr>
          <p:spPr bwMode="auto">
            <a:xfrm>
              <a:off x="4159" y="2152"/>
              <a:ext cx="474"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Time (sec)</a:t>
              </a:r>
              <a:endParaRPr lang="en-US">
                <a:solidFill>
                  <a:srgbClr val="FFFFFF"/>
                </a:solidFill>
                <a:effectLst>
                  <a:outerShdw blurRad="38100" dist="38100" dir="2700000" algn="tl">
                    <a:srgbClr val="000000"/>
                  </a:outerShdw>
                </a:effectLst>
                <a:cs typeface="Arial" pitchFamily="34" charset="0"/>
              </a:endParaRPr>
            </a:p>
          </p:txBody>
        </p:sp>
        <p:sp>
          <p:nvSpPr>
            <p:cNvPr id="4124065" name="Rectangle 2465"/>
            <p:cNvSpPr>
              <a:spLocks noChangeArrowheads="1"/>
            </p:cNvSpPr>
            <p:nvPr/>
          </p:nvSpPr>
          <p:spPr bwMode="auto">
            <a:xfrm rot="16200000">
              <a:off x="2892" y="1355"/>
              <a:ext cx="533"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  Baseline</a:t>
              </a:r>
              <a:endParaRPr lang="en-US">
                <a:solidFill>
                  <a:srgbClr val="FFFFFF"/>
                </a:solidFill>
                <a:effectLst>
                  <a:outerShdw blurRad="38100" dist="38100" dir="2700000" algn="tl">
                    <a:srgbClr val="000000"/>
                  </a:outerShdw>
                </a:effectLst>
                <a:cs typeface="Arial" pitchFamily="34" charset="0"/>
              </a:endParaRPr>
            </a:p>
          </p:txBody>
        </p:sp>
      </p:grpSp>
      <p:sp>
        <p:nvSpPr>
          <p:cNvPr id="4124068" name="Rectangle 2468"/>
          <p:cNvSpPr>
            <a:spLocks noChangeArrowheads="1"/>
          </p:cNvSpPr>
          <p:nvPr/>
        </p:nvSpPr>
        <p:spPr bwMode="auto">
          <a:xfrm>
            <a:off x="1195388" y="3587750"/>
            <a:ext cx="3779837" cy="2627313"/>
          </a:xfrm>
          <a:prstGeom prst="rect">
            <a:avLst/>
          </a:prstGeom>
          <a:noFill/>
          <a:ln w="9525">
            <a:noFill/>
            <a:miter lim="800000"/>
            <a:headEnd/>
            <a:tailEnd/>
          </a:ln>
        </p:spPr>
        <p:txBody>
          <a:bodyPr/>
          <a:lstStyle/>
          <a:p>
            <a:pPr>
              <a:defRPr/>
            </a:pPr>
            <a:endParaRPr lang="en-US" sz="2000">
              <a:cs typeface="Arial" pitchFamily="34" charset="0"/>
            </a:endParaRPr>
          </a:p>
        </p:txBody>
      </p:sp>
      <p:grpSp>
        <p:nvGrpSpPr>
          <p:cNvPr id="15" name="Group 4914"/>
          <p:cNvGrpSpPr>
            <a:grpSpLocks/>
          </p:cNvGrpSpPr>
          <p:nvPr/>
        </p:nvGrpSpPr>
        <p:grpSpPr bwMode="auto">
          <a:xfrm>
            <a:off x="1195388" y="3587750"/>
            <a:ext cx="7554912" cy="2632075"/>
            <a:chOff x="753" y="2260"/>
            <a:chExt cx="4759" cy="1658"/>
          </a:xfrm>
        </p:grpSpPr>
        <p:sp>
          <p:nvSpPr>
            <p:cNvPr id="4124066" name="AutoShape 2466"/>
            <p:cNvSpPr>
              <a:spLocks noChangeAspect="1" noChangeArrowheads="1" noTextEdit="1"/>
            </p:cNvSpPr>
            <p:nvPr/>
          </p:nvSpPr>
          <p:spPr bwMode="auto">
            <a:xfrm>
              <a:off x="753" y="2260"/>
              <a:ext cx="2381" cy="165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125292" name="AutoShape 3692"/>
            <p:cNvSpPr>
              <a:spLocks noChangeAspect="1" noChangeArrowheads="1" noTextEdit="1"/>
            </p:cNvSpPr>
            <p:nvPr/>
          </p:nvSpPr>
          <p:spPr bwMode="auto">
            <a:xfrm>
              <a:off x="3131" y="2263"/>
              <a:ext cx="2381" cy="1655"/>
            </a:xfrm>
            <a:prstGeom prst="rect">
              <a:avLst/>
            </a:prstGeom>
            <a:noFill/>
            <a:ln w="9525">
              <a:noFill/>
              <a:miter lim="800000"/>
              <a:headEnd/>
              <a:tailEnd/>
            </a:ln>
          </p:spPr>
          <p:txBody>
            <a:bodyPr/>
            <a:lstStyle/>
            <a:p>
              <a:pPr>
                <a:defRPr/>
              </a:pPr>
              <a:endParaRPr lang="en-US" sz="2000">
                <a:cs typeface="Arial" pitchFamily="34" charset="0"/>
              </a:endParaRPr>
            </a:p>
          </p:txBody>
        </p:sp>
      </p:grpSp>
      <p:sp>
        <p:nvSpPr>
          <p:cNvPr id="4125294" name="Rectangle 3694"/>
          <p:cNvSpPr>
            <a:spLocks noChangeArrowheads="1"/>
          </p:cNvSpPr>
          <p:nvPr/>
        </p:nvSpPr>
        <p:spPr bwMode="auto">
          <a:xfrm>
            <a:off x="4970463" y="3592513"/>
            <a:ext cx="3779837" cy="2627312"/>
          </a:xfrm>
          <a:prstGeom prst="rect">
            <a:avLst/>
          </a:prstGeom>
          <a:noFill/>
          <a:ln w="9525">
            <a:noFill/>
            <a:miter lim="800000"/>
            <a:headEnd/>
            <a:tailEnd/>
          </a:ln>
        </p:spPr>
        <p:txBody>
          <a:bodyPr/>
          <a:lstStyle/>
          <a:p>
            <a:pPr>
              <a:defRPr/>
            </a:pPr>
            <a:endParaRPr lang="en-US" sz="2000">
              <a:cs typeface="Arial" pitchFamily="34" charset="0"/>
            </a:endParaRPr>
          </a:p>
        </p:txBody>
      </p:sp>
      <p:grpSp>
        <p:nvGrpSpPr>
          <p:cNvPr id="20" name="Group 4913"/>
          <p:cNvGrpSpPr>
            <a:grpSpLocks/>
          </p:cNvGrpSpPr>
          <p:nvPr/>
        </p:nvGrpSpPr>
        <p:grpSpPr bwMode="auto">
          <a:xfrm>
            <a:off x="360363" y="3759200"/>
            <a:ext cx="8016875" cy="2339975"/>
            <a:chOff x="227" y="2368"/>
            <a:chExt cx="5050" cy="1474"/>
          </a:xfrm>
        </p:grpSpPr>
        <p:sp>
          <p:nvSpPr>
            <p:cNvPr id="66574" name="TextBox 13"/>
            <p:cNvSpPr txBox="1">
              <a:spLocks noChangeArrowheads="1"/>
            </p:cNvSpPr>
            <p:nvPr/>
          </p:nvSpPr>
          <p:spPr bwMode="auto">
            <a:xfrm>
              <a:off x="227" y="2704"/>
              <a:ext cx="493" cy="250"/>
            </a:xfrm>
            <a:prstGeom prst="rect">
              <a:avLst/>
            </a:prstGeom>
            <a:noFill/>
            <a:ln w="9525">
              <a:noFill/>
              <a:miter lim="800000"/>
              <a:headEnd/>
              <a:tailEnd/>
            </a:ln>
          </p:spPr>
          <p:txBody>
            <a:bodyPr wrap="none">
              <a:spAutoFit/>
            </a:bodyPr>
            <a:lstStyle/>
            <a:p>
              <a:pPr eaLnBrk="1" hangingPunct="1"/>
              <a:r>
                <a:rPr lang="en-US" sz="2000" b="1" smtClean="0">
                  <a:solidFill>
                    <a:srgbClr val="FFFFFF"/>
                  </a:solidFill>
                  <a:effectLst/>
                  <a:latin typeface="Calibri" pitchFamily="34" charset="0"/>
                  <a:cs typeface="Arial" pitchFamily="34" charset="0"/>
                </a:rPr>
                <a:t>MAM</a:t>
              </a:r>
            </a:p>
          </p:txBody>
        </p:sp>
        <p:sp>
          <p:nvSpPr>
            <p:cNvPr id="18" name="Rounded Rectangle 17"/>
            <p:cNvSpPr/>
            <p:nvPr/>
          </p:nvSpPr>
          <p:spPr>
            <a:xfrm>
              <a:off x="1463" y="3429"/>
              <a:ext cx="384" cy="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19" name="Rounded Rectangle 18"/>
            <p:cNvSpPr/>
            <p:nvPr/>
          </p:nvSpPr>
          <p:spPr>
            <a:xfrm>
              <a:off x="3859" y="3444"/>
              <a:ext cx="384" cy="5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a:solidFill>
                  <a:srgbClr val="FFFFFF"/>
                </a:solidFill>
                <a:effectLst/>
              </a:endParaRPr>
            </a:p>
          </p:txBody>
        </p:sp>
        <p:sp>
          <p:nvSpPr>
            <p:cNvPr id="4124069" name="Rectangle 2469"/>
            <p:cNvSpPr>
              <a:spLocks noChangeArrowheads="1"/>
            </p:cNvSpPr>
            <p:nvPr/>
          </p:nvSpPr>
          <p:spPr bwMode="auto">
            <a:xfrm>
              <a:off x="1158" y="2420"/>
              <a:ext cx="1712" cy="114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124070" name="Line 2470"/>
            <p:cNvSpPr>
              <a:spLocks noChangeShapeType="1"/>
            </p:cNvSpPr>
            <p:nvPr/>
          </p:nvSpPr>
          <p:spPr bwMode="auto">
            <a:xfrm>
              <a:off x="1158" y="3561"/>
              <a:ext cx="1713"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71" name="Line 2471"/>
            <p:cNvSpPr>
              <a:spLocks noChangeShapeType="1"/>
            </p:cNvSpPr>
            <p:nvPr/>
          </p:nvSpPr>
          <p:spPr bwMode="auto">
            <a:xfrm>
              <a:off x="1158" y="3561"/>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72" name="Rectangle 2472"/>
            <p:cNvSpPr>
              <a:spLocks noChangeArrowheads="1"/>
            </p:cNvSpPr>
            <p:nvPr/>
          </p:nvSpPr>
          <p:spPr bwMode="auto">
            <a:xfrm>
              <a:off x="1113" y="3605"/>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0</a:t>
              </a:r>
              <a:endParaRPr lang="en-US">
                <a:solidFill>
                  <a:srgbClr val="FFFFFF"/>
                </a:solidFill>
                <a:effectLst>
                  <a:outerShdw blurRad="38100" dist="38100" dir="2700000" algn="tl">
                    <a:srgbClr val="000000"/>
                  </a:outerShdw>
                </a:effectLst>
                <a:cs typeface="Arial" pitchFamily="34" charset="0"/>
              </a:endParaRPr>
            </a:p>
          </p:txBody>
        </p:sp>
        <p:sp>
          <p:nvSpPr>
            <p:cNvPr id="4124073" name="Line 2473"/>
            <p:cNvSpPr>
              <a:spLocks noChangeShapeType="1"/>
            </p:cNvSpPr>
            <p:nvPr/>
          </p:nvSpPr>
          <p:spPr bwMode="auto">
            <a:xfrm>
              <a:off x="1501" y="3561"/>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74" name="Rectangle 2474"/>
            <p:cNvSpPr>
              <a:spLocks noChangeArrowheads="1"/>
            </p:cNvSpPr>
            <p:nvPr/>
          </p:nvSpPr>
          <p:spPr bwMode="auto">
            <a:xfrm>
              <a:off x="1456" y="3605"/>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a:t>
              </a:r>
              <a:endParaRPr lang="en-US">
                <a:solidFill>
                  <a:srgbClr val="FFFFFF"/>
                </a:solidFill>
                <a:effectLst>
                  <a:outerShdw blurRad="38100" dist="38100" dir="2700000" algn="tl">
                    <a:srgbClr val="000000"/>
                  </a:outerShdw>
                </a:effectLst>
                <a:cs typeface="Arial" pitchFamily="34" charset="0"/>
              </a:endParaRPr>
            </a:p>
          </p:txBody>
        </p:sp>
        <p:sp>
          <p:nvSpPr>
            <p:cNvPr id="4124075" name="Line 2475"/>
            <p:cNvSpPr>
              <a:spLocks noChangeShapeType="1"/>
            </p:cNvSpPr>
            <p:nvPr/>
          </p:nvSpPr>
          <p:spPr bwMode="auto">
            <a:xfrm>
              <a:off x="1844" y="3561"/>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76" name="Rectangle 2476"/>
            <p:cNvSpPr>
              <a:spLocks noChangeArrowheads="1"/>
            </p:cNvSpPr>
            <p:nvPr/>
          </p:nvSpPr>
          <p:spPr bwMode="auto">
            <a:xfrm>
              <a:off x="1799" y="3605"/>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4</a:t>
              </a:r>
              <a:endParaRPr lang="en-US">
                <a:solidFill>
                  <a:srgbClr val="FFFFFF"/>
                </a:solidFill>
                <a:effectLst>
                  <a:outerShdw blurRad="38100" dist="38100" dir="2700000" algn="tl">
                    <a:srgbClr val="000000"/>
                  </a:outerShdw>
                </a:effectLst>
                <a:cs typeface="Arial" pitchFamily="34" charset="0"/>
              </a:endParaRPr>
            </a:p>
          </p:txBody>
        </p:sp>
        <p:sp>
          <p:nvSpPr>
            <p:cNvPr id="4124077" name="Line 2477"/>
            <p:cNvSpPr>
              <a:spLocks noChangeShapeType="1"/>
            </p:cNvSpPr>
            <p:nvPr/>
          </p:nvSpPr>
          <p:spPr bwMode="auto">
            <a:xfrm>
              <a:off x="2186" y="3561"/>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78" name="Rectangle 2478"/>
            <p:cNvSpPr>
              <a:spLocks noChangeArrowheads="1"/>
            </p:cNvSpPr>
            <p:nvPr/>
          </p:nvSpPr>
          <p:spPr bwMode="auto">
            <a:xfrm>
              <a:off x="2141" y="3605"/>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6</a:t>
              </a:r>
              <a:endParaRPr lang="en-US">
                <a:solidFill>
                  <a:srgbClr val="FFFFFF"/>
                </a:solidFill>
                <a:effectLst>
                  <a:outerShdw blurRad="38100" dist="38100" dir="2700000" algn="tl">
                    <a:srgbClr val="000000"/>
                  </a:outerShdw>
                </a:effectLst>
                <a:cs typeface="Arial" pitchFamily="34" charset="0"/>
              </a:endParaRPr>
            </a:p>
          </p:txBody>
        </p:sp>
        <p:sp>
          <p:nvSpPr>
            <p:cNvPr id="4124079" name="Line 2479"/>
            <p:cNvSpPr>
              <a:spLocks noChangeShapeType="1"/>
            </p:cNvSpPr>
            <p:nvPr/>
          </p:nvSpPr>
          <p:spPr bwMode="auto">
            <a:xfrm>
              <a:off x="2529" y="3561"/>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80" name="Rectangle 2480"/>
            <p:cNvSpPr>
              <a:spLocks noChangeArrowheads="1"/>
            </p:cNvSpPr>
            <p:nvPr/>
          </p:nvSpPr>
          <p:spPr bwMode="auto">
            <a:xfrm>
              <a:off x="2484" y="3605"/>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8</a:t>
              </a:r>
              <a:endParaRPr lang="en-US">
                <a:solidFill>
                  <a:srgbClr val="FFFFFF"/>
                </a:solidFill>
                <a:effectLst>
                  <a:outerShdw blurRad="38100" dist="38100" dir="2700000" algn="tl">
                    <a:srgbClr val="000000"/>
                  </a:outerShdw>
                </a:effectLst>
                <a:cs typeface="Arial" pitchFamily="34" charset="0"/>
              </a:endParaRPr>
            </a:p>
          </p:txBody>
        </p:sp>
        <p:sp>
          <p:nvSpPr>
            <p:cNvPr id="4124081" name="Line 2481"/>
            <p:cNvSpPr>
              <a:spLocks noChangeShapeType="1"/>
            </p:cNvSpPr>
            <p:nvPr/>
          </p:nvSpPr>
          <p:spPr bwMode="auto">
            <a:xfrm>
              <a:off x="2871" y="3561"/>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82" name="Rectangle 2482"/>
            <p:cNvSpPr>
              <a:spLocks noChangeArrowheads="1"/>
            </p:cNvSpPr>
            <p:nvPr/>
          </p:nvSpPr>
          <p:spPr bwMode="auto">
            <a:xfrm>
              <a:off x="2801" y="3605"/>
              <a:ext cx="98"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a:t>
              </a:r>
              <a:endParaRPr lang="en-US">
                <a:solidFill>
                  <a:srgbClr val="FFFFFF"/>
                </a:solidFill>
                <a:effectLst>
                  <a:outerShdw blurRad="38100" dist="38100" dir="2700000" algn="tl">
                    <a:srgbClr val="000000"/>
                  </a:outerShdw>
                </a:effectLst>
                <a:cs typeface="Arial" pitchFamily="34" charset="0"/>
              </a:endParaRPr>
            </a:p>
          </p:txBody>
        </p:sp>
        <p:sp>
          <p:nvSpPr>
            <p:cNvPr id="4124083" name="Line 2483"/>
            <p:cNvSpPr>
              <a:spLocks noChangeShapeType="1"/>
            </p:cNvSpPr>
            <p:nvPr/>
          </p:nvSpPr>
          <p:spPr bwMode="auto">
            <a:xfrm flipV="1">
              <a:off x="1158" y="2420"/>
              <a:ext cx="0" cy="1141"/>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84" name="Line 2484"/>
            <p:cNvSpPr>
              <a:spLocks noChangeShapeType="1"/>
            </p:cNvSpPr>
            <p:nvPr/>
          </p:nvSpPr>
          <p:spPr bwMode="auto">
            <a:xfrm flipH="1">
              <a:off x="1126" y="3561"/>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85" name="Rectangle 2485"/>
            <p:cNvSpPr>
              <a:spLocks noChangeArrowheads="1"/>
            </p:cNvSpPr>
            <p:nvPr/>
          </p:nvSpPr>
          <p:spPr bwMode="auto">
            <a:xfrm>
              <a:off x="1024" y="3510"/>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0</a:t>
              </a:r>
              <a:endParaRPr lang="en-US">
                <a:solidFill>
                  <a:srgbClr val="FFFFFF"/>
                </a:solidFill>
                <a:effectLst>
                  <a:outerShdw blurRad="38100" dist="38100" dir="2700000" algn="tl">
                    <a:srgbClr val="000000"/>
                  </a:outerShdw>
                </a:effectLst>
                <a:cs typeface="Arial" pitchFamily="34" charset="0"/>
              </a:endParaRPr>
            </a:p>
          </p:txBody>
        </p:sp>
        <p:sp>
          <p:nvSpPr>
            <p:cNvPr id="4124086" name="Line 2486"/>
            <p:cNvSpPr>
              <a:spLocks noChangeShapeType="1"/>
            </p:cNvSpPr>
            <p:nvPr/>
          </p:nvSpPr>
          <p:spPr bwMode="auto">
            <a:xfrm flipH="1">
              <a:off x="1126" y="3333"/>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87" name="Rectangle 2487"/>
            <p:cNvSpPr>
              <a:spLocks noChangeArrowheads="1"/>
            </p:cNvSpPr>
            <p:nvPr/>
          </p:nvSpPr>
          <p:spPr bwMode="auto">
            <a:xfrm>
              <a:off x="926" y="3282"/>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100</a:t>
              </a:r>
              <a:endParaRPr lang="en-US">
                <a:solidFill>
                  <a:srgbClr val="FFFFFF"/>
                </a:solidFill>
                <a:effectLst>
                  <a:outerShdw blurRad="38100" dist="38100" dir="2700000" algn="tl">
                    <a:srgbClr val="000000"/>
                  </a:outerShdw>
                </a:effectLst>
                <a:cs typeface="Arial" pitchFamily="34" charset="0"/>
              </a:endParaRPr>
            </a:p>
          </p:txBody>
        </p:sp>
        <p:sp>
          <p:nvSpPr>
            <p:cNvPr id="4124088" name="Line 2488"/>
            <p:cNvSpPr>
              <a:spLocks noChangeShapeType="1"/>
            </p:cNvSpPr>
            <p:nvPr/>
          </p:nvSpPr>
          <p:spPr bwMode="auto">
            <a:xfrm flipH="1">
              <a:off x="1126" y="3105"/>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89" name="Rectangle 2489"/>
            <p:cNvSpPr>
              <a:spLocks noChangeArrowheads="1"/>
            </p:cNvSpPr>
            <p:nvPr/>
          </p:nvSpPr>
          <p:spPr bwMode="auto">
            <a:xfrm>
              <a:off x="926" y="3053"/>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200</a:t>
              </a:r>
              <a:endParaRPr lang="en-US">
                <a:solidFill>
                  <a:srgbClr val="FFFFFF"/>
                </a:solidFill>
                <a:effectLst>
                  <a:outerShdw blurRad="38100" dist="38100" dir="2700000" algn="tl">
                    <a:srgbClr val="000000"/>
                  </a:outerShdw>
                </a:effectLst>
                <a:cs typeface="Arial" pitchFamily="34" charset="0"/>
              </a:endParaRPr>
            </a:p>
          </p:txBody>
        </p:sp>
        <p:sp>
          <p:nvSpPr>
            <p:cNvPr id="4124090" name="Line 2490"/>
            <p:cNvSpPr>
              <a:spLocks noChangeShapeType="1"/>
            </p:cNvSpPr>
            <p:nvPr/>
          </p:nvSpPr>
          <p:spPr bwMode="auto">
            <a:xfrm flipH="1">
              <a:off x="1126" y="2876"/>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91" name="Rectangle 2491"/>
            <p:cNvSpPr>
              <a:spLocks noChangeArrowheads="1"/>
            </p:cNvSpPr>
            <p:nvPr/>
          </p:nvSpPr>
          <p:spPr bwMode="auto">
            <a:xfrm>
              <a:off x="926" y="2825"/>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300</a:t>
              </a:r>
              <a:endParaRPr lang="en-US">
                <a:solidFill>
                  <a:srgbClr val="FFFFFF"/>
                </a:solidFill>
                <a:effectLst>
                  <a:outerShdw blurRad="38100" dist="38100" dir="2700000" algn="tl">
                    <a:srgbClr val="000000"/>
                  </a:outerShdw>
                </a:effectLst>
                <a:cs typeface="Arial" pitchFamily="34" charset="0"/>
              </a:endParaRPr>
            </a:p>
          </p:txBody>
        </p:sp>
        <p:sp>
          <p:nvSpPr>
            <p:cNvPr id="4124092" name="Line 2492"/>
            <p:cNvSpPr>
              <a:spLocks noChangeShapeType="1"/>
            </p:cNvSpPr>
            <p:nvPr/>
          </p:nvSpPr>
          <p:spPr bwMode="auto">
            <a:xfrm flipH="1">
              <a:off x="1126" y="2648"/>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93" name="Rectangle 2493"/>
            <p:cNvSpPr>
              <a:spLocks noChangeArrowheads="1"/>
            </p:cNvSpPr>
            <p:nvPr/>
          </p:nvSpPr>
          <p:spPr bwMode="auto">
            <a:xfrm>
              <a:off x="926" y="2597"/>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400</a:t>
              </a:r>
              <a:endParaRPr lang="en-US">
                <a:solidFill>
                  <a:srgbClr val="FFFFFF"/>
                </a:solidFill>
                <a:effectLst>
                  <a:outerShdw blurRad="38100" dist="38100" dir="2700000" algn="tl">
                    <a:srgbClr val="000000"/>
                  </a:outerShdw>
                </a:effectLst>
                <a:cs typeface="Arial" pitchFamily="34" charset="0"/>
              </a:endParaRPr>
            </a:p>
          </p:txBody>
        </p:sp>
        <p:sp>
          <p:nvSpPr>
            <p:cNvPr id="4124094" name="Line 2494"/>
            <p:cNvSpPr>
              <a:spLocks noChangeShapeType="1"/>
            </p:cNvSpPr>
            <p:nvPr/>
          </p:nvSpPr>
          <p:spPr bwMode="auto">
            <a:xfrm flipH="1">
              <a:off x="1126" y="2420"/>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95" name="Rectangle 2495"/>
            <p:cNvSpPr>
              <a:spLocks noChangeArrowheads="1"/>
            </p:cNvSpPr>
            <p:nvPr/>
          </p:nvSpPr>
          <p:spPr bwMode="auto">
            <a:xfrm>
              <a:off x="926" y="2368"/>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500</a:t>
              </a:r>
              <a:endParaRPr lang="en-US">
                <a:solidFill>
                  <a:srgbClr val="FFFFFF"/>
                </a:solidFill>
                <a:effectLst>
                  <a:outerShdw blurRad="38100" dist="38100" dir="2700000" algn="tl">
                    <a:srgbClr val="000000"/>
                  </a:outerShdw>
                </a:effectLst>
                <a:cs typeface="Arial" pitchFamily="34" charset="0"/>
              </a:endParaRPr>
            </a:p>
          </p:txBody>
        </p:sp>
        <p:sp>
          <p:nvSpPr>
            <p:cNvPr id="4124096" name="Line 2496"/>
            <p:cNvSpPr>
              <a:spLocks noChangeShapeType="1"/>
            </p:cNvSpPr>
            <p:nvPr/>
          </p:nvSpPr>
          <p:spPr bwMode="auto">
            <a:xfrm flipV="1">
              <a:off x="1179" y="3342"/>
              <a:ext cx="0" cy="2"/>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097" name="Freeform 2497"/>
            <p:cNvSpPr>
              <a:spLocks/>
            </p:cNvSpPr>
            <p:nvPr/>
          </p:nvSpPr>
          <p:spPr bwMode="auto">
            <a:xfrm>
              <a:off x="1156"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124098" name="Line 2498"/>
            <p:cNvSpPr>
              <a:spLocks noChangeShapeType="1"/>
            </p:cNvSpPr>
            <p:nvPr/>
          </p:nvSpPr>
          <p:spPr bwMode="auto">
            <a:xfrm flipV="1">
              <a:off x="1179" y="3341"/>
              <a:ext cx="9" cy="1"/>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4099" name="Line 2499"/>
            <p:cNvSpPr>
              <a:spLocks noChangeShapeType="1"/>
            </p:cNvSpPr>
            <p:nvPr/>
          </p:nvSpPr>
          <p:spPr bwMode="auto">
            <a:xfrm flipV="1">
              <a:off x="1188" y="3341"/>
              <a:ext cx="0" cy="4"/>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100" name="Freeform 2500"/>
            <p:cNvSpPr>
              <a:spLocks/>
            </p:cNvSpPr>
            <p:nvPr/>
          </p:nvSpPr>
          <p:spPr bwMode="auto">
            <a:xfrm>
              <a:off x="1165"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124101" name="Line 2501"/>
            <p:cNvSpPr>
              <a:spLocks noChangeShapeType="1"/>
            </p:cNvSpPr>
            <p:nvPr/>
          </p:nvSpPr>
          <p:spPr bwMode="auto">
            <a:xfrm flipV="1">
              <a:off x="1188" y="3340"/>
              <a:ext cx="8" cy="1"/>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4102" name="Line 2502"/>
            <p:cNvSpPr>
              <a:spLocks noChangeShapeType="1"/>
            </p:cNvSpPr>
            <p:nvPr/>
          </p:nvSpPr>
          <p:spPr bwMode="auto">
            <a:xfrm flipV="1">
              <a:off x="1196" y="3340"/>
              <a:ext cx="0" cy="4"/>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103" name="Freeform 2503"/>
            <p:cNvSpPr>
              <a:spLocks/>
            </p:cNvSpPr>
            <p:nvPr/>
          </p:nvSpPr>
          <p:spPr bwMode="auto">
            <a:xfrm>
              <a:off x="1174"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124104" name="Line 2504"/>
            <p:cNvSpPr>
              <a:spLocks noChangeShapeType="1"/>
            </p:cNvSpPr>
            <p:nvPr/>
          </p:nvSpPr>
          <p:spPr bwMode="auto">
            <a:xfrm flipV="1">
              <a:off x="1196" y="3336"/>
              <a:ext cx="9" cy="4"/>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4105" name="Line 2505"/>
            <p:cNvSpPr>
              <a:spLocks noChangeShapeType="1"/>
            </p:cNvSpPr>
            <p:nvPr/>
          </p:nvSpPr>
          <p:spPr bwMode="auto">
            <a:xfrm flipV="1">
              <a:off x="1205" y="3336"/>
              <a:ext cx="0" cy="4"/>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106" name="Freeform 2506"/>
            <p:cNvSpPr>
              <a:spLocks/>
            </p:cNvSpPr>
            <p:nvPr/>
          </p:nvSpPr>
          <p:spPr bwMode="auto">
            <a:xfrm>
              <a:off x="1182"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chemeClr val="tx2"/>
              </a:solidFill>
              <a:prstDash val="solid"/>
              <a:round/>
              <a:headEnd/>
              <a:tailEnd/>
            </a:ln>
          </p:spPr>
          <p:txBody>
            <a:bodyPr/>
            <a:lstStyle/>
            <a:p>
              <a:pPr>
                <a:defRPr/>
              </a:pPr>
              <a:endParaRPr lang="en-US" sz="2000">
                <a:cs typeface="Arial" pitchFamily="34" charset="0"/>
              </a:endParaRPr>
            </a:p>
          </p:txBody>
        </p:sp>
        <p:sp>
          <p:nvSpPr>
            <p:cNvPr id="4124107" name="Line 2507"/>
            <p:cNvSpPr>
              <a:spLocks noChangeShapeType="1"/>
            </p:cNvSpPr>
            <p:nvPr/>
          </p:nvSpPr>
          <p:spPr bwMode="auto">
            <a:xfrm flipV="1">
              <a:off x="1205" y="3333"/>
              <a:ext cx="9" cy="3"/>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4108" name="Line 2508"/>
            <p:cNvSpPr>
              <a:spLocks noChangeShapeType="1"/>
            </p:cNvSpPr>
            <p:nvPr/>
          </p:nvSpPr>
          <p:spPr bwMode="auto">
            <a:xfrm flipV="1">
              <a:off x="1214" y="3333"/>
              <a:ext cx="0" cy="6"/>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109" name="Freeform 2509"/>
            <p:cNvSpPr>
              <a:spLocks/>
            </p:cNvSpPr>
            <p:nvPr/>
          </p:nvSpPr>
          <p:spPr bwMode="auto">
            <a:xfrm>
              <a:off x="1191" y="33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10" name="Line 2510"/>
            <p:cNvSpPr>
              <a:spLocks noChangeShapeType="1"/>
            </p:cNvSpPr>
            <p:nvPr/>
          </p:nvSpPr>
          <p:spPr bwMode="auto">
            <a:xfrm flipV="1">
              <a:off x="1214" y="3331"/>
              <a:ext cx="8" cy="2"/>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4111" name="Line 2511"/>
            <p:cNvSpPr>
              <a:spLocks noChangeShapeType="1"/>
            </p:cNvSpPr>
            <p:nvPr/>
          </p:nvSpPr>
          <p:spPr bwMode="auto">
            <a:xfrm flipV="1">
              <a:off x="1222" y="3331"/>
              <a:ext cx="0" cy="4"/>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4112" name="Freeform 2512"/>
            <p:cNvSpPr>
              <a:spLocks/>
            </p:cNvSpPr>
            <p:nvPr/>
          </p:nvSpPr>
          <p:spPr bwMode="auto">
            <a:xfrm>
              <a:off x="1199"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13" name="Line 2513"/>
            <p:cNvSpPr>
              <a:spLocks noChangeShapeType="1"/>
            </p:cNvSpPr>
            <p:nvPr/>
          </p:nvSpPr>
          <p:spPr bwMode="auto">
            <a:xfrm>
              <a:off x="1222" y="3331"/>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14" name="Line 2514"/>
            <p:cNvSpPr>
              <a:spLocks noChangeShapeType="1"/>
            </p:cNvSpPr>
            <p:nvPr/>
          </p:nvSpPr>
          <p:spPr bwMode="auto">
            <a:xfrm flipV="1">
              <a:off x="1231" y="3331"/>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15" name="Freeform 2515"/>
            <p:cNvSpPr>
              <a:spLocks/>
            </p:cNvSpPr>
            <p:nvPr/>
          </p:nvSpPr>
          <p:spPr bwMode="auto">
            <a:xfrm>
              <a:off x="1208"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16" name="Line 2516"/>
            <p:cNvSpPr>
              <a:spLocks noChangeShapeType="1"/>
            </p:cNvSpPr>
            <p:nvPr/>
          </p:nvSpPr>
          <p:spPr bwMode="auto">
            <a:xfrm flipV="1">
              <a:off x="1231" y="3330"/>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17" name="Line 2517"/>
            <p:cNvSpPr>
              <a:spLocks noChangeShapeType="1"/>
            </p:cNvSpPr>
            <p:nvPr/>
          </p:nvSpPr>
          <p:spPr bwMode="auto">
            <a:xfrm flipV="1">
              <a:off x="1239" y="333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18" name="Freeform 2518"/>
            <p:cNvSpPr>
              <a:spLocks/>
            </p:cNvSpPr>
            <p:nvPr/>
          </p:nvSpPr>
          <p:spPr bwMode="auto">
            <a:xfrm>
              <a:off x="1216"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19" name="Line 2519"/>
            <p:cNvSpPr>
              <a:spLocks noChangeShapeType="1"/>
            </p:cNvSpPr>
            <p:nvPr/>
          </p:nvSpPr>
          <p:spPr bwMode="auto">
            <a:xfrm flipV="1">
              <a:off x="1239" y="332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20" name="Line 2520"/>
            <p:cNvSpPr>
              <a:spLocks noChangeShapeType="1"/>
            </p:cNvSpPr>
            <p:nvPr/>
          </p:nvSpPr>
          <p:spPr bwMode="auto">
            <a:xfrm flipV="1">
              <a:off x="1248" y="3328"/>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21" name="Freeform 2521"/>
            <p:cNvSpPr>
              <a:spLocks/>
            </p:cNvSpPr>
            <p:nvPr/>
          </p:nvSpPr>
          <p:spPr bwMode="auto">
            <a:xfrm>
              <a:off x="1225"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22" name="Line 2522"/>
            <p:cNvSpPr>
              <a:spLocks noChangeShapeType="1"/>
            </p:cNvSpPr>
            <p:nvPr/>
          </p:nvSpPr>
          <p:spPr bwMode="auto">
            <a:xfrm>
              <a:off x="1248" y="3328"/>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23" name="Line 2523"/>
            <p:cNvSpPr>
              <a:spLocks noChangeShapeType="1"/>
            </p:cNvSpPr>
            <p:nvPr/>
          </p:nvSpPr>
          <p:spPr bwMode="auto">
            <a:xfrm flipV="1">
              <a:off x="1256" y="3328"/>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24" name="Freeform 2524"/>
            <p:cNvSpPr>
              <a:spLocks/>
            </p:cNvSpPr>
            <p:nvPr/>
          </p:nvSpPr>
          <p:spPr bwMode="auto">
            <a:xfrm>
              <a:off x="1234" y="333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25" name="Line 2525"/>
            <p:cNvSpPr>
              <a:spLocks noChangeShapeType="1"/>
            </p:cNvSpPr>
            <p:nvPr/>
          </p:nvSpPr>
          <p:spPr bwMode="auto">
            <a:xfrm>
              <a:off x="1256" y="3328"/>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26" name="Line 2526"/>
            <p:cNvSpPr>
              <a:spLocks noChangeShapeType="1"/>
            </p:cNvSpPr>
            <p:nvPr/>
          </p:nvSpPr>
          <p:spPr bwMode="auto">
            <a:xfrm flipV="1">
              <a:off x="1265" y="3338"/>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27" name="Freeform 2527"/>
            <p:cNvSpPr>
              <a:spLocks/>
            </p:cNvSpPr>
            <p:nvPr/>
          </p:nvSpPr>
          <p:spPr bwMode="auto">
            <a:xfrm>
              <a:off x="1242"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28" name="Line 2528"/>
            <p:cNvSpPr>
              <a:spLocks noChangeShapeType="1"/>
            </p:cNvSpPr>
            <p:nvPr/>
          </p:nvSpPr>
          <p:spPr bwMode="auto">
            <a:xfrm flipV="1">
              <a:off x="1265" y="3332"/>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29" name="Line 2529"/>
            <p:cNvSpPr>
              <a:spLocks noChangeShapeType="1"/>
            </p:cNvSpPr>
            <p:nvPr/>
          </p:nvSpPr>
          <p:spPr bwMode="auto">
            <a:xfrm flipV="1">
              <a:off x="1274" y="3332"/>
              <a:ext cx="0" cy="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30" name="Freeform 2530"/>
            <p:cNvSpPr>
              <a:spLocks/>
            </p:cNvSpPr>
            <p:nvPr/>
          </p:nvSpPr>
          <p:spPr bwMode="auto">
            <a:xfrm>
              <a:off x="1251" y="333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31" name="Line 2531"/>
            <p:cNvSpPr>
              <a:spLocks noChangeShapeType="1"/>
            </p:cNvSpPr>
            <p:nvPr/>
          </p:nvSpPr>
          <p:spPr bwMode="auto">
            <a:xfrm flipV="1">
              <a:off x="1274" y="3330"/>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32" name="Line 2532"/>
            <p:cNvSpPr>
              <a:spLocks noChangeShapeType="1"/>
            </p:cNvSpPr>
            <p:nvPr/>
          </p:nvSpPr>
          <p:spPr bwMode="auto">
            <a:xfrm flipV="1">
              <a:off x="1282" y="333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33" name="Freeform 2533"/>
            <p:cNvSpPr>
              <a:spLocks/>
            </p:cNvSpPr>
            <p:nvPr/>
          </p:nvSpPr>
          <p:spPr bwMode="auto">
            <a:xfrm>
              <a:off x="1259"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34" name="Line 2534"/>
            <p:cNvSpPr>
              <a:spLocks noChangeShapeType="1"/>
            </p:cNvSpPr>
            <p:nvPr/>
          </p:nvSpPr>
          <p:spPr bwMode="auto">
            <a:xfrm>
              <a:off x="1282" y="333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35" name="Line 2535"/>
            <p:cNvSpPr>
              <a:spLocks noChangeShapeType="1"/>
            </p:cNvSpPr>
            <p:nvPr/>
          </p:nvSpPr>
          <p:spPr bwMode="auto">
            <a:xfrm flipV="1">
              <a:off x="1291" y="3334"/>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36" name="Freeform 2536"/>
            <p:cNvSpPr>
              <a:spLocks/>
            </p:cNvSpPr>
            <p:nvPr/>
          </p:nvSpPr>
          <p:spPr bwMode="auto">
            <a:xfrm>
              <a:off x="1268"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37" name="Line 2537"/>
            <p:cNvSpPr>
              <a:spLocks noChangeShapeType="1"/>
            </p:cNvSpPr>
            <p:nvPr/>
          </p:nvSpPr>
          <p:spPr bwMode="auto">
            <a:xfrm>
              <a:off x="1291" y="3334"/>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38" name="Line 2538"/>
            <p:cNvSpPr>
              <a:spLocks noChangeShapeType="1"/>
            </p:cNvSpPr>
            <p:nvPr/>
          </p:nvSpPr>
          <p:spPr bwMode="auto">
            <a:xfrm flipV="1">
              <a:off x="1299" y="3334"/>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39" name="Freeform 2539"/>
            <p:cNvSpPr>
              <a:spLocks/>
            </p:cNvSpPr>
            <p:nvPr/>
          </p:nvSpPr>
          <p:spPr bwMode="auto">
            <a:xfrm>
              <a:off x="1276"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40" name="Line 2540"/>
            <p:cNvSpPr>
              <a:spLocks noChangeShapeType="1"/>
            </p:cNvSpPr>
            <p:nvPr/>
          </p:nvSpPr>
          <p:spPr bwMode="auto">
            <a:xfrm flipV="1">
              <a:off x="1299" y="3329"/>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41" name="Line 2541"/>
            <p:cNvSpPr>
              <a:spLocks noChangeShapeType="1"/>
            </p:cNvSpPr>
            <p:nvPr/>
          </p:nvSpPr>
          <p:spPr bwMode="auto">
            <a:xfrm flipV="1">
              <a:off x="1308" y="3329"/>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42" name="Freeform 2542"/>
            <p:cNvSpPr>
              <a:spLocks/>
            </p:cNvSpPr>
            <p:nvPr/>
          </p:nvSpPr>
          <p:spPr bwMode="auto">
            <a:xfrm>
              <a:off x="1285"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43" name="Line 2543"/>
            <p:cNvSpPr>
              <a:spLocks noChangeShapeType="1"/>
            </p:cNvSpPr>
            <p:nvPr/>
          </p:nvSpPr>
          <p:spPr bwMode="auto">
            <a:xfrm>
              <a:off x="1308" y="3329"/>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44" name="Line 2544"/>
            <p:cNvSpPr>
              <a:spLocks noChangeShapeType="1"/>
            </p:cNvSpPr>
            <p:nvPr/>
          </p:nvSpPr>
          <p:spPr bwMode="auto">
            <a:xfrm flipV="1">
              <a:off x="1316" y="3339"/>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45" name="Freeform 2545"/>
            <p:cNvSpPr>
              <a:spLocks/>
            </p:cNvSpPr>
            <p:nvPr/>
          </p:nvSpPr>
          <p:spPr bwMode="auto">
            <a:xfrm>
              <a:off x="1294" y="33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46" name="Line 2546"/>
            <p:cNvSpPr>
              <a:spLocks noChangeShapeType="1"/>
            </p:cNvSpPr>
            <p:nvPr/>
          </p:nvSpPr>
          <p:spPr bwMode="auto">
            <a:xfrm flipV="1">
              <a:off x="1316" y="3332"/>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47" name="Line 2547"/>
            <p:cNvSpPr>
              <a:spLocks noChangeShapeType="1"/>
            </p:cNvSpPr>
            <p:nvPr/>
          </p:nvSpPr>
          <p:spPr bwMode="auto">
            <a:xfrm flipV="1">
              <a:off x="1325" y="3332"/>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48" name="Freeform 2548"/>
            <p:cNvSpPr>
              <a:spLocks/>
            </p:cNvSpPr>
            <p:nvPr/>
          </p:nvSpPr>
          <p:spPr bwMode="auto">
            <a:xfrm>
              <a:off x="1302"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49" name="Line 2549"/>
            <p:cNvSpPr>
              <a:spLocks noChangeShapeType="1"/>
            </p:cNvSpPr>
            <p:nvPr/>
          </p:nvSpPr>
          <p:spPr bwMode="auto">
            <a:xfrm flipV="1">
              <a:off x="1325" y="3329"/>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50" name="Line 2550"/>
            <p:cNvSpPr>
              <a:spLocks noChangeShapeType="1"/>
            </p:cNvSpPr>
            <p:nvPr/>
          </p:nvSpPr>
          <p:spPr bwMode="auto">
            <a:xfrm flipV="1">
              <a:off x="1333" y="3329"/>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51" name="Freeform 2551"/>
            <p:cNvSpPr>
              <a:spLocks/>
            </p:cNvSpPr>
            <p:nvPr/>
          </p:nvSpPr>
          <p:spPr bwMode="auto">
            <a:xfrm>
              <a:off x="1311" y="333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52" name="Line 2552"/>
            <p:cNvSpPr>
              <a:spLocks noChangeShapeType="1"/>
            </p:cNvSpPr>
            <p:nvPr/>
          </p:nvSpPr>
          <p:spPr bwMode="auto">
            <a:xfrm>
              <a:off x="1333" y="3329"/>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53" name="Line 2553"/>
            <p:cNvSpPr>
              <a:spLocks noChangeShapeType="1"/>
            </p:cNvSpPr>
            <p:nvPr/>
          </p:nvSpPr>
          <p:spPr bwMode="auto">
            <a:xfrm flipV="1">
              <a:off x="1342" y="3331"/>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54" name="Freeform 2554"/>
            <p:cNvSpPr>
              <a:spLocks/>
            </p:cNvSpPr>
            <p:nvPr/>
          </p:nvSpPr>
          <p:spPr bwMode="auto">
            <a:xfrm>
              <a:off x="1319"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55" name="Line 2555"/>
            <p:cNvSpPr>
              <a:spLocks noChangeShapeType="1"/>
            </p:cNvSpPr>
            <p:nvPr/>
          </p:nvSpPr>
          <p:spPr bwMode="auto">
            <a:xfrm>
              <a:off x="1342" y="3331"/>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56" name="Line 2556"/>
            <p:cNvSpPr>
              <a:spLocks noChangeShapeType="1"/>
            </p:cNvSpPr>
            <p:nvPr/>
          </p:nvSpPr>
          <p:spPr bwMode="auto">
            <a:xfrm flipV="1">
              <a:off x="1351" y="3334"/>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57" name="Freeform 2557"/>
            <p:cNvSpPr>
              <a:spLocks/>
            </p:cNvSpPr>
            <p:nvPr/>
          </p:nvSpPr>
          <p:spPr bwMode="auto">
            <a:xfrm>
              <a:off x="1328"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58" name="Line 2558"/>
            <p:cNvSpPr>
              <a:spLocks noChangeShapeType="1"/>
            </p:cNvSpPr>
            <p:nvPr/>
          </p:nvSpPr>
          <p:spPr bwMode="auto">
            <a:xfrm>
              <a:off x="1351" y="3334"/>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59" name="Line 2559"/>
            <p:cNvSpPr>
              <a:spLocks noChangeShapeType="1"/>
            </p:cNvSpPr>
            <p:nvPr/>
          </p:nvSpPr>
          <p:spPr bwMode="auto">
            <a:xfrm flipV="1">
              <a:off x="1359" y="3338"/>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60" name="Freeform 2560"/>
            <p:cNvSpPr>
              <a:spLocks/>
            </p:cNvSpPr>
            <p:nvPr/>
          </p:nvSpPr>
          <p:spPr bwMode="auto">
            <a:xfrm>
              <a:off x="1336"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61" name="Line 2561"/>
            <p:cNvSpPr>
              <a:spLocks noChangeShapeType="1"/>
            </p:cNvSpPr>
            <p:nvPr/>
          </p:nvSpPr>
          <p:spPr bwMode="auto">
            <a:xfrm>
              <a:off x="1359" y="3338"/>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62" name="Line 2562"/>
            <p:cNvSpPr>
              <a:spLocks noChangeShapeType="1"/>
            </p:cNvSpPr>
            <p:nvPr/>
          </p:nvSpPr>
          <p:spPr bwMode="auto">
            <a:xfrm flipV="1">
              <a:off x="1368" y="3341"/>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63" name="Freeform 2563"/>
            <p:cNvSpPr>
              <a:spLocks/>
            </p:cNvSpPr>
            <p:nvPr/>
          </p:nvSpPr>
          <p:spPr bwMode="auto">
            <a:xfrm>
              <a:off x="1345"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64" name="Line 2564"/>
            <p:cNvSpPr>
              <a:spLocks noChangeShapeType="1"/>
            </p:cNvSpPr>
            <p:nvPr/>
          </p:nvSpPr>
          <p:spPr bwMode="auto">
            <a:xfrm flipV="1">
              <a:off x="1368" y="3334"/>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65" name="Line 2565"/>
            <p:cNvSpPr>
              <a:spLocks noChangeShapeType="1"/>
            </p:cNvSpPr>
            <p:nvPr/>
          </p:nvSpPr>
          <p:spPr bwMode="auto">
            <a:xfrm flipV="1">
              <a:off x="1376" y="3334"/>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66" name="Freeform 2566"/>
            <p:cNvSpPr>
              <a:spLocks/>
            </p:cNvSpPr>
            <p:nvPr/>
          </p:nvSpPr>
          <p:spPr bwMode="auto">
            <a:xfrm>
              <a:off x="1353"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67" name="Line 2567"/>
            <p:cNvSpPr>
              <a:spLocks noChangeShapeType="1"/>
            </p:cNvSpPr>
            <p:nvPr/>
          </p:nvSpPr>
          <p:spPr bwMode="auto">
            <a:xfrm flipV="1">
              <a:off x="1376" y="3329"/>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68" name="Line 2568"/>
            <p:cNvSpPr>
              <a:spLocks noChangeShapeType="1"/>
            </p:cNvSpPr>
            <p:nvPr/>
          </p:nvSpPr>
          <p:spPr bwMode="auto">
            <a:xfrm flipV="1">
              <a:off x="1385" y="3329"/>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69" name="Freeform 2569"/>
            <p:cNvSpPr>
              <a:spLocks/>
            </p:cNvSpPr>
            <p:nvPr/>
          </p:nvSpPr>
          <p:spPr bwMode="auto">
            <a:xfrm>
              <a:off x="1362"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70" name="Line 2570"/>
            <p:cNvSpPr>
              <a:spLocks noChangeShapeType="1"/>
            </p:cNvSpPr>
            <p:nvPr/>
          </p:nvSpPr>
          <p:spPr bwMode="auto">
            <a:xfrm flipV="1">
              <a:off x="1385" y="3322"/>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71" name="Line 2571"/>
            <p:cNvSpPr>
              <a:spLocks noChangeShapeType="1"/>
            </p:cNvSpPr>
            <p:nvPr/>
          </p:nvSpPr>
          <p:spPr bwMode="auto">
            <a:xfrm flipV="1">
              <a:off x="1393" y="3322"/>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72" name="Freeform 2572"/>
            <p:cNvSpPr>
              <a:spLocks/>
            </p:cNvSpPr>
            <p:nvPr/>
          </p:nvSpPr>
          <p:spPr bwMode="auto">
            <a:xfrm>
              <a:off x="1371" y="333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73" name="Line 2573"/>
            <p:cNvSpPr>
              <a:spLocks noChangeShapeType="1"/>
            </p:cNvSpPr>
            <p:nvPr/>
          </p:nvSpPr>
          <p:spPr bwMode="auto">
            <a:xfrm flipV="1">
              <a:off x="1393" y="3315"/>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74" name="Line 2574"/>
            <p:cNvSpPr>
              <a:spLocks noChangeShapeType="1"/>
            </p:cNvSpPr>
            <p:nvPr/>
          </p:nvSpPr>
          <p:spPr bwMode="auto">
            <a:xfrm flipV="1">
              <a:off x="1402" y="3315"/>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75" name="Freeform 2575"/>
            <p:cNvSpPr>
              <a:spLocks/>
            </p:cNvSpPr>
            <p:nvPr/>
          </p:nvSpPr>
          <p:spPr bwMode="auto">
            <a:xfrm>
              <a:off x="1379"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76" name="Line 2576"/>
            <p:cNvSpPr>
              <a:spLocks noChangeShapeType="1"/>
            </p:cNvSpPr>
            <p:nvPr/>
          </p:nvSpPr>
          <p:spPr bwMode="auto">
            <a:xfrm flipV="1">
              <a:off x="1402" y="331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77" name="Line 2577"/>
            <p:cNvSpPr>
              <a:spLocks noChangeShapeType="1"/>
            </p:cNvSpPr>
            <p:nvPr/>
          </p:nvSpPr>
          <p:spPr bwMode="auto">
            <a:xfrm flipV="1">
              <a:off x="1411" y="3313"/>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78" name="Freeform 2578"/>
            <p:cNvSpPr>
              <a:spLocks/>
            </p:cNvSpPr>
            <p:nvPr/>
          </p:nvSpPr>
          <p:spPr bwMode="auto">
            <a:xfrm>
              <a:off x="1388" y="332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79" name="Line 2579"/>
            <p:cNvSpPr>
              <a:spLocks noChangeShapeType="1"/>
            </p:cNvSpPr>
            <p:nvPr/>
          </p:nvSpPr>
          <p:spPr bwMode="auto">
            <a:xfrm flipV="1">
              <a:off x="1411" y="3308"/>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80" name="Line 2580"/>
            <p:cNvSpPr>
              <a:spLocks noChangeShapeType="1"/>
            </p:cNvSpPr>
            <p:nvPr/>
          </p:nvSpPr>
          <p:spPr bwMode="auto">
            <a:xfrm flipV="1">
              <a:off x="1419" y="3308"/>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81" name="Freeform 2581"/>
            <p:cNvSpPr>
              <a:spLocks/>
            </p:cNvSpPr>
            <p:nvPr/>
          </p:nvSpPr>
          <p:spPr bwMode="auto">
            <a:xfrm>
              <a:off x="1396" y="332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82" name="Line 2582"/>
            <p:cNvSpPr>
              <a:spLocks noChangeShapeType="1"/>
            </p:cNvSpPr>
            <p:nvPr/>
          </p:nvSpPr>
          <p:spPr bwMode="auto">
            <a:xfrm>
              <a:off x="1419" y="3308"/>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83" name="Line 2583"/>
            <p:cNvSpPr>
              <a:spLocks noChangeShapeType="1"/>
            </p:cNvSpPr>
            <p:nvPr/>
          </p:nvSpPr>
          <p:spPr bwMode="auto">
            <a:xfrm flipV="1">
              <a:off x="1428" y="3311"/>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84" name="Freeform 2584"/>
            <p:cNvSpPr>
              <a:spLocks/>
            </p:cNvSpPr>
            <p:nvPr/>
          </p:nvSpPr>
          <p:spPr bwMode="auto">
            <a:xfrm>
              <a:off x="1405"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85" name="Line 2585"/>
            <p:cNvSpPr>
              <a:spLocks noChangeShapeType="1"/>
            </p:cNvSpPr>
            <p:nvPr/>
          </p:nvSpPr>
          <p:spPr bwMode="auto">
            <a:xfrm>
              <a:off x="1428" y="3311"/>
              <a:ext cx="8"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86" name="Line 2586"/>
            <p:cNvSpPr>
              <a:spLocks noChangeShapeType="1"/>
            </p:cNvSpPr>
            <p:nvPr/>
          </p:nvSpPr>
          <p:spPr bwMode="auto">
            <a:xfrm flipV="1">
              <a:off x="1436" y="3325"/>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87" name="Freeform 2587"/>
            <p:cNvSpPr>
              <a:spLocks/>
            </p:cNvSpPr>
            <p:nvPr/>
          </p:nvSpPr>
          <p:spPr bwMode="auto">
            <a:xfrm>
              <a:off x="1413"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88" name="Line 2588"/>
            <p:cNvSpPr>
              <a:spLocks noChangeShapeType="1"/>
            </p:cNvSpPr>
            <p:nvPr/>
          </p:nvSpPr>
          <p:spPr bwMode="auto">
            <a:xfrm>
              <a:off x="1436" y="3325"/>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89" name="Line 2589"/>
            <p:cNvSpPr>
              <a:spLocks noChangeShapeType="1"/>
            </p:cNvSpPr>
            <p:nvPr/>
          </p:nvSpPr>
          <p:spPr bwMode="auto">
            <a:xfrm flipV="1">
              <a:off x="1445" y="333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90" name="Freeform 2590"/>
            <p:cNvSpPr>
              <a:spLocks/>
            </p:cNvSpPr>
            <p:nvPr/>
          </p:nvSpPr>
          <p:spPr bwMode="auto">
            <a:xfrm>
              <a:off x="1422"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91" name="Line 2591"/>
            <p:cNvSpPr>
              <a:spLocks noChangeShapeType="1"/>
            </p:cNvSpPr>
            <p:nvPr/>
          </p:nvSpPr>
          <p:spPr bwMode="auto">
            <a:xfrm>
              <a:off x="1445" y="3330"/>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92" name="Line 2592"/>
            <p:cNvSpPr>
              <a:spLocks noChangeShapeType="1"/>
            </p:cNvSpPr>
            <p:nvPr/>
          </p:nvSpPr>
          <p:spPr bwMode="auto">
            <a:xfrm flipV="1">
              <a:off x="1453" y="3334"/>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93" name="Freeform 2593"/>
            <p:cNvSpPr>
              <a:spLocks/>
            </p:cNvSpPr>
            <p:nvPr/>
          </p:nvSpPr>
          <p:spPr bwMode="auto">
            <a:xfrm>
              <a:off x="1431" y="33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94" name="Line 2594"/>
            <p:cNvSpPr>
              <a:spLocks noChangeShapeType="1"/>
            </p:cNvSpPr>
            <p:nvPr/>
          </p:nvSpPr>
          <p:spPr bwMode="auto">
            <a:xfrm>
              <a:off x="1453" y="333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95" name="Line 2595"/>
            <p:cNvSpPr>
              <a:spLocks noChangeShapeType="1"/>
            </p:cNvSpPr>
            <p:nvPr/>
          </p:nvSpPr>
          <p:spPr bwMode="auto">
            <a:xfrm flipV="1">
              <a:off x="1462" y="3338"/>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96" name="Freeform 2596"/>
            <p:cNvSpPr>
              <a:spLocks/>
            </p:cNvSpPr>
            <p:nvPr/>
          </p:nvSpPr>
          <p:spPr bwMode="auto">
            <a:xfrm>
              <a:off x="1439"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197" name="Line 2597"/>
            <p:cNvSpPr>
              <a:spLocks noChangeShapeType="1"/>
            </p:cNvSpPr>
            <p:nvPr/>
          </p:nvSpPr>
          <p:spPr bwMode="auto">
            <a:xfrm flipV="1">
              <a:off x="1462" y="3327"/>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198" name="Line 2598"/>
            <p:cNvSpPr>
              <a:spLocks noChangeShapeType="1"/>
            </p:cNvSpPr>
            <p:nvPr/>
          </p:nvSpPr>
          <p:spPr bwMode="auto">
            <a:xfrm flipV="1">
              <a:off x="1471" y="3327"/>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199" name="Freeform 2599"/>
            <p:cNvSpPr>
              <a:spLocks/>
            </p:cNvSpPr>
            <p:nvPr/>
          </p:nvSpPr>
          <p:spPr bwMode="auto">
            <a:xfrm>
              <a:off x="1448" y="33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00" name="Line 2600"/>
            <p:cNvSpPr>
              <a:spLocks noChangeShapeType="1"/>
            </p:cNvSpPr>
            <p:nvPr/>
          </p:nvSpPr>
          <p:spPr bwMode="auto">
            <a:xfrm flipV="1">
              <a:off x="1471" y="3321"/>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01" name="Line 2601"/>
            <p:cNvSpPr>
              <a:spLocks noChangeShapeType="1"/>
            </p:cNvSpPr>
            <p:nvPr/>
          </p:nvSpPr>
          <p:spPr bwMode="auto">
            <a:xfrm flipV="1">
              <a:off x="1479" y="3321"/>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02" name="Freeform 2602"/>
            <p:cNvSpPr>
              <a:spLocks/>
            </p:cNvSpPr>
            <p:nvPr/>
          </p:nvSpPr>
          <p:spPr bwMode="auto">
            <a:xfrm>
              <a:off x="1456"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03" name="Line 2603"/>
            <p:cNvSpPr>
              <a:spLocks noChangeShapeType="1"/>
            </p:cNvSpPr>
            <p:nvPr/>
          </p:nvSpPr>
          <p:spPr bwMode="auto">
            <a:xfrm>
              <a:off x="1479" y="3321"/>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04" name="Line 2604"/>
            <p:cNvSpPr>
              <a:spLocks noChangeShapeType="1"/>
            </p:cNvSpPr>
            <p:nvPr/>
          </p:nvSpPr>
          <p:spPr bwMode="auto">
            <a:xfrm flipV="1">
              <a:off x="1488" y="3322"/>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05" name="Freeform 2605"/>
            <p:cNvSpPr>
              <a:spLocks/>
            </p:cNvSpPr>
            <p:nvPr/>
          </p:nvSpPr>
          <p:spPr bwMode="auto">
            <a:xfrm>
              <a:off x="1465" y="33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06" name="Line 2606"/>
            <p:cNvSpPr>
              <a:spLocks noChangeShapeType="1"/>
            </p:cNvSpPr>
            <p:nvPr/>
          </p:nvSpPr>
          <p:spPr bwMode="auto">
            <a:xfrm flipV="1">
              <a:off x="1488" y="3317"/>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07" name="Line 2607"/>
            <p:cNvSpPr>
              <a:spLocks noChangeShapeType="1"/>
            </p:cNvSpPr>
            <p:nvPr/>
          </p:nvSpPr>
          <p:spPr bwMode="auto">
            <a:xfrm flipV="1">
              <a:off x="1496" y="3317"/>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08" name="Freeform 2608"/>
            <p:cNvSpPr>
              <a:spLocks/>
            </p:cNvSpPr>
            <p:nvPr/>
          </p:nvSpPr>
          <p:spPr bwMode="auto">
            <a:xfrm>
              <a:off x="1473"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09" name="Line 2609"/>
            <p:cNvSpPr>
              <a:spLocks noChangeShapeType="1"/>
            </p:cNvSpPr>
            <p:nvPr/>
          </p:nvSpPr>
          <p:spPr bwMode="auto">
            <a:xfrm>
              <a:off x="1496" y="3317"/>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10" name="Line 2610"/>
            <p:cNvSpPr>
              <a:spLocks noChangeShapeType="1"/>
            </p:cNvSpPr>
            <p:nvPr/>
          </p:nvSpPr>
          <p:spPr bwMode="auto">
            <a:xfrm flipV="1">
              <a:off x="1505" y="3323"/>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11" name="Freeform 2611"/>
            <p:cNvSpPr>
              <a:spLocks/>
            </p:cNvSpPr>
            <p:nvPr/>
          </p:nvSpPr>
          <p:spPr bwMode="auto">
            <a:xfrm>
              <a:off x="1482"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12" name="Line 2612"/>
            <p:cNvSpPr>
              <a:spLocks noChangeShapeType="1"/>
            </p:cNvSpPr>
            <p:nvPr/>
          </p:nvSpPr>
          <p:spPr bwMode="auto">
            <a:xfrm>
              <a:off x="1505" y="3323"/>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13" name="Line 2613"/>
            <p:cNvSpPr>
              <a:spLocks noChangeShapeType="1"/>
            </p:cNvSpPr>
            <p:nvPr/>
          </p:nvSpPr>
          <p:spPr bwMode="auto">
            <a:xfrm flipV="1">
              <a:off x="1513" y="3330"/>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14" name="Freeform 2614"/>
            <p:cNvSpPr>
              <a:spLocks/>
            </p:cNvSpPr>
            <p:nvPr/>
          </p:nvSpPr>
          <p:spPr bwMode="auto">
            <a:xfrm>
              <a:off x="1491"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15" name="Line 2615"/>
            <p:cNvSpPr>
              <a:spLocks noChangeShapeType="1"/>
            </p:cNvSpPr>
            <p:nvPr/>
          </p:nvSpPr>
          <p:spPr bwMode="auto">
            <a:xfrm>
              <a:off x="1513" y="3330"/>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16" name="Line 2616"/>
            <p:cNvSpPr>
              <a:spLocks noChangeShapeType="1"/>
            </p:cNvSpPr>
            <p:nvPr/>
          </p:nvSpPr>
          <p:spPr bwMode="auto">
            <a:xfrm flipV="1">
              <a:off x="1522" y="3330"/>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17" name="Freeform 2617"/>
            <p:cNvSpPr>
              <a:spLocks/>
            </p:cNvSpPr>
            <p:nvPr/>
          </p:nvSpPr>
          <p:spPr bwMode="auto">
            <a:xfrm>
              <a:off x="1499"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18" name="Line 2618"/>
            <p:cNvSpPr>
              <a:spLocks noChangeShapeType="1"/>
            </p:cNvSpPr>
            <p:nvPr/>
          </p:nvSpPr>
          <p:spPr bwMode="auto">
            <a:xfrm>
              <a:off x="1522" y="3330"/>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19" name="Line 2619"/>
            <p:cNvSpPr>
              <a:spLocks noChangeShapeType="1"/>
            </p:cNvSpPr>
            <p:nvPr/>
          </p:nvSpPr>
          <p:spPr bwMode="auto">
            <a:xfrm flipV="1">
              <a:off x="1530" y="3335"/>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20" name="Freeform 2620"/>
            <p:cNvSpPr>
              <a:spLocks/>
            </p:cNvSpPr>
            <p:nvPr/>
          </p:nvSpPr>
          <p:spPr bwMode="auto">
            <a:xfrm>
              <a:off x="1508"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21" name="Line 2621"/>
            <p:cNvSpPr>
              <a:spLocks noChangeShapeType="1"/>
            </p:cNvSpPr>
            <p:nvPr/>
          </p:nvSpPr>
          <p:spPr bwMode="auto">
            <a:xfrm>
              <a:off x="1530" y="3335"/>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22" name="Line 2622"/>
            <p:cNvSpPr>
              <a:spLocks noChangeShapeType="1"/>
            </p:cNvSpPr>
            <p:nvPr/>
          </p:nvSpPr>
          <p:spPr bwMode="auto">
            <a:xfrm flipV="1">
              <a:off x="1539" y="3336"/>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23" name="Freeform 2623"/>
            <p:cNvSpPr>
              <a:spLocks/>
            </p:cNvSpPr>
            <p:nvPr/>
          </p:nvSpPr>
          <p:spPr bwMode="auto">
            <a:xfrm>
              <a:off x="1516"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24" name="Line 2624"/>
            <p:cNvSpPr>
              <a:spLocks noChangeShapeType="1"/>
            </p:cNvSpPr>
            <p:nvPr/>
          </p:nvSpPr>
          <p:spPr bwMode="auto">
            <a:xfrm flipV="1">
              <a:off x="1539" y="3329"/>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25" name="Line 2625"/>
            <p:cNvSpPr>
              <a:spLocks noChangeShapeType="1"/>
            </p:cNvSpPr>
            <p:nvPr/>
          </p:nvSpPr>
          <p:spPr bwMode="auto">
            <a:xfrm flipV="1">
              <a:off x="1548" y="3329"/>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26" name="Freeform 2626"/>
            <p:cNvSpPr>
              <a:spLocks/>
            </p:cNvSpPr>
            <p:nvPr/>
          </p:nvSpPr>
          <p:spPr bwMode="auto">
            <a:xfrm>
              <a:off x="1525" y="33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27" name="Line 2627"/>
            <p:cNvSpPr>
              <a:spLocks noChangeShapeType="1"/>
            </p:cNvSpPr>
            <p:nvPr/>
          </p:nvSpPr>
          <p:spPr bwMode="auto">
            <a:xfrm flipV="1">
              <a:off x="1548" y="3318"/>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28" name="Line 2628"/>
            <p:cNvSpPr>
              <a:spLocks noChangeShapeType="1"/>
            </p:cNvSpPr>
            <p:nvPr/>
          </p:nvSpPr>
          <p:spPr bwMode="auto">
            <a:xfrm flipV="1">
              <a:off x="1556" y="3318"/>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29" name="Freeform 2629"/>
            <p:cNvSpPr>
              <a:spLocks/>
            </p:cNvSpPr>
            <p:nvPr/>
          </p:nvSpPr>
          <p:spPr bwMode="auto">
            <a:xfrm>
              <a:off x="1533"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30" name="Line 2630"/>
            <p:cNvSpPr>
              <a:spLocks noChangeShapeType="1"/>
            </p:cNvSpPr>
            <p:nvPr/>
          </p:nvSpPr>
          <p:spPr bwMode="auto">
            <a:xfrm flipV="1">
              <a:off x="1556" y="3315"/>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31" name="Line 2631"/>
            <p:cNvSpPr>
              <a:spLocks noChangeShapeType="1"/>
            </p:cNvSpPr>
            <p:nvPr/>
          </p:nvSpPr>
          <p:spPr bwMode="auto">
            <a:xfrm flipV="1">
              <a:off x="1565" y="3315"/>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32" name="Freeform 2632"/>
            <p:cNvSpPr>
              <a:spLocks/>
            </p:cNvSpPr>
            <p:nvPr/>
          </p:nvSpPr>
          <p:spPr bwMode="auto">
            <a:xfrm>
              <a:off x="1542"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33" name="Line 2633"/>
            <p:cNvSpPr>
              <a:spLocks noChangeShapeType="1"/>
            </p:cNvSpPr>
            <p:nvPr/>
          </p:nvSpPr>
          <p:spPr bwMode="auto">
            <a:xfrm flipV="1">
              <a:off x="1565" y="3313"/>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34" name="Line 2634"/>
            <p:cNvSpPr>
              <a:spLocks noChangeShapeType="1"/>
            </p:cNvSpPr>
            <p:nvPr/>
          </p:nvSpPr>
          <p:spPr bwMode="auto">
            <a:xfrm flipV="1">
              <a:off x="1573" y="3313"/>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35" name="Freeform 2635"/>
            <p:cNvSpPr>
              <a:spLocks/>
            </p:cNvSpPr>
            <p:nvPr/>
          </p:nvSpPr>
          <p:spPr bwMode="auto">
            <a:xfrm>
              <a:off x="1550"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36" name="Line 2636"/>
            <p:cNvSpPr>
              <a:spLocks noChangeShapeType="1"/>
            </p:cNvSpPr>
            <p:nvPr/>
          </p:nvSpPr>
          <p:spPr bwMode="auto">
            <a:xfrm>
              <a:off x="1573" y="3313"/>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37" name="Line 2637"/>
            <p:cNvSpPr>
              <a:spLocks noChangeShapeType="1"/>
            </p:cNvSpPr>
            <p:nvPr/>
          </p:nvSpPr>
          <p:spPr bwMode="auto">
            <a:xfrm flipV="1">
              <a:off x="1582" y="3317"/>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38" name="Freeform 2638"/>
            <p:cNvSpPr>
              <a:spLocks/>
            </p:cNvSpPr>
            <p:nvPr/>
          </p:nvSpPr>
          <p:spPr bwMode="auto">
            <a:xfrm>
              <a:off x="1559" y="33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39" name="Line 2639"/>
            <p:cNvSpPr>
              <a:spLocks noChangeShapeType="1"/>
            </p:cNvSpPr>
            <p:nvPr/>
          </p:nvSpPr>
          <p:spPr bwMode="auto">
            <a:xfrm>
              <a:off x="1582" y="3317"/>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40" name="Line 2640"/>
            <p:cNvSpPr>
              <a:spLocks noChangeShapeType="1"/>
            </p:cNvSpPr>
            <p:nvPr/>
          </p:nvSpPr>
          <p:spPr bwMode="auto">
            <a:xfrm flipV="1">
              <a:off x="1590" y="3324"/>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41" name="Freeform 2641"/>
            <p:cNvSpPr>
              <a:spLocks/>
            </p:cNvSpPr>
            <p:nvPr/>
          </p:nvSpPr>
          <p:spPr bwMode="auto">
            <a:xfrm>
              <a:off x="1568" y="332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42" name="Line 2642"/>
            <p:cNvSpPr>
              <a:spLocks noChangeShapeType="1"/>
            </p:cNvSpPr>
            <p:nvPr/>
          </p:nvSpPr>
          <p:spPr bwMode="auto">
            <a:xfrm>
              <a:off x="1590" y="3324"/>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43" name="Line 2643"/>
            <p:cNvSpPr>
              <a:spLocks noChangeShapeType="1"/>
            </p:cNvSpPr>
            <p:nvPr/>
          </p:nvSpPr>
          <p:spPr bwMode="auto">
            <a:xfrm flipV="1">
              <a:off x="1599" y="3331"/>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44" name="Freeform 2644"/>
            <p:cNvSpPr>
              <a:spLocks/>
            </p:cNvSpPr>
            <p:nvPr/>
          </p:nvSpPr>
          <p:spPr bwMode="auto">
            <a:xfrm>
              <a:off x="1576"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45" name="Line 2645"/>
            <p:cNvSpPr>
              <a:spLocks noChangeShapeType="1"/>
            </p:cNvSpPr>
            <p:nvPr/>
          </p:nvSpPr>
          <p:spPr bwMode="auto">
            <a:xfrm flipV="1">
              <a:off x="1599" y="3328"/>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46" name="Line 2646"/>
            <p:cNvSpPr>
              <a:spLocks noChangeShapeType="1"/>
            </p:cNvSpPr>
            <p:nvPr/>
          </p:nvSpPr>
          <p:spPr bwMode="auto">
            <a:xfrm flipV="1">
              <a:off x="1608" y="3328"/>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47" name="Freeform 2647"/>
            <p:cNvSpPr>
              <a:spLocks/>
            </p:cNvSpPr>
            <p:nvPr/>
          </p:nvSpPr>
          <p:spPr bwMode="auto">
            <a:xfrm>
              <a:off x="1585" y="333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48" name="Line 2648"/>
            <p:cNvSpPr>
              <a:spLocks noChangeShapeType="1"/>
            </p:cNvSpPr>
            <p:nvPr/>
          </p:nvSpPr>
          <p:spPr bwMode="auto">
            <a:xfrm>
              <a:off x="1608" y="3328"/>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49" name="Line 2649"/>
            <p:cNvSpPr>
              <a:spLocks noChangeShapeType="1"/>
            </p:cNvSpPr>
            <p:nvPr/>
          </p:nvSpPr>
          <p:spPr bwMode="auto">
            <a:xfrm flipV="1">
              <a:off x="1616" y="3330"/>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50" name="Freeform 2650"/>
            <p:cNvSpPr>
              <a:spLocks/>
            </p:cNvSpPr>
            <p:nvPr/>
          </p:nvSpPr>
          <p:spPr bwMode="auto">
            <a:xfrm>
              <a:off x="1593"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51" name="Line 2651"/>
            <p:cNvSpPr>
              <a:spLocks noChangeShapeType="1"/>
            </p:cNvSpPr>
            <p:nvPr/>
          </p:nvSpPr>
          <p:spPr bwMode="auto">
            <a:xfrm>
              <a:off x="1616" y="3330"/>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52" name="Line 2652"/>
            <p:cNvSpPr>
              <a:spLocks noChangeShapeType="1"/>
            </p:cNvSpPr>
            <p:nvPr/>
          </p:nvSpPr>
          <p:spPr bwMode="auto">
            <a:xfrm flipV="1">
              <a:off x="1625" y="3332"/>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53" name="Freeform 2653"/>
            <p:cNvSpPr>
              <a:spLocks/>
            </p:cNvSpPr>
            <p:nvPr/>
          </p:nvSpPr>
          <p:spPr bwMode="auto">
            <a:xfrm>
              <a:off x="1602"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54" name="Line 2654"/>
            <p:cNvSpPr>
              <a:spLocks noChangeShapeType="1"/>
            </p:cNvSpPr>
            <p:nvPr/>
          </p:nvSpPr>
          <p:spPr bwMode="auto">
            <a:xfrm>
              <a:off x="1625" y="3332"/>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55" name="Line 2655"/>
            <p:cNvSpPr>
              <a:spLocks noChangeShapeType="1"/>
            </p:cNvSpPr>
            <p:nvPr/>
          </p:nvSpPr>
          <p:spPr bwMode="auto">
            <a:xfrm flipV="1">
              <a:off x="1633" y="3335"/>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56" name="Freeform 2656"/>
            <p:cNvSpPr>
              <a:spLocks/>
            </p:cNvSpPr>
            <p:nvPr/>
          </p:nvSpPr>
          <p:spPr bwMode="auto">
            <a:xfrm>
              <a:off x="1610"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57" name="Line 2657"/>
            <p:cNvSpPr>
              <a:spLocks noChangeShapeType="1"/>
            </p:cNvSpPr>
            <p:nvPr/>
          </p:nvSpPr>
          <p:spPr bwMode="auto">
            <a:xfrm>
              <a:off x="1633" y="3335"/>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58" name="Line 2658"/>
            <p:cNvSpPr>
              <a:spLocks noChangeShapeType="1"/>
            </p:cNvSpPr>
            <p:nvPr/>
          </p:nvSpPr>
          <p:spPr bwMode="auto">
            <a:xfrm flipV="1">
              <a:off x="1642" y="3338"/>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59" name="Freeform 2659"/>
            <p:cNvSpPr>
              <a:spLocks/>
            </p:cNvSpPr>
            <p:nvPr/>
          </p:nvSpPr>
          <p:spPr bwMode="auto">
            <a:xfrm>
              <a:off x="1619"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60" name="Line 2660"/>
            <p:cNvSpPr>
              <a:spLocks noChangeShapeType="1"/>
            </p:cNvSpPr>
            <p:nvPr/>
          </p:nvSpPr>
          <p:spPr bwMode="auto">
            <a:xfrm>
              <a:off x="1642" y="3338"/>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61" name="Line 2661"/>
            <p:cNvSpPr>
              <a:spLocks noChangeShapeType="1"/>
            </p:cNvSpPr>
            <p:nvPr/>
          </p:nvSpPr>
          <p:spPr bwMode="auto">
            <a:xfrm flipV="1">
              <a:off x="1650" y="3347"/>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62" name="Freeform 2662"/>
            <p:cNvSpPr>
              <a:spLocks/>
            </p:cNvSpPr>
            <p:nvPr/>
          </p:nvSpPr>
          <p:spPr bwMode="auto">
            <a:xfrm>
              <a:off x="1628" y="33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63" name="Line 2663"/>
            <p:cNvSpPr>
              <a:spLocks noChangeShapeType="1"/>
            </p:cNvSpPr>
            <p:nvPr/>
          </p:nvSpPr>
          <p:spPr bwMode="auto">
            <a:xfrm flipV="1">
              <a:off x="1650" y="3343"/>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64" name="Line 2664"/>
            <p:cNvSpPr>
              <a:spLocks noChangeShapeType="1"/>
            </p:cNvSpPr>
            <p:nvPr/>
          </p:nvSpPr>
          <p:spPr bwMode="auto">
            <a:xfrm flipV="1">
              <a:off x="1659" y="3343"/>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65" name="Freeform 2665"/>
            <p:cNvSpPr>
              <a:spLocks/>
            </p:cNvSpPr>
            <p:nvPr/>
          </p:nvSpPr>
          <p:spPr bwMode="auto">
            <a:xfrm>
              <a:off x="1636"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66" name="Line 2666"/>
            <p:cNvSpPr>
              <a:spLocks noChangeShapeType="1"/>
            </p:cNvSpPr>
            <p:nvPr/>
          </p:nvSpPr>
          <p:spPr bwMode="auto">
            <a:xfrm flipV="1">
              <a:off x="1659" y="3340"/>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67" name="Line 2667"/>
            <p:cNvSpPr>
              <a:spLocks noChangeShapeType="1"/>
            </p:cNvSpPr>
            <p:nvPr/>
          </p:nvSpPr>
          <p:spPr bwMode="auto">
            <a:xfrm flipV="1">
              <a:off x="1668" y="3340"/>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grpSp>
          <p:nvGrpSpPr>
            <p:cNvPr id="21" name="Group 2869"/>
            <p:cNvGrpSpPr>
              <a:grpSpLocks/>
            </p:cNvGrpSpPr>
            <p:nvPr/>
          </p:nvGrpSpPr>
          <p:grpSpPr bwMode="auto">
            <a:xfrm>
              <a:off x="1645" y="3305"/>
              <a:ext cx="611" cy="55"/>
              <a:chOff x="1645" y="3305"/>
              <a:chExt cx="611" cy="55"/>
            </a:xfrm>
          </p:grpSpPr>
          <p:sp>
            <p:nvSpPr>
              <p:cNvPr id="4124269" name="Freeform 2669"/>
              <p:cNvSpPr>
                <a:spLocks/>
              </p:cNvSpPr>
              <p:nvPr/>
            </p:nvSpPr>
            <p:spPr bwMode="auto">
              <a:xfrm>
                <a:off x="1645"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70" name="Line 2670"/>
              <p:cNvSpPr>
                <a:spLocks noChangeShapeType="1"/>
              </p:cNvSpPr>
              <p:nvPr/>
            </p:nvSpPr>
            <p:spPr bwMode="auto">
              <a:xfrm flipV="1">
                <a:off x="1668" y="3335"/>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71" name="Line 2671"/>
              <p:cNvSpPr>
                <a:spLocks noChangeShapeType="1"/>
              </p:cNvSpPr>
              <p:nvPr/>
            </p:nvSpPr>
            <p:spPr bwMode="auto">
              <a:xfrm flipV="1">
                <a:off x="1676" y="3335"/>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72" name="Freeform 2672"/>
              <p:cNvSpPr>
                <a:spLocks/>
              </p:cNvSpPr>
              <p:nvPr/>
            </p:nvSpPr>
            <p:spPr bwMode="auto">
              <a:xfrm>
                <a:off x="1653"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73" name="Line 2673"/>
              <p:cNvSpPr>
                <a:spLocks noChangeShapeType="1"/>
              </p:cNvSpPr>
              <p:nvPr/>
            </p:nvSpPr>
            <p:spPr bwMode="auto">
              <a:xfrm flipV="1">
                <a:off x="1676" y="3330"/>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74" name="Line 2674"/>
              <p:cNvSpPr>
                <a:spLocks noChangeShapeType="1"/>
              </p:cNvSpPr>
              <p:nvPr/>
            </p:nvSpPr>
            <p:spPr bwMode="auto">
              <a:xfrm flipV="1">
                <a:off x="1685" y="3330"/>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75" name="Freeform 2675"/>
              <p:cNvSpPr>
                <a:spLocks/>
              </p:cNvSpPr>
              <p:nvPr/>
            </p:nvSpPr>
            <p:spPr bwMode="auto">
              <a:xfrm>
                <a:off x="1662" y="33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76" name="Line 2676"/>
              <p:cNvSpPr>
                <a:spLocks noChangeShapeType="1"/>
              </p:cNvSpPr>
              <p:nvPr/>
            </p:nvSpPr>
            <p:spPr bwMode="auto">
              <a:xfrm>
                <a:off x="1685" y="3330"/>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77" name="Line 2677"/>
              <p:cNvSpPr>
                <a:spLocks noChangeShapeType="1"/>
              </p:cNvSpPr>
              <p:nvPr/>
            </p:nvSpPr>
            <p:spPr bwMode="auto">
              <a:xfrm flipV="1">
                <a:off x="1693" y="3330"/>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78" name="Freeform 2678"/>
              <p:cNvSpPr>
                <a:spLocks/>
              </p:cNvSpPr>
              <p:nvPr/>
            </p:nvSpPr>
            <p:spPr bwMode="auto">
              <a:xfrm>
                <a:off x="1670"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79" name="Line 2679"/>
              <p:cNvSpPr>
                <a:spLocks noChangeShapeType="1"/>
              </p:cNvSpPr>
              <p:nvPr/>
            </p:nvSpPr>
            <p:spPr bwMode="auto">
              <a:xfrm>
                <a:off x="1693" y="3330"/>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80" name="Line 2680"/>
              <p:cNvSpPr>
                <a:spLocks noChangeShapeType="1"/>
              </p:cNvSpPr>
              <p:nvPr/>
            </p:nvSpPr>
            <p:spPr bwMode="auto">
              <a:xfrm flipV="1">
                <a:off x="1702" y="3337"/>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81" name="Freeform 2681"/>
              <p:cNvSpPr>
                <a:spLocks/>
              </p:cNvSpPr>
              <p:nvPr/>
            </p:nvSpPr>
            <p:spPr bwMode="auto">
              <a:xfrm>
                <a:off x="1679"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82" name="Line 2682"/>
              <p:cNvSpPr>
                <a:spLocks noChangeShapeType="1"/>
              </p:cNvSpPr>
              <p:nvPr/>
            </p:nvSpPr>
            <p:spPr bwMode="auto">
              <a:xfrm flipV="1">
                <a:off x="1702" y="3332"/>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83" name="Line 2683"/>
              <p:cNvSpPr>
                <a:spLocks noChangeShapeType="1"/>
              </p:cNvSpPr>
              <p:nvPr/>
            </p:nvSpPr>
            <p:spPr bwMode="auto">
              <a:xfrm flipV="1">
                <a:off x="1710" y="3332"/>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84" name="Freeform 2684"/>
              <p:cNvSpPr>
                <a:spLocks/>
              </p:cNvSpPr>
              <p:nvPr/>
            </p:nvSpPr>
            <p:spPr bwMode="auto">
              <a:xfrm>
                <a:off x="1688" y="333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85" name="Line 2685"/>
              <p:cNvSpPr>
                <a:spLocks noChangeShapeType="1"/>
              </p:cNvSpPr>
              <p:nvPr/>
            </p:nvSpPr>
            <p:spPr bwMode="auto">
              <a:xfrm>
                <a:off x="1710" y="333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86" name="Line 2686"/>
              <p:cNvSpPr>
                <a:spLocks noChangeShapeType="1"/>
              </p:cNvSpPr>
              <p:nvPr/>
            </p:nvSpPr>
            <p:spPr bwMode="auto">
              <a:xfrm flipV="1">
                <a:off x="1719" y="3336"/>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87" name="Freeform 2687"/>
              <p:cNvSpPr>
                <a:spLocks/>
              </p:cNvSpPr>
              <p:nvPr/>
            </p:nvSpPr>
            <p:spPr bwMode="auto">
              <a:xfrm>
                <a:off x="1696"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88" name="Line 2688"/>
              <p:cNvSpPr>
                <a:spLocks noChangeShapeType="1"/>
              </p:cNvSpPr>
              <p:nvPr/>
            </p:nvSpPr>
            <p:spPr bwMode="auto">
              <a:xfrm>
                <a:off x="1719" y="3336"/>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89" name="Line 2689"/>
              <p:cNvSpPr>
                <a:spLocks noChangeShapeType="1"/>
              </p:cNvSpPr>
              <p:nvPr/>
            </p:nvSpPr>
            <p:spPr bwMode="auto">
              <a:xfrm flipV="1">
                <a:off x="1727" y="3338"/>
                <a:ext cx="0" cy="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90" name="Freeform 2690"/>
              <p:cNvSpPr>
                <a:spLocks/>
              </p:cNvSpPr>
              <p:nvPr/>
            </p:nvSpPr>
            <p:spPr bwMode="auto">
              <a:xfrm>
                <a:off x="1705" y="33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91" name="Line 2691"/>
              <p:cNvSpPr>
                <a:spLocks noChangeShapeType="1"/>
              </p:cNvSpPr>
              <p:nvPr/>
            </p:nvSpPr>
            <p:spPr bwMode="auto">
              <a:xfrm>
                <a:off x="1727" y="333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92" name="Line 2692"/>
              <p:cNvSpPr>
                <a:spLocks noChangeShapeType="1"/>
              </p:cNvSpPr>
              <p:nvPr/>
            </p:nvSpPr>
            <p:spPr bwMode="auto">
              <a:xfrm flipV="1">
                <a:off x="1736" y="3340"/>
                <a:ext cx="0" cy="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93" name="Freeform 2693"/>
              <p:cNvSpPr>
                <a:spLocks/>
              </p:cNvSpPr>
              <p:nvPr/>
            </p:nvSpPr>
            <p:spPr bwMode="auto">
              <a:xfrm>
                <a:off x="1713"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94" name="Line 2694"/>
              <p:cNvSpPr>
                <a:spLocks noChangeShapeType="1"/>
              </p:cNvSpPr>
              <p:nvPr/>
            </p:nvSpPr>
            <p:spPr bwMode="auto">
              <a:xfrm>
                <a:off x="1736" y="334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95" name="Line 2695"/>
              <p:cNvSpPr>
                <a:spLocks noChangeShapeType="1"/>
              </p:cNvSpPr>
              <p:nvPr/>
            </p:nvSpPr>
            <p:spPr bwMode="auto">
              <a:xfrm flipV="1">
                <a:off x="1745" y="3341"/>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96" name="Freeform 2696"/>
              <p:cNvSpPr>
                <a:spLocks/>
              </p:cNvSpPr>
              <p:nvPr/>
            </p:nvSpPr>
            <p:spPr bwMode="auto">
              <a:xfrm>
                <a:off x="1722" y="33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297" name="Line 2697"/>
              <p:cNvSpPr>
                <a:spLocks noChangeShapeType="1"/>
              </p:cNvSpPr>
              <p:nvPr/>
            </p:nvSpPr>
            <p:spPr bwMode="auto">
              <a:xfrm flipV="1">
                <a:off x="1745" y="3338"/>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298" name="Line 2698"/>
              <p:cNvSpPr>
                <a:spLocks noChangeShapeType="1"/>
              </p:cNvSpPr>
              <p:nvPr/>
            </p:nvSpPr>
            <p:spPr bwMode="auto">
              <a:xfrm flipV="1">
                <a:off x="1753" y="3338"/>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299" name="Freeform 2699"/>
              <p:cNvSpPr>
                <a:spLocks/>
              </p:cNvSpPr>
              <p:nvPr/>
            </p:nvSpPr>
            <p:spPr bwMode="auto">
              <a:xfrm>
                <a:off x="1730"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00" name="Line 2700"/>
              <p:cNvSpPr>
                <a:spLocks noChangeShapeType="1"/>
              </p:cNvSpPr>
              <p:nvPr/>
            </p:nvSpPr>
            <p:spPr bwMode="auto">
              <a:xfrm flipV="1">
                <a:off x="1753" y="3337"/>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01" name="Line 2701"/>
              <p:cNvSpPr>
                <a:spLocks noChangeShapeType="1"/>
              </p:cNvSpPr>
              <p:nvPr/>
            </p:nvSpPr>
            <p:spPr bwMode="auto">
              <a:xfrm flipV="1">
                <a:off x="1762" y="3337"/>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02" name="Freeform 2702"/>
              <p:cNvSpPr>
                <a:spLocks/>
              </p:cNvSpPr>
              <p:nvPr/>
            </p:nvSpPr>
            <p:spPr bwMode="auto">
              <a:xfrm>
                <a:off x="1739"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03" name="Line 2703"/>
              <p:cNvSpPr>
                <a:spLocks noChangeShapeType="1"/>
              </p:cNvSpPr>
              <p:nvPr/>
            </p:nvSpPr>
            <p:spPr bwMode="auto">
              <a:xfrm flipV="1">
                <a:off x="1762" y="3332"/>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04" name="Line 2704"/>
              <p:cNvSpPr>
                <a:spLocks noChangeShapeType="1"/>
              </p:cNvSpPr>
              <p:nvPr/>
            </p:nvSpPr>
            <p:spPr bwMode="auto">
              <a:xfrm flipV="1">
                <a:off x="1770" y="3332"/>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05" name="Freeform 2705"/>
              <p:cNvSpPr>
                <a:spLocks/>
              </p:cNvSpPr>
              <p:nvPr/>
            </p:nvSpPr>
            <p:spPr bwMode="auto">
              <a:xfrm>
                <a:off x="1747"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06" name="Line 2706"/>
              <p:cNvSpPr>
                <a:spLocks noChangeShapeType="1"/>
              </p:cNvSpPr>
              <p:nvPr/>
            </p:nvSpPr>
            <p:spPr bwMode="auto">
              <a:xfrm>
                <a:off x="1770" y="3332"/>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07" name="Line 2707"/>
              <p:cNvSpPr>
                <a:spLocks noChangeShapeType="1"/>
              </p:cNvSpPr>
              <p:nvPr/>
            </p:nvSpPr>
            <p:spPr bwMode="auto">
              <a:xfrm flipV="1">
                <a:off x="1779" y="3333"/>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08" name="Freeform 2708"/>
              <p:cNvSpPr>
                <a:spLocks/>
              </p:cNvSpPr>
              <p:nvPr/>
            </p:nvSpPr>
            <p:spPr bwMode="auto">
              <a:xfrm>
                <a:off x="1756"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09" name="Line 2709"/>
              <p:cNvSpPr>
                <a:spLocks noChangeShapeType="1"/>
              </p:cNvSpPr>
              <p:nvPr/>
            </p:nvSpPr>
            <p:spPr bwMode="auto">
              <a:xfrm>
                <a:off x="1779" y="3333"/>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10" name="Line 2710"/>
              <p:cNvSpPr>
                <a:spLocks noChangeShapeType="1"/>
              </p:cNvSpPr>
              <p:nvPr/>
            </p:nvSpPr>
            <p:spPr bwMode="auto">
              <a:xfrm flipV="1">
                <a:off x="1787" y="3333"/>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11" name="Freeform 2711"/>
              <p:cNvSpPr>
                <a:spLocks/>
              </p:cNvSpPr>
              <p:nvPr/>
            </p:nvSpPr>
            <p:spPr bwMode="auto">
              <a:xfrm>
                <a:off x="1765" y="33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12" name="Line 2712"/>
              <p:cNvSpPr>
                <a:spLocks noChangeShapeType="1"/>
              </p:cNvSpPr>
              <p:nvPr/>
            </p:nvSpPr>
            <p:spPr bwMode="auto">
              <a:xfrm>
                <a:off x="1787" y="3333"/>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13" name="Line 2713"/>
              <p:cNvSpPr>
                <a:spLocks noChangeShapeType="1"/>
              </p:cNvSpPr>
              <p:nvPr/>
            </p:nvSpPr>
            <p:spPr bwMode="auto">
              <a:xfrm flipV="1">
                <a:off x="1796" y="3336"/>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14" name="Freeform 2714"/>
              <p:cNvSpPr>
                <a:spLocks/>
              </p:cNvSpPr>
              <p:nvPr/>
            </p:nvSpPr>
            <p:spPr bwMode="auto">
              <a:xfrm>
                <a:off x="1773"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15" name="Line 2715"/>
              <p:cNvSpPr>
                <a:spLocks noChangeShapeType="1"/>
              </p:cNvSpPr>
              <p:nvPr/>
            </p:nvSpPr>
            <p:spPr bwMode="auto">
              <a:xfrm flipV="1">
                <a:off x="1796" y="3334"/>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16" name="Line 2716"/>
              <p:cNvSpPr>
                <a:spLocks noChangeShapeType="1"/>
              </p:cNvSpPr>
              <p:nvPr/>
            </p:nvSpPr>
            <p:spPr bwMode="auto">
              <a:xfrm flipV="1">
                <a:off x="1805" y="3334"/>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17" name="Freeform 2717"/>
              <p:cNvSpPr>
                <a:spLocks/>
              </p:cNvSpPr>
              <p:nvPr/>
            </p:nvSpPr>
            <p:spPr bwMode="auto">
              <a:xfrm>
                <a:off x="1782"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18" name="Line 2718"/>
              <p:cNvSpPr>
                <a:spLocks noChangeShapeType="1"/>
              </p:cNvSpPr>
              <p:nvPr/>
            </p:nvSpPr>
            <p:spPr bwMode="auto">
              <a:xfrm flipV="1">
                <a:off x="1805" y="3330"/>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19" name="Line 2719"/>
              <p:cNvSpPr>
                <a:spLocks noChangeShapeType="1"/>
              </p:cNvSpPr>
              <p:nvPr/>
            </p:nvSpPr>
            <p:spPr bwMode="auto">
              <a:xfrm flipV="1">
                <a:off x="1813" y="3330"/>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20" name="Freeform 2720"/>
              <p:cNvSpPr>
                <a:spLocks/>
              </p:cNvSpPr>
              <p:nvPr/>
            </p:nvSpPr>
            <p:spPr bwMode="auto">
              <a:xfrm>
                <a:off x="1790"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21" name="Line 2721"/>
              <p:cNvSpPr>
                <a:spLocks noChangeShapeType="1"/>
              </p:cNvSpPr>
              <p:nvPr/>
            </p:nvSpPr>
            <p:spPr bwMode="auto">
              <a:xfrm flipV="1">
                <a:off x="1813" y="3329"/>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22" name="Line 2722"/>
              <p:cNvSpPr>
                <a:spLocks noChangeShapeType="1"/>
              </p:cNvSpPr>
              <p:nvPr/>
            </p:nvSpPr>
            <p:spPr bwMode="auto">
              <a:xfrm flipV="1">
                <a:off x="1822" y="3329"/>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23" name="Freeform 2723"/>
              <p:cNvSpPr>
                <a:spLocks/>
              </p:cNvSpPr>
              <p:nvPr/>
            </p:nvSpPr>
            <p:spPr bwMode="auto">
              <a:xfrm>
                <a:off x="1799"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24" name="Line 2724"/>
              <p:cNvSpPr>
                <a:spLocks noChangeShapeType="1"/>
              </p:cNvSpPr>
              <p:nvPr/>
            </p:nvSpPr>
            <p:spPr bwMode="auto">
              <a:xfrm flipV="1">
                <a:off x="1822" y="3324"/>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25" name="Line 2725"/>
              <p:cNvSpPr>
                <a:spLocks noChangeShapeType="1"/>
              </p:cNvSpPr>
              <p:nvPr/>
            </p:nvSpPr>
            <p:spPr bwMode="auto">
              <a:xfrm flipV="1">
                <a:off x="1830" y="3324"/>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26" name="Freeform 2726"/>
              <p:cNvSpPr>
                <a:spLocks/>
              </p:cNvSpPr>
              <p:nvPr/>
            </p:nvSpPr>
            <p:spPr bwMode="auto">
              <a:xfrm>
                <a:off x="1807"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27" name="Line 2727"/>
              <p:cNvSpPr>
                <a:spLocks noChangeShapeType="1"/>
              </p:cNvSpPr>
              <p:nvPr/>
            </p:nvSpPr>
            <p:spPr bwMode="auto">
              <a:xfrm>
                <a:off x="1830" y="3324"/>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28" name="Line 2728"/>
              <p:cNvSpPr>
                <a:spLocks noChangeShapeType="1"/>
              </p:cNvSpPr>
              <p:nvPr/>
            </p:nvSpPr>
            <p:spPr bwMode="auto">
              <a:xfrm flipV="1">
                <a:off x="1839" y="3324"/>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29" name="Freeform 2729"/>
              <p:cNvSpPr>
                <a:spLocks/>
              </p:cNvSpPr>
              <p:nvPr/>
            </p:nvSpPr>
            <p:spPr bwMode="auto">
              <a:xfrm>
                <a:off x="1816"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30" name="Line 2730"/>
              <p:cNvSpPr>
                <a:spLocks noChangeShapeType="1"/>
              </p:cNvSpPr>
              <p:nvPr/>
            </p:nvSpPr>
            <p:spPr bwMode="auto">
              <a:xfrm>
                <a:off x="1839" y="3324"/>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31" name="Line 2731"/>
              <p:cNvSpPr>
                <a:spLocks noChangeShapeType="1"/>
              </p:cNvSpPr>
              <p:nvPr/>
            </p:nvSpPr>
            <p:spPr bwMode="auto">
              <a:xfrm flipV="1">
                <a:off x="1847" y="3334"/>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32" name="Freeform 2732"/>
              <p:cNvSpPr>
                <a:spLocks/>
              </p:cNvSpPr>
              <p:nvPr/>
            </p:nvSpPr>
            <p:spPr bwMode="auto">
              <a:xfrm>
                <a:off x="1825"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33" name="Line 2733"/>
              <p:cNvSpPr>
                <a:spLocks noChangeShapeType="1"/>
              </p:cNvSpPr>
              <p:nvPr/>
            </p:nvSpPr>
            <p:spPr bwMode="auto">
              <a:xfrm flipV="1">
                <a:off x="1847" y="333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34" name="Line 2734"/>
              <p:cNvSpPr>
                <a:spLocks noChangeShapeType="1"/>
              </p:cNvSpPr>
              <p:nvPr/>
            </p:nvSpPr>
            <p:spPr bwMode="auto">
              <a:xfrm flipV="1">
                <a:off x="1856" y="3330"/>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35" name="Freeform 2735"/>
              <p:cNvSpPr>
                <a:spLocks/>
              </p:cNvSpPr>
              <p:nvPr/>
            </p:nvSpPr>
            <p:spPr bwMode="auto">
              <a:xfrm>
                <a:off x="1833"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36" name="Line 2736"/>
              <p:cNvSpPr>
                <a:spLocks noChangeShapeType="1"/>
              </p:cNvSpPr>
              <p:nvPr/>
            </p:nvSpPr>
            <p:spPr bwMode="auto">
              <a:xfrm>
                <a:off x="1856" y="3330"/>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37" name="Line 2737"/>
              <p:cNvSpPr>
                <a:spLocks noChangeShapeType="1"/>
              </p:cNvSpPr>
              <p:nvPr/>
            </p:nvSpPr>
            <p:spPr bwMode="auto">
              <a:xfrm flipV="1">
                <a:off x="1865" y="3330"/>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38" name="Freeform 2738"/>
              <p:cNvSpPr>
                <a:spLocks/>
              </p:cNvSpPr>
              <p:nvPr/>
            </p:nvSpPr>
            <p:spPr bwMode="auto">
              <a:xfrm>
                <a:off x="1842" y="33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39" name="Line 2739"/>
              <p:cNvSpPr>
                <a:spLocks noChangeShapeType="1"/>
              </p:cNvSpPr>
              <p:nvPr/>
            </p:nvSpPr>
            <p:spPr bwMode="auto">
              <a:xfrm flipV="1">
                <a:off x="1865" y="3329"/>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40" name="Line 2740"/>
              <p:cNvSpPr>
                <a:spLocks noChangeShapeType="1"/>
              </p:cNvSpPr>
              <p:nvPr/>
            </p:nvSpPr>
            <p:spPr bwMode="auto">
              <a:xfrm flipV="1">
                <a:off x="1873" y="332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41" name="Freeform 2741"/>
              <p:cNvSpPr>
                <a:spLocks/>
              </p:cNvSpPr>
              <p:nvPr/>
            </p:nvSpPr>
            <p:spPr bwMode="auto">
              <a:xfrm>
                <a:off x="1850"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42" name="Line 2742"/>
              <p:cNvSpPr>
                <a:spLocks noChangeShapeType="1"/>
              </p:cNvSpPr>
              <p:nvPr/>
            </p:nvSpPr>
            <p:spPr bwMode="auto">
              <a:xfrm flipV="1">
                <a:off x="1873" y="3324"/>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43" name="Line 2743"/>
              <p:cNvSpPr>
                <a:spLocks noChangeShapeType="1"/>
              </p:cNvSpPr>
              <p:nvPr/>
            </p:nvSpPr>
            <p:spPr bwMode="auto">
              <a:xfrm flipV="1">
                <a:off x="1882" y="3324"/>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44" name="Freeform 2744"/>
              <p:cNvSpPr>
                <a:spLocks/>
              </p:cNvSpPr>
              <p:nvPr/>
            </p:nvSpPr>
            <p:spPr bwMode="auto">
              <a:xfrm>
                <a:off x="1859" y="333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45" name="Line 2745"/>
              <p:cNvSpPr>
                <a:spLocks noChangeShapeType="1"/>
              </p:cNvSpPr>
              <p:nvPr/>
            </p:nvSpPr>
            <p:spPr bwMode="auto">
              <a:xfrm>
                <a:off x="1882" y="3324"/>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46" name="Line 2746"/>
              <p:cNvSpPr>
                <a:spLocks noChangeShapeType="1"/>
              </p:cNvSpPr>
              <p:nvPr/>
            </p:nvSpPr>
            <p:spPr bwMode="auto">
              <a:xfrm flipV="1">
                <a:off x="1890" y="3333"/>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47" name="Freeform 2747"/>
              <p:cNvSpPr>
                <a:spLocks/>
              </p:cNvSpPr>
              <p:nvPr/>
            </p:nvSpPr>
            <p:spPr bwMode="auto">
              <a:xfrm>
                <a:off x="1867"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48" name="Line 2748"/>
              <p:cNvSpPr>
                <a:spLocks noChangeShapeType="1"/>
              </p:cNvSpPr>
              <p:nvPr/>
            </p:nvSpPr>
            <p:spPr bwMode="auto">
              <a:xfrm flipV="1">
                <a:off x="1890" y="3331"/>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49" name="Line 2749"/>
              <p:cNvSpPr>
                <a:spLocks noChangeShapeType="1"/>
              </p:cNvSpPr>
              <p:nvPr/>
            </p:nvSpPr>
            <p:spPr bwMode="auto">
              <a:xfrm flipV="1">
                <a:off x="1899" y="3331"/>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50" name="Freeform 2750"/>
              <p:cNvSpPr>
                <a:spLocks/>
              </p:cNvSpPr>
              <p:nvPr/>
            </p:nvSpPr>
            <p:spPr bwMode="auto">
              <a:xfrm>
                <a:off x="1876"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51" name="Line 2751"/>
              <p:cNvSpPr>
                <a:spLocks noChangeShapeType="1"/>
              </p:cNvSpPr>
              <p:nvPr/>
            </p:nvSpPr>
            <p:spPr bwMode="auto">
              <a:xfrm>
                <a:off x="1899" y="3331"/>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52" name="Line 2752"/>
              <p:cNvSpPr>
                <a:spLocks noChangeShapeType="1"/>
              </p:cNvSpPr>
              <p:nvPr/>
            </p:nvSpPr>
            <p:spPr bwMode="auto">
              <a:xfrm flipV="1">
                <a:off x="1907" y="3332"/>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53" name="Freeform 2753"/>
              <p:cNvSpPr>
                <a:spLocks/>
              </p:cNvSpPr>
              <p:nvPr/>
            </p:nvSpPr>
            <p:spPr bwMode="auto">
              <a:xfrm>
                <a:off x="1884"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54" name="Line 2754"/>
              <p:cNvSpPr>
                <a:spLocks noChangeShapeType="1"/>
              </p:cNvSpPr>
              <p:nvPr/>
            </p:nvSpPr>
            <p:spPr bwMode="auto">
              <a:xfrm flipV="1">
                <a:off x="1907" y="3330"/>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55" name="Line 2755"/>
              <p:cNvSpPr>
                <a:spLocks noChangeShapeType="1"/>
              </p:cNvSpPr>
              <p:nvPr/>
            </p:nvSpPr>
            <p:spPr bwMode="auto">
              <a:xfrm flipV="1">
                <a:off x="1916" y="3330"/>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56" name="Freeform 2756"/>
              <p:cNvSpPr>
                <a:spLocks/>
              </p:cNvSpPr>
              <p:nvPr/>
            </p:nvSpPr>
            <p:spPr bwMode="auto">
              <a:xfrm>
                <a:off x="1893"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57" name="Line 2757"/>
              <p:cNvSpPr>
                <a:spLocks noChangeShapeType="1"/>
              </p:cNvSpPr>
              <p:nvPr/>
            </p:nvSpPr>
            <p:spPr bwMode="auto">
              <a:xfrm flipV="1">
                <a:off x="1916" y="3327"/>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58" name="Line 2758"/>
              <p:cNvSpPr>
                <a:spLocks noChangeShapeType="1"/>
              </p:cNvSpPr>
              <p:nvPr/>
            </p:nvSpPr>
            <p:spPr bwMode="auto">
              <a:xfrm flipV="1">
                <a:off x="1924" y="3327"/>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59" name="Freeform 2759"/>
              <p:cNvSpPr>
                <a:spLocks/>
              </p:cNvSpPr>
              <p:nvPr/>
            </p:nvSpPr>
            <p:spPr bwMode="auto">
              <a:xfrm>
                <a:off x="1902" y="333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60" name="Line 2760"/>
              <p:cNvSpPr>
                <a:spLocks noChangeShapeType="1"/>
              </p:cNvSpPr>
              <p:nvPr/>
            </p:nvSpPr>
            <p:spPr bwMode="auto">
              <a:xfrm flipV="1">
                <a:off x="1924" y="332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61" name="Line 2761"/>
              <p:cNvSpPr>
                <a:spLocks noChangeShapeType="1"/>
              </p:cNvSpPr>
              <p:nvPr/>
            </p:nvSpPr>
            <p:spPr bwMode="auto">
              <a:xfrm flipV="1">
                <a:off x="1933" y="3324"/>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62" name="Freeform 2762"/>
              <p:cNvSpPr>
                <a:spLocks/>
              </p:cNvSpPr>
              <p:nvPr/>
            </p:nvSpPr>
            <p:spPr bwMode="auto">
              <a:xfrm>
                <a:off x="1910"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63" name="Line 2763"/>
              <p:cNvSpPr>
                <a:spLocks noChangeShapeType="1"/>
              </p:cNvSpPr>
              <p:nvPr/>
            </p:nvSpPr>
            <p:spPr bwMode="auto">
              <a:xfrm>
                <a:off x="1933" y="3324"/>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64" name="Line 2764"/>
              <p:cNvSpPr>
                <a:spLocks noChangeShapeType="1"/>
              </p:cNvSpPr>
              <p:nvPr/>
            </p:nvSpPr>
            <p:spPr bwMode="auto">
              <a:xfrm flipV="1">
                <a:off x="1942" y="3325"/>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65" name="Freeform 2765"/>
              <p:cNvSpPr>
                <a:spLocks/>
              </p:cNvSpPr>
              <p:nvPr/>
            </p:nvSpPr>
            <p:spPr bwMode="auto">
              <a:xfrm>
                <a:off x="1919" y="333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66" name="Line 2766"/>
              <p:cNvSpPr>
                <a:spLocks noChangeShapeType="1"/>
              </p:cNvSpPr>
              <p:nvPr/>
            </p:nvSpPr>
            <p:spPr bwMode="auto">
              <a:xfrm flipV="1">
                <a:off x="1942" y="3321"/>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67" name="Line 2767"/>
              <p:cNvSpPr>
                <a:spLocks noChangeShapeType="1"/>
              </p:cNvSpPr>
              <p:nvPr/>
            </p:nvSpPr>
            <p:spPr bwMode="auto">
              <a:xfrm flipV="1">
                <a:off x="1950" y="3321"/>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68" name="Freeform 2768"/>
              <p:cNvSpPr>
                <a:spLocks/>
              </p:cNvSpPr>
              <p:nvPr/>
            </p:nvSpPr>
            <p:spPr bwMode="auto">
              <a:xfrm>
                <a:off x="1927"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69" name="Line 2769"/>
              <p:cNvSpPr>
                <a:spLocks noChangeShapeType="1"/>
              </p:cNvSpPr>
              <p:nvPr/>
            </p:nvSpPr>
            <p:spPr bwMode="auto">
              <a:xfrm>
                <a:off x="1950" y="3321"/>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70" name="Line 2770"/>
              <p:cNvSpPr>
                <a:spLocks noChangeShapeType="1"/>
              </p:cNvSpPr>
              <p:nvPr/>
            </p:nvSpPr>
            <p:spPr bwMode="auto">
              <a:xfrm flipV="1">
                <a:off x="1959" y="3328"/>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71" name="Freeform 2771"/>
              <p:cNvSpPr>
                <a:spLocks/>
              </p:cNvSpPr>
              <p:nvPr/>
            </p:nvSpPr>
            <p:spPr bwMode="auto">
              <a:xfrm>
                <a:off x="1936"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72" name="Line 2772"/>
              <p:cNvSpPr>
                <a:spLocks noChangeShapeType="1"/>
              </p:cNvSpPr>
              <p:nvPr/>
            </p:nvSpPr>
            <p:spPr bwMode="auto">
              <a:xfrm>
                <a:off x="1959" y="3328"/>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73" name="Line 2773"/>
              <p:cNvSpPr>
                <a:spLocks noChangeShapeType="1"/>
              </p:cNvSpPr>
              <p:nvPr/>
            </p:nvSpPr>
            <p:spPr bwMode="auto">
              <a:xfrm flipV="1">
                <a:off x="1967" y="3332"/>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74" name="Freeform 2774"/>
              <p:cNvSpPr>
                <a:spLocks/>
              </p:cNvSpPr>
              <p:nvPr/>
            </p:nvSpPr>
            <p:spPr bwMode="auto">
              <a:xfrm>
                <a:off x="1944"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75" name="Line 2775"/>
              <p:cNvSpPr>
                <a:spLocks noChangeShapeType="1"/>
              </p:cNvSpPr>
              <p:nvPr/>
            </p:nvSpPr>
            <p:spPr bwMode="auto">
              <a:xfrm>
                <a:off x="1967" y="3332"/>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76" name="Line 2776"/>
              <p:cNvSpPr>
                <a:spLocks noChangeShapeType="1"/>
              </p:cNvSpPr>
              <p:nvPr/>
            </p:nvSpPr>
            <p:spPr bwMode="auto">
              <a:xfrm flipV="1">
                <a:off x="1976" y="333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77" name="Freeform 2777"/>
              <p:cNvSpPr>
                <a:spLocks/>
              </p:cNvSpPr>
              <p:nvPr/>
            </p:nvSpPr>
            <p:spPr bwMode="auto">
              <a:xfrm>
                <a:off x="1953"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78" name="Line 2778"/>
              <p:cNvSpPr>
                <a:spLocks noChangeShapeType="1"/>
              </p:cNvSpPr>
              <p:nvPr/>
            </p:nvSpPr>
            <p:spPr bwMode="auto">
              <a:xfrm>
                <a:off x="1976" y="3335"/>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79" name="Line 2779"/>
              <p:cNvSpPr>
                <a:spLocks noChangeShapeType="1"/>
              </p:cNvSpPr>
              <p:nvPr/>
            </p:nvSpPr>
            <p:spPr bwMode="auto">
              <a:xfrm flipV="1">
                <a:off x="1984" y="3348"/>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80" name="Freeform 2780"/>
              <p:cNvSpPr>
                <a:spLocks/>
              </p:cNvSpPr>
              <p:nvPr/>
            </p:nvSpPr>
            <p:spPr bwMode="auto">
              <a:xfrm>
                <a:off x="1962" y="33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81" name="Line 2781"/>
              <p:cNvSpPr>
                <a:spLocks noChangeShapeType="1"/>
              </p:cNvSpPr>
              <p:nvPr/>
            </p:nvSpPr>
            <p:spPr bwMode="auto">
              <a:xfrm>
                <a:off x="1984" y="334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82" name="Line 2782"/>
              <p:cNvSpPr>
                <a:spLocks noChangeShapeType="1"/>
              </p:cNvSpPr>
              <p:nvPr/>
            </p:nvSpPr>
            <p:spPr bwMode="auto">
              <a:xfrm flipV="1">
                <a:off x="1993" y="3349"/>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83" name="Freeform 2783"/>
              <p:cNvSpPr>
                <a:spLocks/>
              </p:cNvSpPr>
              <p:nvPr/>
            </p:nvSpPr>
            <p:spPr bwMode="auto">
              <a:xfrm>
                <a:off x="1970" y="33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84" name="Line 2784"/>
              <p:cNvSpPr>
                <a:spLocks noChangeShapeType="1"/>
              </p:cNvSpPr>
              <p:nvPr/>
            </p:nvSpPr>
            <p:spPr bwMode="auto">
              <a:xfrm>
                <a:off x="1993" y="3349"/>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85" name="Line 2785"/>
              <p:cNvSpPr>
                <a:spLocks noChangeShapeType="1"/>
              </p:cNvSpPr>
              <p:nvPr/>
            </p:nvSpPr>
            <p:spPr bwMode="auto">
              <a:xfrm flipV="1">
                <a:off x="2002" y="3350"/>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86" name="Freeform 2786"/>
              <p:cNvSpPr>
                <a:spLocks/>
              </p:cNvSpPr>
              <p:nvPr/>
            </p:nvSpPr>
            <p:spPr bwMode="auto">
              <a:xfrm>
                <a:off x="1979" y="335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87" name="Line 2787"/>
              <p:cNvSpPr>
                <a:spLocks noChangeShapeType="1"/>
              </p:cNvSpPr>
              <p:nvPr/>
            </p:nvSpPr>
            <p:spPr bwMode="auto">
              <a:xfrm>
                <a:off x="2002" y="335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88" name="Line 2788"/>
              <p:cNvSpPr>
                <a:spLocks noChangeShapeType="1"/>
              </p:cNvSpPr>
              <p:nvPr/>
            </p:nvSpPr>
            <p:spPr bwMode="auto">
              <a:xfrm flipV="1">
                <a:off x="2010" y="3353"/>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89" name="Freeform 2789"/>
              <p:cNvSpPr>
                <a:spLocks/>
              </p:cNvSpPr>
              <p:nvPr/>
            </p:nvSpPr>
            <p:spPr bwMode="auto">
              <a:xfrm>
                <a:off x="1987" y="33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90" name="Line 2790"/>
              <p:cNvSpPr>
                <a:spLocks noChangeShapeType="1"/>
              </p:cNvSpPr>
              <p:nvPr/>
            </p:nvSpPr>
            <p:spPr bwMode="auto">
              <a:xfrm>
                <a:off x="2010" y="3353"/>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91" name="Line 2791"/>
              <p:cNvSpPr>
                <a:spLocks noChangeShapeType="1"/>
              </p:cNvSpPr>
              <p:nvPr/>
            </p:nvSpPr>
            <p:spPr bwMode="auto">
              <a:xfrm flipV="1">
                <a:off x="2019" y="3353"/>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92" name="Freeform 2792"/>
              <p:cNvSpPr>
                <a:spLocks/>
              </p:cNvSpPr>
              <p:nvPr/>
            </p:nvSpPr>
            <p:spPr bwMode="auto">
              <a:xfrm>
                <a:off x="1996" y="33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93" name="Line 2793"/>
              <p:cNvSpPr>
                <a:spLocks noChangeShapeType="1"/>
              </p:cNvSpPr>
              <p:nvPr/>
            </p:nvSpPr>
            <p:spPr bwMode="auto">
              <a:xfrm>
                <a:off x="2019" y="3353"/>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94" name="Line 2794"/>
              <p:cNvSpPr>
                <a:spLocks noChangeShapeType="1"/>
              </p:cNvSpPr>
              <p:nvPr/>
            </p:nvSpPr>
            <p:spPr bwMode="auto">
              <a:xfrm flipV="1">
                <a:off x="2027" y="3353"/>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95" name="Freeform 2795"/>
              <p:cNvSpPr>
                <a:spLocks/>
              </p:cNvSpPr>
              <p:nvPr/>
            </p:nvSpPr>
            <p:spPr bwMode="auto">
              <a:xfrm>
                <a:off x="2004" y="33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96" name="Line 2796"/>
              <p:cNvSpPr>
                <a:spLocks noChangeShapeType="1"/>
              </p:cNvSpPr>
              <p:nvPr/>
            </p:nvSpPr>
            <p:spPr bwMode="auto">
              <a:xfrm flipV="1">
                <a:off x="2027" y="3350"/>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397" name="Line 2797"/>
              <p:cNvSpPr>
                <a:spLocks noChangeShapeType="1"/>
              </p:cNvSpPr>
              <p:nvPr/>
            </p:nvSpPr>
            <p:spPr bwMode="auto">
              <a:xfrm flipV="1">
                <a:off x="2036" y="3350"/>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398" name="Freeform 2798"/>
              <p:cNvSpPr>
                <a:spLocks/>
              </p:cNvSpPr>
              <p:nvPr/>
            </p:nvSpPr>
            <p:spPr bwMode="auto">
              <a:xfrm>
                <a:off x="2013"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399" name="Line 2799"/>
              <p:cNvSpPr>
                <a:spLocks noChangeShapeType="1"/>
              </p:cNvSpPr>
              <p:nvPr/>
            </p:nvSpPr>
            <p:spPr bwMode="auto">
              <a:xfrm flipV="1">
                <a:off x="2036" y="3347"/>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00" name="Line 2800"/>
              <p:cNvSpPr>
                <a:spLocks noChangeShapeType="1"/>
              </p:cNvSpPr>
              <p:nvPr/>
            </p:nvSpPr>
            <p:spPr bwMode="auto">
              <a:xfrm flipV="1">
                <a:off x="2044" y="3347"/>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01" name="Freeform 2801"/>
              <p:cNvSpPr>
                <a:spLocks/>
              </p:cNvSpPr>
              <p:nvPr/>
            </p:nvSpPr>
            <p:spPr bwMode="auto">
              <a:xfrm>
                <a:off x="2022"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02" name="Line 2802"/>
              <p:cNvSpPr>
                <a:spLocks noChangeShapeType="1"/>
              </p:cNvSpPr>
              <p:nvPr/>
            </p:nvSpPr>
            <p:spPr bwMode="auto">
              <a:xfrm>
                <a:off x="2044" y="3347"/>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03" name="Line 2803"/>
              <p:cNvSpPr>
                <a:spLocks noChangeShapeType="1"/>
              </p:cNvSpPr>
              <p:nvPr/>
            </p:nvSpPr>
            <p:spPr bwMode="auto">
              <a:xfrm flipV="1">
                <a:off x="2053" y="3347"/>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04" name="Freeform 2804"/>
              <p:cNvSpPr>
                <a:spLocks/>
              </p:cNvSpPr>
              <p:nvPr/>
            </p:nvSpPr>
            <p:spPr bwMode="auto">
              <a:xfrm>
                <a:off x="2030" y="33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05" name="Line 2805"/>
              <p:cNvSpPr>
                <a:spLocks noChangeShapeType="1"/>
              </p:cNvSpPr>
              <p:nvPr/>
            </p:nvSpPr>
            <p:spPr bwMode="auto">
              <a:xfrm flipV="1">
                <a:off x="2053" y="3344"/>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06" name="Line 2806"/>
              <p:cNvSpPr>
                <a:spLocks noChangeShapeType="1"/>
              </p:cNvSpPr>
              <p:nvPr/>
            </p:nvSpPr>
            <p:spPr bwMode="auto">
              <a:xfrm flipV="1">
                <a:off x="2061" y="3344"/>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07" name="Freeform 2807"/>
              <p:cNvSpPr>
                <a:spLocks/>
              </p:cNvSpPr>
              <p:nvPr/>
            </p:nvSpPr>
            <p:spPr bwMode="auto">
              <a:xfrm>
                <a:off x="2039"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08" name="Line 2808"/>
              <p:cNvSpPr>
                <a:spLocks noChangeShapeType="1"/>
              </p:cNvSpPr>
              <p:nvPr/>
            </p:nvSpPr>
            <p:spPr bwMode="auto">
              <a:xfrm>
                <a:off x="2061" y="334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09" name="Line 2809"/>
              <p:cNvSpPr>
                <a:spLocks noChangeShapeType="1"/>
              </p:cNvSpPr>
              <p:nvPr/>
            </p:nvSpPr>
            <p:spPr bwMode="auto">
              <a:xfrm flipV="1">
                <a:off x="2070" y="3347"/>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10" name="Freeform 2810"/>
              <p:cNvSpPr>
                <a:spLocks/>
              </p:cNvSpPr>
              <p:nvPr/>
            </p:nvSpPr>
            <p:spPr bwMode="auto">
              <a:xfrm>
                <a:off x="2047" y="33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11" name="Line 2811"/>
              <p:cNvSpPr>
                <a:spLocks noChangeShapeType="1"/>
              </p:cNvSpPr>
              <p:nvPr/>
            </p:nvSpPr>
            <p:spPr bwMode="auto">
              <a:xfrm flipV="1">
                <a:off x="2070" y="3343"/>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12" name="Line 2812"/>
              <p:cNvSpPr>
                <a:spLocks noChangeShapeType="1"/>
              </p:cNvSpPr>
              <p:nvPr/>
            </p:nvSpPr>
            <p:spPr bwMode="auto">
              <a:xfrm flipV="1">
                <a:off x="2079" y="3343"/>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13" name="Freeform 2813"/>
              <p:cNvSpPr>
                <a:spLocks/>
              </p:cNvSpPr>
              <p:nvPr/>
            </p:nvSpPr>
            <p:spPr bwMode="auto">
              <a:xfrm>
                <a:off x="2056"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14" name="Line 2814"/>
              <p:cNvSpPr>
                <a:spLocks noChangeShapeType="1"/>
              </p:cNvSpPr>
              <p:nvPr/>
            </p:nvSpPr>
            <p:spPr bwMode="auto">
              <a:xfrm>
                <a:off x="2079" y="3343"/>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15" name="Line 2815"/>
              <p:cNvSpPr>
                <a:spLocks noChangeShapeType="1"/>
              </p:cNvSpPr>
              <p:nvPr/>
            </p:nvSpPr>
            <p:spPr bwMode="auto">
              <a:xfrm flipV="1">
                <a:off x="2087" y="3344"/>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16" name="Freeform 2816"/>
              <p:cNvSpPr>
                <a:spLocks/>
              </p:cNvSpPr>
              <p:nvPr/>
            </p:nvSpPr>
            <p:spPr bwMode="auto">
              <a:xfrm>
                <a:off x="2064"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17" name="Line 2817"/>
              <p:cNvSpPr>
                <a:spLocks noChangeShapeType="1"/>
              </p:cNvSpPr>
              <p:nvPr/>
            </p:nvSpPr>
            <p:spPr bwMode="auto">
              <a:xfrm>
                <a:off x="2087" y="334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18" name="Line 2818"/>
              <p:cNvSpPr>
                <a:spLocks noChangeShapeType="1"/>
              </p:cNvSpPr>
              <p:nvPr/>
            </p:nvSpPr>
            <p:spPr bwMode="auto">
              <a:xfrm flipV="1">
                <a:off x="2096" y="3348"/>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19" name="Freeform 2819"/>
              <p:cNvSpPr>
                <a:spLocks/>
              </p:cNvSpPr>
              <p:nvPr/>
            </p:nvSpPr>
            <p:spPr bwMode="auto">
              <a:xfrm>
                <a:off x="2073"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20" name="Line 2820"/>
              <p:cNvSpPr>
                <a:spLocks noChangeShapeType="1"/>
              </p:cNvSpPr>
              <p:nvPr/>
            </p:nvSpPr>
            <p:spPr bwMode="auto">
              <a:xfrm flipV="1">
                <a:off x="2096" y="3345"/>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21" name="Line 2821"/>
              <p:cNvSpPr>
                <a:spLocks noChangeShapeType="1"/>
              </p:cNvSpPr>
              <p:nvPr/>
            </p:nvSpPr>
            <p:spPr bwMode="auto">
              <a:xfrm flipV="1">
                <a:off x="2104" y="3345"/>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22" name="Freeform 2822"/>
              <p:cNvSpPr>
                <a:spLocks/>
              </p:cNvSpPr>
              <p:nvPr/>
            </p:nvSpPr>
            <p:spPr bwMode="auto">
              <a:xfrm>
                <a:off x="2081"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23" name="Line 2823"/>
              <p:cNvSpPr>
                <a:spLocks noChangeShapeType="1"/>
              </p:cNvSpPr>
              <p:nvPr/>
            </p:nvSpPr>
            <p:spPr bwMode="auto">
              <a:xfrm flipV="1">
                <a:off x="2104" y="334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24" name="Line 2824"/>
              <p:cNvSpPr>
                <a:spLocks noChangeShapeType="1"/>
              </p:cNvSpPr>
              <p:nvPr/>
            </p:nvSpPr>
            <p:spPr bwMode="auto">
              <a:xfrm flipV="1">
                <a:off x="2113" y="3341"/>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25" name="Freeform 2825"/>
              <p:cNvSpPr>
                <a:spLocks/>
              </p:cNvSpPr>
              <p:nvPr/>
            </p:nvSpPr>
            <p:spPr bwMode="auto">
              <a:xfrm>
                <a:off x="2090"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26" name="Line 2826"/>
              <p:cNvSpPr>
                <a:spLocks noChangeShapeType="1"/>
              </p:cNvSpPr>
              <p:nvPr/>
            </p:nvSpPr>
            <p:spPr bwMode="auto">
              <a:xfrm flipV="1">
                <a:off x="2113" y="3337"/>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27" name="Line 2827"/>
              <p:cNvSpPr>
                <a:spLocks noChangeShapeType="1"/>
              </p:cNvSpPr>
              <p:nvPr/>
            </p:nvSpPr>
            <p:spPr bwMode="auto">
              <a:xfrm flipV="1">
                <a:off x="2121" y="3337"/>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28" name="Freeform 2828"/>
              <p:cNvSpPr>
                <a:spLocks/>
              </p:cNvSpPr>
              <p:nvPr/>
            </p:nvSpPr>
            <p:spPr bwMode="auto">
              <a:xfrm>
                <a:off x="2099"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29" name="Line 2829"/>
              <p:cNvSpPr>
                <a:spLocks noChangeShapeType="1"/>
              </p:cNvSpPr>
              <p:nvPr/>
            </p:nvSpPr>
            <p:spPr bwMode="auto">
              <a:xfrm flipV="1">
                <a:off x="2121" y="3332"/>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30" name="Line 2830"/>
              <p:cNvSpPr>
                <a:spLocks noChangeShapeType="1"/>
              </p:cNvSpPr>
              <p:nvPr/>
            </p:nvSpPr>
            <p:spPr bwMode="auto">
              <a:xfrm flipV="1">
                <a:off x="2130" y="3332"/>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31" name="Freeform 2831"/>
              <p:cNvSpPr>
                <a:spLocks/>
              </p:cNvSpPr>
              <p:nvPr/>
            </p:nvSpPr>
            <p:spPr bwMode="auto">
              <a:xfrm>
                <a:off x="2107"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32" name="Line 2832"/>
              <p:cNvSpPr>
                <a:spLocks noChangeShapeType="1"/>
              </p:cNvSpPr>
              <p:nvPr/>
            </p:nvSpPr>
            <p:spPr bwMode="auto">
              <a:xfrm>
                <a:off x="2130" y="3332"/>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33" name="Line 2833"/>
              <p:cNvSpPr>
                <a:spLocks noChangeShapeType="1"/>
              </p:cNvSpPr>
              <p:nvPr/>
            </p:nvSpPr>
            <p:spPr bwMode="auto">
              <a:xfrm flipV="1">
                <a:off x="2139" y="3335"/>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34" name="Freeform 2834"/>
              <p:cNvSpPr>
                <a:spLocks/>
              </p:cNvSpPr>
              <p:nvPr/>
            </p:nvSpPr>
            <p:spPr bwMode="auto">
              <a:xfrm>
                <a:off x="2116"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35" name="Line 2835"/>
              <p:cNvSpPr>
                <a:spLocks noChangeShapeType="1"/>
              </p:cNvSpPr>
              <p:nvPr/>
            </p:nvSpPr>
            <p:spPr bwMode="auto">
              <a:xfrm flipV="1">
                <a:off x="2139" y="3323"/>
                <a:ext cx="8"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36" name="Line 2836"/>
              <p:cNvSpPr>
                <a:spLocks noChangeShapeType="1"/>
              </p:cNvSpPr>
              <p:nvPr/>
            </p:nvSpPr>
            <p:spPr bwMode="auto">
              <a:xfrm flipV="1">
                <a:off x="2147" y="3323"/>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37" name="Freeform 2837"/>
              <p:cNvSpPr>
                <a:spLocks/>
              </p:cNvSpPr>
              <p:nvPr/>
            </p:nvSpPr>
            <p:spPr bwMode="auto">
              <a:xfrm>
                <a:off x="2124"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38" name="Line 2838"/>
              <p:cNvSpPr>
                <a:spLocks noChangeShapeType="1"/>
              </p:cNvSpPr>
              <p:nvPr/>
            </p:nvSpPr>
            <p:spPr bwMode="auto">
              <a:xfrm>
                <a:off x="2147" y="332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39" name="Line 2839"/>
              <p:cNvSpPr>
                <a:spLocks noChangeShapeType="1"/>
              </p:cNvSpPr>
              <p:nvPr/>
            </p:nvSpPr>
            <p:spPr bwMode="auto">
              <a:xfrm flipV="1">
                <a:off x="2156" y="3325"/>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40" name="Freeform 2840"/>
              <p:cNvSpPr>
                <a:spLocks/>
              </p:cNvSpPr>
              <p:nvPr/>
            </p:nvSpPr>
            <p:spPr bwMode="auto">
              <a:xfrm>
                <a:off x="2133"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41" name="Line 2841"/>
              <p:cNvSpPr>
                <a:spLocks noChangeShapeType="1"/>
              </p:cNvSpPr>
              <p:nvPr/>
            </p:nvSpPr>
            <p:spPr bwMode="auto">
              <a:xfrm flipV="1">
                <a:off x="2156" y="332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42" name="Line 2842"/>
              <p:cNvSpPr>
                <a:spLocks noChangeShapeType="1"/>
              </p:cNvSpPr>
              <p:nvPr/>
            </p:nvSpPr>
            <p:spPr bwMode="auto">
              <a:xfrm flipV="1">
                <a:off x="2164" y="3324"/>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43" name="Freeform 2843"/>
              <p:cNvSpPr>
                <a:spLocks/>
              </p:cNvSpPr>
              <p:nvPr/>
            </p:nvSpPr>
            <p:spPr bwMode="auto">
              <a:xfrm>
                <a:off x="2141"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44" name="Line 2844"/>
              <p:cNvSpPr>
                <a:spLocks noChangeShapeType="1"/>
              </p:cNvSpPr>
              <p:nvPr/>
            </p:nvSpPr>
            <p:spPr bwMode="auto">
              <a:xfrm flipV="1">
                <a:off x="2164" y="3314"/>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45" name="Line 2845"/>
              <p:cNvSpPr>
                <a:spLocks noChangeShapeType="1"/>
              </p:cNvSpPr>
              <p:nvPr/>
            </p:nvSpPr>
            <p:spPr bwMode="auto">
              <a:xfrm flipV="1">
                <a:off x="2173" y="3314"/>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46" name="Freeform 2846"/>
              <p:cNvSpPr>
                <a:spLocks/>
              </p:cNvSpPr>
              <p:nvPr/>
            </p:nvSpPr>
            <p:spPr bwMode="auto">
              <a:xfrm>
                <a:off x="2150"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47" name="Line 2847"/>
              <p:cNvSpPr>
                <a:spLocks noChangeShapeType="1"/>
              </p:cNvSpPr>
              <p:nvPr/>
            </p:nvSpPr>
            <p:spPr bwMode="auto">
              <a:xfrm flipV="1">
                <a:off x="2173" y="3313"/>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48" name="Line 2848"/>
              <p:cNvSpPr>
                <a:spLocks noChangeShapeType="1"/>
              </p:cNvSpPr>
              <p:nvPr/>
            </p:nvSpPr>
            <p:spPr bwMode="auto">
              <a:xfrm flipV="1">
                <a:off x="2181" y="3313"/>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49" name="Freeform 2849"/>
              <p:cNvSpPr>
                <a:spLocks/>
              </p:cNvSpPr>
              <p:nvPr/>
            </p:nvSpPr>
            <p:spPr bwMode="auto">
              <a:xfrm>
                <a:off x="2159" y="33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50" name="Line 2850"/>
              <p:cNvSpPr>
                <a:spLocks noChangeShapeType="1"/>
              </p:cNvSpPr>
              <p:nvPr/>
            </p:nvSpPr>
            <p:spPr bwMode="auto">
              <a:xfrm flipV="1">
                <a:off x="2181" y="330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51" name="Line 2851"/>
              <p:cNvSpPr>
                <a:spLocks noChangeShapeType="1"/>
              </p:cNvSpPr>
              <p:nvPr/>
            </p:nvSpPr>
            <p:spPr bwMode="auto">
              <a:xfrm flipV="1">
                <a:off x="2190" y="3309"/>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52" name="Freeform 2852"/>
              <p:cNvSpPr>
                <a:spLocks/>
              </p:cNvSpPr>
              <p:nvPr/>
            </p:nvSpPr>
            <p:spPr bwMode="auto">
              <a:xfrm>
                <a:off x="2167"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53" name="Line 2853"/>
              <p:cNvSpPr>
                <a:spLocks noChangeShapeType="1"/>
              </p:cNvSpPr>
              <p:nvPr/>
            </p:nvSpPr>
            <p:spPr bwMode="auto">
              <a:xfrm flipV="1">
                <a:off x="2190" y="3305"/>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54" name="Line 2854"/>
              <p:cNvSpPr>
                <a:spLocks noChangeShapeType="1"/>
              </p:cNvSpPr>
              <p:nvPr/>
            </p:nvSpPr>
            <p:spPr bwMode="auto">
              <a:xfrm flipV="1">
                <a:off x="2199" y="3305"/>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55" name="Freeform 2855"/>
              <p:cNvSpPr>
                <a:spLocks/>
              </p:cNvSpPr>
              <p:nvPr/>
            </p:nvSpPr>
            <p:spPr bwMode="auto">
              <a:xfrm>
                <a:off x="2176" y="332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56" name="Line 2856"/>
              <p:cNvSpPr>
                <a:spLocks noChangeShapeType="1"/>
              </p:cNvSpPr>
              <p:nvPr/>
            </p:nvSpPr>
            <p:spPr bwMode="auto">
              <a:xfrm>
                <a:off x="2199" y="3305"/>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57" name="Line 2857"/>
              <p:cNvSpPr>
                <a:spLocks noChangeShapeType="1"/>
              </p:cNvSpPr>
              <p:nvPr/>
            </p:nvSpPr>
            <p:spPr bwMode="auto">
              <a:xfrm flipV="1">
                <a:off x="2207" y="3318"/>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58" name="Freeform 2858"/>
              <p:cNvSpPr>
                <a:spLocks/>
              </p:cNvSpPr>
              <p:nvPr/>
            </p:nvSpPr>
            <p:spPr bwMode="auto">
              <a:xfrm>
                <a:off x="2184"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59" name="Line 2859"/>
              <p:cNvSpPr>
                <a:spLocks noChangeShapeType="1"/>
              </p:cNvSpPr>
              <p:nvPr/>
            </p:nvSpPr>
            <p:spPr bwMode="auto">
              <a:xfrm flipV="1">
                <a:off x="2207" y="3308"/>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60" name="Line 2860"/>
              <p:cNvSpPr>
                <a:spLocks noChangeShapeType="1"/>
              </p:cNvSpPr>
              <p:nvPr/>
            </p:nvSpPr>
            <p:spPr bwMode="auto">
              <a:xfrm flipV="1">
                <a:off x="2216" y="3308"/>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61" name="Freeform 2861"/>
              <p:cNvSpPr>
                <a:spLocks/>
              </p:cNvSpPr>
              <p:nvPr/>
            </p:nvSpPr>
            <p:spPr bwMode="auto">
              <a:xfrm>
                <a:off x="2193"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62" name="Line 2862"/>
              <p:cNvSpPr>
                <a:spLocks noChangeShapeType="1"/>
              </p:cNvSpPr>
              <p:nvPr/>
            </p:nvSpPr>
            <p:spPr bwMode="auto">
              <a:xfrm flipV="1">
                <a:off x="2216" y="3305"/>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63" name="Line 2863"/>
              <p:cNvSpPr>
                <a:spLocks noChangeShapeType="1"/>
              </p:cNvSpPr>
              <p:nvPr/>
            </p:nvSpPr>
            <p:spPr bwMode="auto">
              <a:xfrm flipV="1">
                <a:off x="2224" y="3305"/>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64" name="Freeform 2864"/>
              <p:cNvSpPr>
                <a:spLocks/>
              </p:cNvSpPr>
              <p:nvPr/>
            </p:nvSpPr>
            <p:spPr bwMode="auto">
              <a:xfrm>
                <a:off x="2201"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65" name="Line 2865"/>
              <p:cNvSpPr>
                <a:spLocks noChangeShapeType="1"/>
              </p:cNvSpPr>
              <p:nvPr/>
            </p:nvSpPr>
            <p:spPr bwMode="auto">
              <a:xfrm>
                <a:off x="2224" y="3305"/>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66" name="Line 2866"/>
              <p:cNvSpPr>
                <a:spLocks noChangeShapeType="1"/>
              </p:cNvSpPr>
              <p:nvPr/>
            </p:nvSpPr>
            <p:spPr bwMode="auto">
              <a:xfrm flipV="1">
                <a:off x="2233" y="3307"/>
                <a:ext cx="0" cy="3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67" name="Freeform 2867"/>
              <p:cNvSpPr>
                <a:spLocks/>
              </p:cNvSpPr>
              <p:nvPr/>
            </p:nvSpPr>
            <p:spPr bwMode="auto">
              <a:xfrm>
                <a:off x="2210"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68" name="Line 2868"/>
              <p:cNvSpPr>
                <a:spLocks noChangeShapeType="1"/>
              </p:cNvSpPr>
              <p:nvPr/>
            </p:nvSpPr>
            <p:spPr bwMode="auto">
              <a:xfrm>
                <a:off x="2233" y="3307"/>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grpSp>
        <p:grpSp>
          <p:nvGrpSpPr>
            <p:cNvPr id="22" name="Group 3070"/>
            <p:cNvGrpSpPr>
              <a:grpSpLocks/>
            </p:cNvGrpSpPr>
            <p:nvPr/>
          </p:nvGrpSpPr>
          <p:grpSpPr bwMode="auto">
            <a:xfrm>
              <a:off x="2219" y="3308"/>
              <a:ext cx="610" cy="48"/>
              <a:chOff x="2219" y="3308"/>
              <a:chExt cx="610" cy="48"/>
            </a:xfrm>
          </p:grpSpPr>
          <p:sp>
            <p:nvSpPr>
              <p:cNvPr id="4124470" name="Line 2870"/>
              <p:cNvSpPr>
                <a:spLocks noChangeShapeType="1"/>
              </p:cNvSpPr>
              <p:nvPr/>
            </p:nvSpPr>
            <p:spPr bwMode="auto">
              <a:xfrm flipV="1">
                <a:off x="2241" y="3308"/>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71" name="Freeform 2871"/>
              <p:cNvSpPr>
                <a:spLocks/>
              </p:cNvSpPr>
              <p:nvPr/>
            </p:nvSpPr>
            <p:spPr bwMode="auto">
              <a:xfrm>
                <a:off x="2219" y="33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72" name="Line 2872"/>
              <p:cNvSpPr>
                <a:spLocks noChangeShapeType="1"/>
              </p:cNvSpPr>
              <p:nvPr/>
            </p:nvSpPr>
            <p:spPr bwMode="auto">
              <a:xfrm>
                <a:off x="2241" y="330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73" name="Line 2873"/>
              <p:cNvSpPr>
                <a:spLocks noChangeShapeType="1"/>
              </p:cNvSpPr>
              <p:nvPr/>
            </p:nvSpPr>
            <p:spPr bwMode="auto">
              <a:xfrm flipV="1">
                <a:off x="2250" y="3310"/>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74" name="Freeform 2874"/>
              <p:cNvSpPr>
                <a:spLocks/>
              </p:cNvSpPr>
              <p:nvPr/>
            </p:nvSpPr>
            <p:spPr bwMode="auto">
              <a:xfrm>
                <a:off x="2227"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75" name="Line 2875"/>
              <p:cNvSpPr>
                <a:spLocks noChangeShapeType="1"/>
              </p:cNvSpPr>
              <p:nvPr/>
            </p:nvSpPr>
            <p:spPr bwMode="auto">
              <a:xfrm>
                <a:off x="2250" y="3310"/>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76" name="Line 2876"/>
              <p:cNvSpPr>
                <a:spLocks noChangeShapeType="1"/>
              </p:cNvSpPr>
              <p:nvPr/>
            </p:nvSpPr>
            <p:spPr bwMode="auto">
              <a:xfrm flipV="1">
                <a:off x="2258" y="3320"/>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77" name="Freeform 2877"/>
              <p:cNvSpPr>
                <a:spLocks/>
              </p:cNvSpPr>
              <p:nvPr/>
            </p:nvSpPr>
            <p:spPr bwMode="auto">
              <a:xfrm>
                <a:off x="2236" y="333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78" name="Line 2878"/>
              <p:cNvSpPr>
                <a:spLocks noChangeShapeType="1"/>
              </p:cNvSpPr>
              <p:nvPr/>
            </p:nvSpPr>
            <p:spPr bwMode="auto">
              <a:xfrm flipV="1">
                <a:off x="2258" y="3317"/>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79" name="Line 2879"/>
              <p:cNvSpPr>
                <a:spLocks noChangeShapeType="1"/>
              </p:cNvSpPr>
              <p:nvPr/>
            </p:nvSpPr>
            <p:spPr bwMode="auto">
              <a:xfrm flipV="1">
                <a:off x="2267" y="3317"/>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80" name="Freeform 2880"/>
              <p:cNvSpPr>
                <a:spLocks/>
              </p:cNvSpPr>
              <p:nvPr/>
            </p:nvSpPr>
            <p:spPr bwMode="auto">
              <a:xfrm>
                <a:off x="2244"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81" name="Line 2881"/>
              <p:cNvSpPr>
                <a:spLocks noChangeShapeType="1"/>
              </p:cNvSpPr>
              <p:nvPr/>
            </p:nvSpPr>
            <p:spPr bwMode="auto">
              <a:xfrm>
                <a:off x="2267" y="3317"/>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82" name="Line 2882"/>
              <p:cNvSpPr>
                <a:spLocks noChangeShapeType="1"/>
              </p:cNvSpPr>
              <p:nvPr/>
            </p:nvSpPr>
            <p:spPr bwMode="auto">
              <a:xfrm flipV="1">
                <a:off x="2276" y="332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83" name="Freeform 2883"/>
              <p:cNvSpPr>
                <a:spLocks/>
              </p:cNvSpPr>
              <p:nvPr/>
            </p:nvSpPr>
            <p:spPr bwMode="auto">
              <a:xfrm>
                <a:off x="2253" y="332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84" name="Line 2884"/>
              <p:cNvSpPr>
                <a:spLocks noChangeShapeType="1"/>
              </p:cNvSpPr>
              <p:nvPr/>
            </p:nvSpPr>
            <p:spPr bwMode="auto">
              <a:xfrm>
                <a:off x="2276" y="3320"/>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85" name="Line 2885"/>
              <p:cNvSpPr>
                <a:spLocks noChangeShapeType="1"/>
              </p:cNvSpPr>
              <p:nvPr/>
            </p:nvSpPr>
            <p:spPr bwMode="auto">
              <a:xfrm flipV="1">
                <a:off x="2284" y="3320"/>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86" name="Freeform 2886"/>
              <p:cNvSpPr>
                <a:spLocks/>
              </p:cNvSpPr>
              <p:nvPr/>
            </p:nvSpPr>
            <p:spPr bwMode="auto">
              <a:xfrm>
                <a:off x="2261"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87" name="Line 2887"/>
              <p:cNvSpPr>
                <a:spLocks noChangeShapeType="1"/>
              </p:cNvSpPr>
              <p:nvPr/>
            </p:nvSpPr>
            <p:spPr bwMode="auto">
              <a:xfrm>
                <a:off x="2284" y="3320"/>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88" name="Line 2888"/>
              <p:cNvSpPr>
                <a:spLocks noChangeShapeType="1"/>
              </p:cNvSpPr>
              <p:nvPr/>
            </p:nvSpPr>
            <p:spPr bwMode="auto">
              <a:xfrm flipV="1">
                <a:off x="2293" y="3328"/>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89" name="Freeform 2889"/>
              <p:cNvSpPr>
                <a:spLocks/>
              </p:cNvSpPr>
              <p:nvPr/>
            </p:nvSpPr>
            <p:spPr bwMode="auto">
              <a:xfrm>
                <a:off x="2270"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90" name="Line 2890"/>
              <p:cNvSpPr>
                <a:spLocks noChangeShapeType="1"/>
              </p:cNvSpPr>
              <p:nvPr/>
            </p:nvSpPr>
            <p:spPr bwMode="auto">
              <a:xfrm>
                <a:off x="2293" y="3328"/>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91" name="Line 2891"/>
              <p:cNvSpPr>
                <a:spLocks noChangeShapeType="1"/>
              </p:cNvSpPr>
              <p:nvPr/>
            </p:nvSpPr>
            <p:spPr bwMode="auto">
              <a:xfrm flipV="1">
                <a:off x="2301" y="3334"/>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92" name="Freeform 2892"/>
              <p:cNvSpPr>
                <a:spLocks/>
              </p:cNvSpPr>
              <p:nvPr/>
            </p:nvSpPr>
            <p:spPr bwMode="auto">
              <a:xfrm>
                <a:off x="2278"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93" name="Line 2893"/>
              <p:cNvSpPr>
                <a:spLocks noChangeShapeType="1"/>
              </p:cNvSpPr>
              <p:nvPr/>
            </p:nvSpPr>
            <p:spPr bwMode="auto">
              <a:xfrm>
                <a:off x="2301" y="3334"/>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94" name="Line 2894"/>
              <p:cNvSpPr>
                <a:spLocks noChangeShapeType="1"/>
              </p:cNvSpPr>
              <p:nvPr/>
            </p:nvSpPr>
            <p:spPr bwMode="auto">
              <a:xfrm flipV="1">
                <a:off x="2310" y="334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95" name="Freeform 2895"/>
              <p:cNvSpPr>
                <a:spLocks/>
              </p:cNvSpPr>
              <p:nvPr/>
            </p:nvSpPr>
            <p:spPr bwMode="auto">
              <a:xfrm>
                <a:off x="2287"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96" name="Line 2896"/>
              <p:cNvSpPr>
                <a:spLocks noChangeShapeType="1"/>
              </p:cNvSpPr>
              <p:nvPr/>
            </p:nvSpPr>
            <p:spPr bwMode="auto">
              <a:xfrm>
                <a:off x="2310" y="334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497" name="Line 2897"/>
              <p:cNvSpPr>
                <a:spLocks noChangeShapeType="1"/>
              </p:cNvSpPr>
              <p:nvPr/>
            </p:nvSpPr>
            <p:spPr bwMode="auto">
              <a:xfrm flipV="1">
                <a:off x="2318" y="3343"/>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498" name="Freeform 2898"/>
              <p:cNvSpPr>
                <a:spLocks/>
              </p:cNvSpPr>
              <p:nvPr/>
            </p:nvSpPr>
            <p:spPr bwMode="auto">
              <a:xfrm>
                <a:off x="2296"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499" name="Line 2899"/>
              <p:cNvSpPr>
                <a:spLocks noChangeShapeType="1"/>
              </p:cNvSpPr>
              <p:nvPr/>
            </p:nvSpPr>
            <p:spPr bwMode="auto">
              <a:xfrm>
                <a:off x="2318" y="3343"/>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00" name="Line 2900"/>
              <p:cNvSpPr>
                <a:spLocks noChangeShapeType="1"/>
              </p:cNvSpPr>
              <p:nvPr/>
            </p:nvSpPr>
            <p:spPr bwMode="auto">
              <a:xfrm flipV="1">
                <a:off x="2327" y="3347"/>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01" name="Freeform 2901"/>
              <p:cNvSpPr>
                <a:spLocks/>
              </p:cNvSpPr>
              <p:nvPr/>
            </p:nvSpPr>
            <p:spPr bwMode="auto">
              <a:xfrm>
                <a:off x="2304"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02" name="Line 2902"/>
              <p:cNvSpPr>
                <a:spLocks noChangeShapeType="1"/>
              </p:cNvSpPr>
              <p:nvPr/>
            </p:nvSpPr>
            <p:spPr bwMode="auto">
              <a:xfrm flipV="1">
                <a:off x="2327" y="3341"/>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03" name="Line 2903"/>
              <p:cNvSpPr>
                <a:spLocks noChangeShapeType="1"/>
              </p:cNvSpPr>
              <p:nvPr/>
            </p:nvSpPr>
            <p:spPr bwMode="auto">
              <a:xfrm flipV="1">
                <a:off x="2336" y="3341"/>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04" name="Freeform 2904"/>
              <p:cNvSpPr>
                <a:spLocks/>
              </p:cNvSpPr>
              <p:nvPr/>
            </p:nvSpPr>
            <p:spPr bwMode="auto">
              <a:xfrm>
                <a:off x="2313" y="33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05" name="Line 2905"/>
              <p:cNvSpPr>
                <a:spLocks noChangeShapeType="1"/>
              </p:cNvSpPr>
              <p:nvPr/>
            </p:nvSpPr>
            <p:spPr bwMode="auto">
              <a:xfrm flipV="1">
                <a:off x="2336" y="3335"/>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06" name="Line 2906"/>
              <p:cNvSpPr>
                <a:spLocks noChangeShapeType="1"/>
              </p:cNvSpPr>
              <p:nvPr/>
            </p:nvSpPr>
            <p:spPr bwMode="auto">
              <a:xfrm flipV="1">
                <a:off x="2344" y="3335"/>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07" name="Freeform 2907"/>
              <p:cNvSpPr>
                <a:spLocks/>
              </p:cNvSpPr>
              <p:nvPr/>
            </p:nvSpPr>
            <p:spPr bwMode="auto">
              <a:xfrm>
                <a:off x="2321"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08" name="Line 2908"/>
              <p:cNvSpPr>
                <a:spLocks noChangeShapeType="1"/>
              </p:cNvSpPr>
              <p:nvPr/>
            </p:nvSpPr>
            <p:spPr bwMode="auto">
              <a:xfrm>
                <a:off x="2344" y="3335"/>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09" name="Line 2909"/>
              <p:cNvSpPr>
                <a:spLocks noChangeShapeType="1"/>
              </p:cNvSpPr>
              <p:nvPr/>
            </p:nvSpPr>
            <p:spPr bwMode="auto">
              <a:xfrm flipV="1">
                <a:off x="2353" y="3339"/>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10" name="Freeform 2910"/>
              <p:cNvSpPr>
                <a:spLocks/>
              </p:cNvSpPr>
              <p:nvPr/>
            </p:nvSpPr>
            <p:spPr bwMode="auto">
              <a:xfrm>
                <a:off x="2330"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11" name="Line 2911"/>
              <p:cNvSpPr>
                <a:spLocks noChangeShapeType="1"/>
              </p:cNvSpPr>
              <p:nvPr/>
            </p:nvSpPr>
            <p:spPr bwMode="auto">
              <a:xfrm flipV="1">
                <a:off x="2353" y="3335"/>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12" name="Line 2912"/>
              <p:cNvSpPr>
                <a:spLocks noChangeShapeType="1"/>
              </p:cNvSpPr>
              <p:nvPr/>
            </p:nvSpPr>
            <p:spPr bwMode="auto">
              <a:xfrm flipV="1">
                <a:off x="2361" y="3335"/>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13" name="Freeform 2913"/>
              <p:cNvSpPr>
                <a:spLocks/>
              </p:cNvSpPr>
              <p:nvPr/>
            </p:nvSpPr>
            <p:spPr bwMode="auto">
              <a:xfrm>
                <a:off x="2338"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14" name="Line 2914"/>
              <p:cNvSpPr>
                <a:spLocks noChangeShapeType="1"/>
              </p:cNvSpPr>
              <p:nvPr/>
            </p:nvSpPr>
            <p:spPr bwMode="auto">
              <a:xfrm>
                <a:off x="2361" y="3335"/>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15" name="Line 2915"/>
              <p:cNvSpPr>
                <a:spLocks noChangeShapeType="1"/>
              </p:cNvSpPr>
              <p:nvPr/>
            </p:nvSpPr>
            <p:spPr bwMode="auto">
              <a:xfrm flipV="1">
                <a:off x="2370" y="3336"/>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16" name="Freeform 2916"/>
              <p:cNvSpPr>
                <a:spLocks/>
              </p:cNvSpPr>
              <p:nvPr/>
            </p:nvSpPr>
            <p:spPr bwMode="auto">
              <a:xfrm>
                <a:off x="2347"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17" name="Line 2917"/>
              <p:cNvSpPr>
                <a:spLocks noChangeShapeType="1"/>
              </p:cNvSpPr>
              <p:nvPr/>
            </p:nvSpPr>
            <p:spPr bwMode="auto">
              <a:xfrm>
                <a:off x="2370" y="3336"/>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18" name="Line 2918"/>
              <p:cNvSpPr>
                <a:spLocks noChangeShapeType="1"/>
              </p:cNvSpPr>
              <p:nvPr/>
            </p:nvSpPr>
            <p:spPr bwMode="auto">
              <a:xfrm flipV="1">
                <a:off x="2378" y="3341"/>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19" name="Freeform 2919"/>
              <p:cNvSpPr>
                <a:spLocks/>
              </p:cNvSpPr>
              <p:nvPr/>
            </p:nvSpPr>
            <p:spPr bwMode="auto">
              <a:xfrm>
                <a:off x="2356"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20" name="Line 2920"/>
              <p:cNvSpPr>
                <a:spLocks noChangeShapeType="1"/>
              </p:cNvSpPr>
              <p:nvPr/>
            </p:nvSpPr>
            <p:spPr bwMode="auto">
              <a:xfrm flipV="1">
                <a:off x="2378" y="334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21" name="Line 2921"/>
              <p:cNvSpPr>
                <a:spLocks noChangeShapeType="1"/>
              </p:cNvSpPr>
              <p:nvPr/>
            </p:nvSpPr>
            <p:spPr bwMode="auto">
              <a:xfrm flipV="1">
                <a:off x="2387" y="3340"/>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22" name="Freeform 2922"/>
              <p:cNvSpPr>
                <a:spLocks/>
              </p:cNvSpPr>
              <p:nvPr/>
            </p:nvSpPr>
            <p:spPr bwMode="auto">
              <a:xfrm>
                <a:off x="2364"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23" name="Line 2923"/>
              <p:cNvSpPr>
                <a:spLocks noChangeShapeType="1"/>
              </p:cNvSpPr>
              <p:nvPr/>
            </p:nvSpPr>
            <p:spPr bwMode="auto">
              <a:xfrm>
                <a:off x="2387" y="3340"/>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24" name="Line 2924"/>
              <p:cNvSpPr>
                <a:spLocks noChangeShapeType="1"/>
              </p:cNvSpPr>
              <p:nvPr/>
            </p:nvSpPr>
            <p:spPr bwMode="auto">
              <a:xfrm flipV="1">
                <a:off x="2396" y="3340"/>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25" name="Freeform 2925"/>
              <p:cNvSpPr>
                <a:spLocks/>
              </p:cNvSpPr>
              <p:nvPr/>
            </p:nvSpPr>
            <p:spPr bwMode="auto">
              <a:xfrm>
                <a:off x="2373" y="334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26" name="Line 2926"/>
              <p:cNvSpPr>
                <a:spLocks noChangeShapeType="1"/>
              </p:cNvSpPr>
              <p:nvPr/>
            </p:nvSpPr>
            <p:spPr bwMode="auto">
              <a:xfrm>
                <a:off x="2396" y="3340"/>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27" name="Line 2927"/>
              <p:cNvSpPr>
                <a:spLocks noChangeShapeType="1"/>
              </p:cNvSpPr>
              <p:nvPr/>
            </p:nvSpPr>
            <p:spPr bwMode="auto">
              <a:xfrm flipV="1">
                <a:off x="2404" y="3342"/>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28" name="Freeform 2928"/>
              <p:cNvSpPr>
                <a:spLocks/>
              </p:cNvSpPr>
              <p:nvPr/>
            </p:nvSpPr>
            <p:spPr bwMode="auto">
              <a:xfrm>
                <a:off x="2381"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29" name="Line 2929"/>
              <p:cNvSpPr>
                <a:spLocks noChangeShapeType="1"/>
              </p:cNvSpPr>
              <p:nvPr/>
            </p:nvSpPr>
            <p:spPr bwMode="auto">
              <a:xfrm>
                <a:off x="2404" y="3342"/>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30" name="Line 2930"/>
              <p:cNvSpPr>
                <a:spLocks noChangeShapeType="1"/>
              </p:cNvSpPr>
              <p:nvPr/>
            </p:nvSpPr>
            <p:spPr bwMode="auto">
              <a:xfrm flipV="1">
                <a:off x="2413" y="3343"/>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31" name="Freeform 2931"/>
              <p:cNvSpPr>
                <a:spLocks/>
              </p:cNvSpPr>
              <p:nvPr/>
            </p:nvSpPr>
            <p:spPr bwMode="auto">
              <a:xfrm>
                <a:off x="2390" y="33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32" name="Line 2932"/>
              <p:cNvSpPr>
                <a:spLocks noChangeShapeType="1"/>
              </p:cNvSpPr>
              <p:nvPr/>
            </p:nvSpPr>
            <p:spPr bwMode="auto">
              <a:xfrm flipV="1">
                <a:off x="2413" y="3341"/>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33" name="Line 2933"/>
              <p:cNvSpPr>
                <a:spLocks noChangeShapeType="1"/>
              </p:cNvSpPr>
              <p:nvPr/>
            </p:nvSpPr>
            <p:spPr bwMode="auto">
              <a:xfrm flipV="1">
                <a:off x="2421" y="3341"/>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34" name="Freeform 2934"/>
              <p:cNvSpPr>
                <a:spLocks/>
              </p:cNvSpPr>
              <p:nvPr/>
            </p:nvSpPr>
            <p:spPr bwMode="auto">
              <a:xfrm>
                <a:off x="2398"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35" name="Line 2935"/>
              <p:cNvSpPr>
                <a:spLocks noChangeShapeType="1"/>
              </p:cNvSpPr>
              <p:nvPr/>
            </p:nvSpPr>
            <p:spPr bwMode="auto">
              <a:xfrm flipV="1">
                <a:off x="2421" y="3334"/>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36" name="Line 2936"/>
              <p:cNvSpPr>
                <a:spLocks noChangeShapeType="1"/>
              </p:cNvSpPr>
              <p:nvPr/>
            </p:nvSpPr>
            <p:spPr bwMode="auto">
              <a:xfrm flipV="1">
                <a:off x="2430" y="3334"/>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37" name="Freeform 2937"/>
              <p:cNvSpPr>
                <a:spLocks/>
              </p:cNvSpPr>
              <p:nvPr/>
            </p:nvSpPr>
            <p:spPr bwMode="auto">
              <a:xfrm>
                <a:off x="2407"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38" name="Line 2938"/>
              <p:cNvSpPr>
                <a:spLocks noChangeShapeType="1"/>
              </p:cNvSpPr>
              <p:nvPr/>
            </p:nvSpPr>
            <p:spPr bwMode="auto">
              <a:xfrm flipV="1">
                <a:off x="2430" y="3331"/>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39" name="Line 2939"/>
              <p:cNvSpPr>
                <a:spLocks noChangeShapeType="1"/>
              </p:cNvSpPr>
              <p:nvPr/>
            </p:nvSpPr>
            <p:spPr bwMode="auto">
              <a:xfrm flipV="1">
                <a:off x="2438" y="3331"/>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40" name="Freeform 2940"/>
              <p:cNvSpPr>
                <a:spLocks/>
              </p:cNvSpPr>
              <p:nvPr/>
            </p:nvSpPr>
            <p:spPr bwMode="auto">
              <a:xfrm>
                <a:off x="2416" y="333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41" name="Line 2941"/>
              <p:cNvSpPr>
                <a:spLocks noChangeShapeType="1"/>
              </p:cNvSpPr>
              <p:nvPr/>
            </p:nvSpPr>
            <p:spPr bwMode="auto">
              <a:xfrm flipV="1">
                <a:off x="2438" y="3329"/>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42" name="Line 2942"/>
              <p:cNvSpPr>
                <a:spLocks noChangeShapeType="1"/>
              </p:cNvSpPr>
              <p:nvPr/>
            </p:nvSpPr>
            <p:spPr bwMode="auto">
              <a:xfrm flipV="1">
                <a:off x="2447" y="3329"/>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43" name="Freeform 2943"/>
              <p:cNvSpPr>
                <a:spLocks/>
              </p:cNvSpPr>
              <p:nvPr/>
            </p:nvSpPr>
            <p:spPr bwMode="auto">
              <a:xfrm>
                <a:off x="2424"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44" name="Line 2944"/>
              <p:cNvSpPr>
                <a:spLocks noChangeShapeType="1"/>
              </p:cNvSpPr>
              <p:nvPr/>
            </p:nvSpPr>
            <p:spPr bwMode="auto">
              <a:xfrm>
                <a:off x="2447" y="3329"/>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45" name="Line 2945"/>
              <p:cNvSpPr>
                <a:spLocks noChangeShapeType="1"/>
              </p:cNvSpPr>
              <p:nvPr/>
            </p:nvSpPr>
            <p:spPr bwMode="auto">
              <a:xfrm flipV="1">
                <a:off x="2455" y="3334"/>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46" name="Freeform 2946"/>
              <p:cNvSpPr>
                <a:spLocks/>
              </p:cNvSpPr>
              <p:nvPr/>
            </p:nvSpPr>
            <p:spPr bwMode="auto">
              <a:xfrm>
                <a:off x="2433"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47" name="Line 2947"/>
              <p:cNvSpPr>
                <a:spLocks noChangeShapeType="1"/>
              </p:cNvSpPr>
              <p:nvPr/>
            </p:nvSpPr>
            <p:spPr bwMode="auto">
              <a:xfrm flipV="1">
                <a:off x="2455" y="333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48" name="Line 2948"/>
              <p:cNvSpPr>
                <a:spLocks noChangeShapeType="1"/>
              </p:cNvSpPr>
              <p:nvPr/>
            </p:nvSpPr>
            <p:spPr bwMode="auto">
              <a:xfrm flipV="1">
                <a:off x="2464" y="3330"/>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49" name="Freeform 2949"/>
              <p:cNvSpPr>
                <a:spLocks/>
              </p:cNvSpPr>
              <p:nvPr/>
            </p:nvSpPr>
            <p:spPr bwMode="auto">
              <a:xfrm>
                <a:off x="2441"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50" name="Line 2950"/>
              <p:cNvSpPr>
                <a:spLocks noChangeShapeType="1"/>
              </p:cNvSpPr>
              <p:nvPr/>
            </p:nvSpPr>
            <p:spPr bwMode="auto">
              <a:xfrm>
                <a:off x="2464" y="3330"/>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51" name="Line 2951"/>
              <p:cNvSpPr>
                <a:spLocks noChangeShapeType="1"/>
              </p:cNvSpPr>
              <p:nvPr/>
            </p:nvSpPr>
            <p:spPr bwMode="auto">
              <a:xfrm flipV="1">
                <a:off x="2473" y="3335"/>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52" name="Freeform 2952"/>
              <p:cNvSpPr>
                <a:spLocks/>
              </p:cNvSpPr>
              <p:nvPr/>
            </p:nvSpPr>
            <p:spPr bwMode="auto">
              <a:xfrm>
                <a:off x="2450"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53" name="Line 2953"/>
              <p:cNvSpPr>
                <a:spLocks noChangeShapeType="1"/>
              </p:cNvSpPr>
              <p:nvPr/>
            </p:nvSpPr>
            <p:spPr bwMode="auto">
              <a:xfrm flipV="1">
                <a:off x="2473" y="3331"/>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54" name="Line 2954"/>
              <p:cNvSpPr>
                <a:spLocks noChangeShapeType="1"/>
              </p:cNvSpPr>
              <p:nvPr/>
            </p:nvSpPr>
            <p:spPr bwMode="auto">
              <a:xfrm flipV="1">
                <a:off x="2481" y="3331"/>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55" name="Freeform 2955"/>
              <p:cNvSpPr>
                <a:spLocks/>
              </p:cNvSpPr>
              <p:nvPr/>
            </p:nvSpPr>
            <p:spPr bwMode="auto">
              <a:xfrm>
                <a:off x="2458"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56" name="Line 2956"/>
              <p:cNvSpPr>
                <a:spLocks noChangeShapeType="1"/>
              </p:cNvSpPr>
              <p:nvPr/>
            </p:nvSpPr>
            <p:spPr bwMode="auto">
              <a:xfrm flipV="1">
                <a:off x="2481" y="3329"/>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57" name="Line 2957"/>
              <p:cNvSpPr>
                <a:spLocks noChangeShapeType="1"/>
              </p:cNvSpPr>
              <p:nvPr/>
            </p:nvSpPr>
            <p:spPr bwMode="auto">
              <a:xfrm flipV="1">
                <a:off x="2490" y="3329"/>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58" name="Freeform 2958"/>
              <p:cNvSpPr>
                <a:spLocks/>
              </p:cNvSpPr>
              <p:nvPr/>
            </p:nvSpPr>
            <p:spPr bwMode="auto">
              <a:xfrm>
                <a:off x="2467"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59" name="Line 2959"/>
              <p:cNvSpPr>
                <a:spLocks noChangeShapeType="1"/>
              </p:cNvSpPr>
              <p:nvPr/>
            </p:nvSpPr>
            <p:spPr bwMode="auto">
              <a:xfrm flipV="1">
                <a:off x="2490" y="3325"/>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60" name="Line 2960"/>
              <p:cNvSpPr>
                <a:spLocks noChangeShapeType="1"/>
              </p:cNvSpPr>
              <p:nvPr/>
            </p:nvSpPr>
            <p:spPr bwMode="auto">
              <a:xfrm flipV="1">
                <a:off x="2498" y="332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61" name="Freeform 2961"/>
              <p:cNvSpPr>
                <a:spLocks/>
              </p:cNvSpPr>
              <p:nvPr/>
            </p:nvSpPr>
            <p:spPr bwMode="auto">
              <a:xfrm>
                <a:off x="2475"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62" name="Line 2962"/>
              <p:cNvSpPr>
                <a:spLocks noChangeShapeType="1"/>
              </p:cNvSpPr>
              <p:nvPr/>
            </p:nvSpPr>
            <p:spPr bwMode="auto">
              <a:xfrm>
                <a:off x="2498" y="3325"/>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63" name="Line 2963"/>
              <p:cNvSpPr>
                <a:spLocks noChangeShapeType="1"/>
              </p:cNvSpPr>
              <p:nvPr/>
            </p:nvSpPr>
            <p:spPr bwMode="auto">
              <a:xfrm flipV="1">
                <a:off x="2507" y="3334"/>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64" name="Freeform 2964"/>
              <p:cNvSpPr>
                <a:spLocks/>
              </p:cNvSpPr>
              <p:nvPr/>
            </p:nvSpPr>
            <p:spPr bwMode="auto">
              <a:xfrm>
                <a:off x="2484"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65" name="Line 2965"/>
              <p:cNvSpPr>
                <a:spLocks noChangeShapeType="1"/>
              </p:cNvSpPr>
              <p:nvPr/>
            </p:nvSpPr>
            <p:spPr bwMode="auto">
              <a:xfrm>
                <a:off x="2507" y="3334"/>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66" name="Line 2966"/>
              <p:cNvSpPr>
                <a:spLocks noChangeShapeType="1"/>
              </p:cNvSpPr>
              <p:nvPr/>
            </p:nvSpPr>
            <p:spPr bwMode="auto">
              <a:xfrm flipV="1">
                <a:off x="2515" y="3340"/>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67" name="Freeform 2967"/>
              <p:cNvSpPr>
                <a:spLocks/>
              </p:cNvSpPr>
              <p:nvPr/>
            </p:nvSpPr>
            <p:spPr bwMode="auto">
              <a:xfrm>
                <a:off x="2493"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68" name="Line 2968"/>
              <p:cNvSpPr>
                <a:spLocks noChangeShapeType="1"/>
              </p:cNvSpPr>
              <p:nvPr/>
            </p:nvSpPr>
            <p:spPr bwMode="auto">
              <a:xfrm>
                <a:off x="2515" y="3340"/>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69" name="Line 2969"/>
              <p:cNvSpPr>
                <a:spLocks noChangeShapeType="1"/>
              </p:cNvSpPr>
              <p:nvPr/>
            </p:nvSpPr>
            <p:spPr bwMode="auto">
              <a:xfrm flipV="1">
                <a:off x="2524" y="3340"/>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70" name="Freeform 2970"/>
              <p:cNvSpPr>
                <a:spLocks/>
              </p:cNvSpPr>
              <p:nvPr/>
            </p:nvSpPr>
            <p:spPr bwMode="auto">
              <a:xfrm>
                <a:off x="2501"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71" name="Line 2971"/>
              <p:cNvSpPr>
                <a:spLocks noChangeShapeType="1"/>
              </p:cNvSpPr>
              <p:nvPr/>
            </p:nvSpPr>
            <p:spPr bwMode="auto">
              <a:xfrm flipV="1">
                <a:off x="2524" y="3336"/>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72" name="Line 2972"/>
              <p:cNvSpPr>
                <a:spLocks noChangeShapeType="1"/>
              </p:cNvSpPr>
              <p:nvPr/>
            </p:nvSpPr>
            <p:spPr bwMode="auto">
              <a:xfrm flipV="1">
                <a:off x="2533" y="3336"/>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73" name="Freeform 2973"/>
              <p:cNvSpPr>
                <a:spLocks/>
              </p:cNvSpPr>
              <p:nvPr/>
            </p:nvSpPr>
            <p:spPr bwMode="auto">
              <a:xfrm>
                <a:off x="2510"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74" name="Line 2974"/>
              <p:cNvSpPr>
                <a:spLocks noChangeShapeType="1"/>
              </p:cNvSpPr>
              <p:nvPr/>
            </p:nvSpPr>
            <p:spPr bwMode="auto">
              <a:xfrm>
                <a:off x="2533" y="3336"/>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75" name="Line 2975"/>
              <p:cNvSpPr>
                <a:spLocks noChangeShapeType="1"/>
              </p:cNvSpPr>
              <p:nvPr/>
            </p:nvSpPr>
            <p:spPr bwMode="auto">
              <a:xfrm flipV="1">
                <a:off x="2541" y="3338"/>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76" name="Freeform 2976"/>
              <p:cNvSpPr>
                <a:spLocks/>
              </p:cNvSpPr>
              <p:nvPr/>
            </p:nvSpPr>
            <p:spPr bwMode="auto">
              <a:xfrm>
                <a:off x="2518"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77" name="Line 2977"/>
              <p:cNvSpPr>
                <a:spLocks noChangeShapeType="1"/>
              </p:cNvSpPr>
              <p:nvPr/>
            </p:nvSpPr>
            <p:spPr bwMode="auto">
              <a:xfrm flipV="1">
                <a:off x="2541" y="3337"/>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78" name="Line 2978"/>
              <p:cNvSpPr>
                <a:spLocks noChangeShapeType="1"/>
              </p:cNvSpPr>
              <p:nvPr/>
            </p:nvSpPr>
            <p:spPr bwMode="auto">
              <a:xfrm flipV="1">
                <a:off x="2550" y="3337"/>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79" name="Freeform 2979"/>
              <p:cNvSpPr>
                <a:spLocks/>
              </p:cNvSpPr>
              <p:nvPr/>
            </p:nvSpPr>
            <p:spPr bwMode="auto">
              <a:xfrm>
                <a:off x="2527"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80" name="Line 2980"/>
              <p:cNvSpPr>
                <a:spLocks noChangeShapeType="1"/>
              </p:cNvSpPr>
              <p:nvPr/>
            </p:nvSpPr>
            <p:spPr bwMode="auto">
              <a:xfrm>
                <a:off x="2550" y="3337"/>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81" name="Line 2981"/>
              <p:cNvSpPr>
                <a:spLocks noChangeShapeType="1"/>
              </p:cNvSpPr>
              <p:nvPr/>
            </p:nvSpPr>
            <p:spPr bwMode="auto">
              <a:xfrm flipV="1">
                <a:off x="2558" y="3339"/>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82" name="Freeform 2982"/>
              <p:cNvSpPr>
                <a:spLocks/>
              </p:cNvSpPr>
              <p:nvPr/>
            </p:nvSpPr>
            <p:spPr bwMode="auto">
              <a:xfrm>
                <a:off x="2535"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83" name="Line 2983"/>
              <p:cNvSpPr>
                <a:spLocks noChangeShapeType="1"/>
              </p:cNvSpPr>
              <p:nvPr/>
            </p:nvSpPr>
            <p:spPr bwMode="auto">
              <a:xfrm>
                <a:off x="2558" y="3339"/>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84" name="Line 2984"/>
              <p:cNvSpPr>
                <a:spLocks noChangeShapeType="1"/>
              </p:cNvSpPr>
              <p:nvPr/>
            </p:nvSpPr>
            <p:spPr bwMode="auto">
              <a:xfrm flipV="1">
                <a:off x="2567" y="3340"/>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85" name="Freeform 2985"/>
              <p:cNvSpPr>
                <a:spLocks/>
              </p:cNvSpPr>
              <p:nvPr/>
            </p:nvSpPr>
            <p:spPr bwMode="auto">
              <a:xfrm>
                <a:off x="2544"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86" name="Line 2986"/>
              <p:cNvSpPr>
                <a:spLocks noChangeShapeType="1"/>
              </p:cNvSpPr>
              <p:nvPr/>
            </p:nvSpPr>
            <p:spPr bwMode="auto">
              <a:xfrm flipV="1">
                <a:off x="2567" y="3339"/>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87" name="Line 2987"/>
              <p:cNvSpPr>
                <a:spLocks noChangeShapeType="1"/>
              </p:cNvSpPr>
              <p:nvPr/>
            </p:nvSpPr>
            <p:spPr bwMode="auto">
              <a:xfrm flipV="1">
                <a:off x="2575" y="3339"/>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88" name="Freeform 2988"/>
              <p:cNvSpPr>
                <a:spLocks/>
              </p:cNvSpPr>
              <p:nvPr/>
            </p:nvSpPr>
            <p:spPr bwMode="auto">
              <a:xfrm>
                <a:off x="2553"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89" name="Line 2989"/>
              <p:cNvSpPr>
                <a:spLocks noChangeShapeType="1"/>
              </p:cNvSpPr>
              <p:nvPr/>
            </p:nvSpPr>
            <p:spPr bwMode="auto">
              <a:xfrm flipV="1">
                <a:off x="2575" y="3337"/>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90" name="Line 2990"/>
              <p:cNvSpPr>
                <a:spLocks noChangeShapeType="1"/>
              </p:cNvSpPr>
              <p:nvPr/>
            </p:nvSpPr>
            <p:spPr bwMode="auto">
              <a:xfrm flipV="1">
                <a:off x="2584" y="3337"/>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91" name="Freeform 2991"/>
              <p:cNvSpPr>
                <a:spLocks/>
              </p:cNvSpPr>
              <p:nvPr/>
            </p:nvSpPr>
            <p:spPr bwMode="auto">
              <a:xfrm>
                <a:off x="2561"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92" name="Line 2992"/>
              <p:cNvSpPr>
                <a:spLocks noChangeShapeType="1"/>
              </p:cNvSpPr>
              <p:nvPr/>
            </p:nvSpPr>
            <p:spPr bwMode="auto">
              <a:xfrm flipV="1">
                <a:off x="2584" y="3332"/>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93" name="Line 2993"/>
              <p:cNvSpPr>
                <a:spLocks noChangeShapeType="1"/>
              </p:cNvSpPr>
              <p:nvPr/>
            </p:nvSpPr>
            <p:spPr bwMode="auto">
              <a:xfrm flipV="1">
                <a:off x="2593" y="3332"/>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94" name="Freeform 2994"/>
              <p:cNvSpPr>
                <a:spLocks/>
              </p:cNvSpPr>
              <p:nvPr/>
            </p:nvSpPr>
            <p:spPr bwMode="auto">
              <a:xfrm>
                <a:off x="2570"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95" name="Line 2995"/>
              <p:cNvSpPr>
                <a:spLocks noChangeShapeType="1"/>
              </p:cNvSpPr>
              <p:nvPr/>
            </p:nvSpPr>
            <p:spPr bwMode="auto">
              <a:xfrm>
                <a:off x="2593" y="3332"/>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96" name="Line 2996"/>
              <p:cNvSpPr>
                <a:spLocks noChangeShapeType="1"/>
              </p:cNvSpPr>
              <p:nvPr/>
            </p:nvSpPr>
            <p:spPr bwMode="auto">
              <a:xfrm flipV="1">
                <a:off x="2601" y="3336"/>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597" name="Freeform 2997"/>
              <p:cNvSpPr>
                <a:spLocks/>
              </p:cNvSpPr>
              <p:nvPr/>
            </p:nvSpPr>
            <p:spPr bwMode="auto">
              <a:xfrm>
                <a:off x="2578"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598" name="Line 2998"/>
              <p:cNvSpPr>
                <a:spLocks noChangeShapeType="1"/>
              </p:cNvSpPr>
              <p:nvPr/>
            </p:nvSpPr>
            <p:spPr bwMode="auto">
              <a:xfrm flipV="1">
                <a:off x="2601" y="333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599" name="Line 2999"/>
              <p:cNvSpPr>
                <a:spLocks noChangeShapeType="1"/>
              </p:cNvSpPr>
              <p:nvPr/>
            </p:nvSpPr>
            <p:spPr bwMode="auto">
              <a:xfrm flipV="1">
                <a:off x="2610" y="3331"/>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00" name="Freeform 3000"/>
              <p:cNvSpPr>
                <a:spLocks/>
              </p:cNvSpPr>
              <p:nvPr/>
            </p:nvSpPr>
            <p:spPr bwMode="auto">
              <a:xfrm>
                <a:off x="2587" y="33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01" name="Line 3001"/>
              <p:cNvSpPr>
                <a:spLocks noChangeShapeType="1"/>
              </p:cNvSpPr>
              <p:nvPr/>
            </p:nvSpPr>
            <p:spPr bwMode="auto">
              <a:xfrm flipV="1">
                <a:off x="2610" y="3326"/>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02" name="Line 3002"/>
              <p:cNvSpPr>
                <a:spLocks noChangeShapeType="1"/>
              </p:cNvSpPr>
              <p:nvPr/>
            </p:nvSpPr>
            <p:spPr bwMode="auto">
              <a:xfrm flipV="1">
                <a:off x="2618" y="3326"/>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03" name="Freeform 3003"/>
              <p:cNvSpPr>
                <a:spLocks/>
              </p:cNvSpPr>
              <p:nvPr/>
            </p:nvSpPr>
            <p:spPr bwMode="auto">
              <a:xfrm>
                <a:off x="2595"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04" name="Line 3004"/>
              <p:cNvSpPr>
                <a:spLocks noChangeShapeType="1"/>
              </p:cNvSpPr>
              <p:nvPr/>
            </p:nvSpPr>
            <p:spPr bwMode="auto">
              <a:xfrm flipV="1">
                <a:off x="2618" y="3315"/>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05" name="Line 3005"/>
              <p:cNvSpPr>
                <a:spLocks noChangeShapeType="1"/>
              </p:cNvSpPr>
              <p:nvPr/>
            </p:nvSpPr>
            <p:spPr bwMode="auto">
              <a:xfrm flipV="1">
                <a:off x="2627" y="3315"/>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06" name="Freeform 3006"/>
              <p:cNvSpPr>
                <a:spLocks/>
              </p:cNvSpPr>
              <p:nvPr/>
            </p:nvSpPr>
            <p:spPr bwMode="auto">
              <a:xfrm>
                <a:off x="2604"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07" name="Line 3007"/>
              <p:cNvSpPr>
                <a:spLocks noChangeShapeType="1"/>
              </p:cNvSpPr>
              <p:nvPr/>
            </p:nvSpPr>
            <p:spPr bwMode="auto">
              <a:xfrm flipV="1">
                <a:off x="2627" y="331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08" name="Line 3008"/>
              <p:cNvSpPr>
                <a:spLocks noChangeShapeType="1"/>
              </p:cNvSpPr>
              <p:nvPr/>
            </p:nvSpPr>
            <p:spPr bwMode="auto">
              <a:xfrm flipV="1">
                <a:off x="2635" y="3314"/>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09" name="Freeform 3009"/>
              <p:cNvSpPr>
                <a:spLocks/>
              </p:cNvSpPr>
              <p:nvPr/>
            </p:nvSpPr>
            <p:spPr bwMode="auto">
              <a:xfrm>
                <a:off x="2612"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10" name="Line 3010"/>
              <p:cNvSpPr>
                <a:spLocks noChangeShapeType="1"/>
              </p:cNvSpPr>
              <p:nvPr/>
            </p:nvSpPr>
            <p:spPr bwMode="auto">
              <a:xfrm flipV="1">
                <a:off x="2635" y="331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11" name="Line 3011"/>
              <p:cNvSpPr>
                <a:spLocks noChangeShapeType="1"/>
              </p:cNvSpPr>
              <p:nvPr/>
            </p:nvSpPr>
            <p:spPr bwMode="auto">
              <a:xfrm flipV="1">
                <a:off x="2644" y="3312"/>
                <a:ext cx="0" cy="3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12" name="Freeform 3012"/>
              <p:cNvSpPr>
                <a:spLocks/>
              </p:cNvSpPr>
              <p:nvPr/>
            </p:nvSpPr>
            <p:spPr bwMode="auto">
              <a:xfrm>
                <a:off x="2621"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13" name="Line 3013"/>
              <p:cNvSpPr>
                <a:spLocks noChangeShapeType="1"/>
              </p:cNvSpPr>
              <p:nvPr/>
            </p:nvSpPr>
            <p:spPr bwMode="auto">
              <a:xfrm>
                <a:off x="2644" y="3312"/>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14" name="Line 3014"/>
              <p:cNvSpPr>
                <a:spLocks noChangeShapeType="1"/>
              </p:cNvSpPr>
              <p:nvPr/>
            </p:nvSpPr>
            <p:spPr bwMode="auto">
              <a:xfrm flipV="1">
                <a:off x="2652" y="3319"/>
                <a:ext cx="0" cy="3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15" name="Freeform 3015"/>
              <p:cNvSpPr>
                <a:spLocks/>
              </p:cNvSpPr>
              <p:nvPr/>
            </p:nvSpPr>
            <p:spPr bwMode="auto">
              <a:xfrm>
                <a:off x="2630" y="33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16" name="Line 3016"/>
              <p:cNvSpPr>
                <a:spLocks noChangeShapeType="1"/>
              </p:cNvSpPr>
              <p:nvPr/>
            </p:nvSpPr>
            <p:spPr bwMode="auto">
              <a:xfrm>
                <a:off x="2652" y="3319"/>
                <a:ext cx="9" cy="1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17" name="Line 3017"/>
              <p:cNvSpPr>
                <a:spLocks noChangeShapeType="1"/>
              </p:cNvSpPr>
              <p:nvPr/>
            </p:nvSpPr>
            <p:spPr bwMode="auto">
              <a:xfrm flipV="1">
                <a:off x="2661" y="3336"/>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18" name="Freeform 3018"/>
              <p:cNvSpPr>
                <a:spLocks/>
              </p:cNvSpPr>
              <p:nvPr/>
            </p:nvSpPr>
            <p:spPr bwMode="auto">
              <a:xfrm>
                <a:off x="2638"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19" name="Line 3019"/>
              <p:cNvSpPr>
                <a:spLocks noChangeShapeType="1"/>
              </p:cNvSpPr>
              <p:nvPr/>
            </p:nvSpPr>
            <p:spPr bwMode="auto">
              <a:xfrm flipV="1">
                <a:off x="2661" y="333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20" name="Line 3020"/>
              <p:cNvSpPr>
                <a:spLocks noChangeShapeType="1"/>
              </p:cNvSpPr>
              <p:nvPr/>
            </p:nvSpPr>
            <p:spPr bwMode="auto">
              <a:xfrm flipV="1">
                <a:off x="2670" y="333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21" name="Freeform 3021"/>
              <p:cNvSpPr>
                <a:spLocks/>
              </p:cNvSpPr>
              <p:nvPr/>
            </p:nvSpPr>
            <p:spPr bwMode="auto">
              <a:xfrm>
                <a:off x="2647"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22" name="Line 3022"/>
              <p:cNvSpPr>
                <a:spLocks noChangeShapeType="1"/>
              </p:cNvSpPr>
              <p:nvPr/>
            </p:nvSpPr>
            <p:spPr bwMode="auto">
              <a:xfrm>
                <a:off x="2670" y="3332"/>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23" name="Line 3023"/>
              <p:cNvSpPr>
                <a:spLocks noChangeShapeType="1"/>
              </p:cNvSpPr>
              <p:nvPr/>
            </p:nvSpPr>
            <p:spPr bwMode="auto">
              <a:xfrm flipV="1">
                <a:off x="2678" y="3336"/>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24" name="Freeform 3024"/>
              <p:cNvSpPr>
                <a:spLocks/>
              </p:cNvSpPr>
              <p:nvPr/>
            </p:nvSpPr>
            <p:spPr bwMode="auto">
              <a:xfrm>
                <a:off x="2655"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25" name="Line 3025"/>
              <p:cNvSpPr>
                <a:spLocks noChangeShapeType="1"/>
              </p:cNvSpPr>
              <p:nvPr/>
            </p:nvSpPr>
            <p:spPr bwMode="auto">
              <a:xfrm>
                <a:off x="2678" y="3336"/>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26" name="Line 3026"/>
              <p:cNvSpPr>
                <a:spLocks noChangeShapeType="1"/>
              </p:cNvSpPr>
              <p:nvPr/>
            </p:nvSpPr>
            <p:spPr bwMode="auto">
              <a:xfrm flipV="1">
                <a:off x="2687" y="3336"/>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27" name="Freeform 3027"/>
              <p:cNvSpPr>
                <a:spLocks/>
              </p:cNvSpPr>
              <p:nvPr/>
            </p:nvSpPr>
            <p:spPr bwMode="auto">
              <a:xfrm>
                <a:off x="2664"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28" name="Line 3028"/>
              <p:cNvSpPr>
                <a:spLocks noChangeShapeType="1"/>
              </p:cNvSpPr>
              <p:nvPr/>
            </p:nvSpPr>
            <p:spPr bwMode="auto">
              <a:xfrm>
                <a:off x="2687" y="3336"/>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29" name="Line 3029"/>
              <p:cNvSpPr>
                <a:spLocks noChangeShapeType="1"/>
              </p:cNvSpPr>
              <p:nvPr/>
            </p:nvSpPr>
            <p:spPr bwMode="auto">
              <a:xfrm flipV="1">
                <a:off x="2695" y="3336"/>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30" name="Freeform 3030"/>
              <p:cNvSpPr>
                <a:spLocks/>
              </p:cNvSpPr>
              <p:nvPr/>
            </p:nvSpPr>
            <p:spPr bwMode="auto">
              <a:xfrm>
                <a:off x="2672"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31" name="Line 3031"/>
              <p:cNvSpPr>
                <a:spLocks noChangeShapeType="1"/>
              </p:cNvSpPr>
              <p:nvPr/>
            </p:nvSpPr>
            <p:spPr bwMode="auto">
              <a:xfrm flipV="1">
                <a:off x="2695" y="3333"/>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32" name="Line 3032"/>
              <p:cNvSpPr>
                <a:spLocks noChangeShapeType="1"/>
              </p:cNvSpPr>
              <p:nvPr/>
            </p:nvSpPr>
            <p:spPr bwMode="auto">
              <a:xfrm flipV="1">
                <a:off x="2704" y="3333"/>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33" name="Freeform 3033"/>
              <p:cNvSpPr>
                <a:spLocks/>
              </p:cNvSpPr>
              <p:nvPr/>
            </p:nvSpPr>
            <p:spPr bwMode="auto">
              <a:xfrm>
                <a:off x="2681"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34" name="Line 3034"/>
              <p:cNvSpPr>
                <a:spLocks noChangeShapeType="1"/>
              </p:cNvSpPr>
              <p:nvPr/>
            </p:nvSpPr>
            <p:spPr bwMode="auto">
              <a:xfrm>
                <a:off x="2704" y="3333"/>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35" name="Line 3035"/>
              <p:cNvSpPr>
                <a:spLocks noChangeShapeType="1"/>
              </p:cNvSpPr>
              <p:nvPr/>
            </p:nvSpPr>
            <p:spPr bwMode="auto">
              <a:xfrm flipV="1">
                <a:off x="2712" y="3336"/>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36" name="Freeform 3036"/>
              <p:cNvSpPr>
                <a:spLocks/>
              </p:cNvSpPr>
              <p:nvPr/>
            </p:nvSpPr>
            <p:spPr bwMode="auto">
              <a:xfrm>
                <a:off x="2690" y="334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37" name="Line 3037"/>
              <p:cNvSpPr>
                <a:spLocks noChangeShapeType="1"/>
              </p:cNvSpPr>
              <p:nvPr/>
            </p:nvSpPr>
            <p:spPr bwMode="auto">
              <a:xfrm flipV="1">
                <a:off x="2712" y="333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38" name="Line 3038"/>
              <p:cNvSpPr>
                <a:spLocks noChangeShapeType="1"/>
              </p:cNvSpPr>
              <p:nvPr/>
            </p:nvSpPr>
            <p:spPr bwMode="auto">
              <a:xfrm flipV="1">
                <a:off x="2721" y="3332"/>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39" name="Freeform 3039"/>
              <p:cNvSpPr>
                <a:spLocks/>
              </p:cNvSpPr>
              <p:nvPr/>
            </p:nvSpPr>
            <p:spPr bwMode="auto">
              <a:xfrm>
                <a:off x="2698"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40" name="Line 3040"/>
              <p:cNvSpPr>
                <a:spLocks noChangeShapeType="1"/>
              </p:cNvSpPr>
              <p:nvPr/>
            </p:nvSpPr>
            <p:spPr bwMode="auto">
              <a:xfrm flipV="1">
                <a:off x="2721" y="3325"/>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41" name="Line 3041"/>
              <p:cNvSpPr>
                <a:spLocks noChangeShapeType="1"/>
              </p:cNvSpPr>
              <p:nvPr/>
            </p:nvSpPr>
            <p:spPr bwMode="auto">
              <a:xfrm flipV="1">
                <a:off x="2730" y="3325"/>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42" name="Freeform 3042"/>
              <p:cNvSpPr>
                <a:spLocks/>
              </p:cNvSpPr>
              <p:nvPr/>
            </p:nvSpPr>
            <p:spPr bwMode="auto">
              <a:xfrm>
                <a:off x="2707" y="333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43" name="Line 3043"/>
              <p:cNvSpPr>
                <a:spLocks noChangeShapeType="1"/>
              </p:cNvSpPr>
              <p:nvPr/>
            </p:nvSpPr>
            <p:spPr bwMode="auto">
              <a:xfrm>
                <a:off x="2730" y="3325"/>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44" name="Line 3044"/>
              <p:cNvSpPr>
                <a:spLocks noChangeShapeType="1"/>
              </p:cNvSpPr>
              <p:nvPr/>
            </p:nvSpPr>
            <p:spPr bwMode="auto">
              <a:xfrm flipV="1">
                <a:off x="2738" y="333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45" name="Freeform 3045"/>
              <p:cNvSpPr>
                <a:spLocks/>
              </p:cNvSpPr>
              <p:nvPr/>
            </p:nvSpPr>
            <p:spPr bwMode="auto">
              <a:xfrm>
                <a:off x="2715"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46" name="Line 3046"/>
              <p:cNvSpPr>
                <a:spLocks noChangeShapeType="1"/>
              </p:cNvSpPr>
              <p:nvPr/>
            </p:nvSpPr>
            <p:spPr bwMode="auto">
              <a:xfrm>
                <a:off x="2738" y="333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47" name="Line 3047"/>
              <p:cNvSpPr>
                <a:spLocks noChangeShapeType="1"/>
              </p:cNvSpPr>
              <p:nvPr/>
            </p:nvSpPr>
            <p:spPr bwMode="auto">
              <a:xfrm flipV="1">
                <a:off x="2747" y="3334"/>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48" name="Freeform 3048"/>
              <p:cNvSpPr>
                <a:spLocks/>
              </p:cNvSpPr>
              <p:nvPr/>
            </p:nvSpPr>
            <p:spPr bwMode="auto">
              <a:xfrm>
                <a:off x="2724"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49" name="Line 3049"/>
              <p:cNvSpPr>
                <a:spLocks noChangeShapeType="1"/>
              </p:cNvSpPr>
              <p:nvPr/>
            </p:nvSpPr>
            <p:spPr bwMode="auto">
              <a:xfrm>
                <a:off x="2747" y="3334"/>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50" name="Line 3050"/>
              <p:cNvSpPr>
                <a:spLocks noChangeShapeType="1"/>
              </p:cNvSpPr>
              <p:nvPr/>
            </p:nvSpPr>
            <p:spPr bwMode="auto">
              <a:xfrm flipV="1">
                <a:off x="2755" y="3340"/>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51" name="Freeform 3051"/>
              <p:cNvSpPr>
                <a:spLocks/>
              </p:cNvSpPr>
              <p:nvPr/>
            </p:nvSpPr>
            <p:spPr bwMode="auto">
              <a:xfrm>
                <a:off x="2732"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52" name="Line 3052"/>
              <p:cNvSpPr>
                <a:spLocks noChangeShapeType="1"/>
              </p:cNvSpPr>
              <p:nvPr/>
            </p:nvSpPr>
            <p:spPr bwMode="auto">
              <a:xfrm>
                <a:off x="2755" y="3340"/>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53" name="Line 3053"/>
              <p:cNvSpPr>
                <a:spLocks noChangeShapeType="1"/>
              </p:cNvSpPr>
              <p:nvPr/>
            </p:nvSpPr>
            <p:spPr bwMode="auto">
              <a:xfrm flipV="1">
                <a:off x="2764" y="3349"/>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54" name="Freeform 3054"/>
              <p:cNvSpPr>
                <a:spLocks/>
              </p:cNvSpPr>
              <p:nvPr/>
            </p:nvSpPr>
            <p:spPr bwMode="auto">
              <a:xfrm>
                <a:off x="2741"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55" name="Line 3055"/>
              <p:cNvSpPr>
                <a:spLocks noChangeShapeType="1"/>
              </p:cNvSpPr>
              <p:nvPr/>
            </p:nvSpPr>
            <p:spPr bwMode="auto">
              <a:xfrm>
                <a:off x="2764" y="3349"/>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56" name="Line 3056"/>
              <p:cNvSpPr>
                <a:spLocks noChangeShapeType="1"/>
              </p:cNvSpPr>
              <p:nvPr/>
            </p:nvSpPr>
            <p:spPr bwMode="auto">
              <a:xfrm flipV="1">
                <a:off x="2772" y="3350"/>
                <a:ext cx="0" cy="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57" name="Freeform 3057"/>
              <p:cNvSpPr>
                <a:spLocks/>
              </p:cNvSpPr>
              <p:nvPr/>
            </p:nvSpPr>
            <p:spPr bwMode="auto">
              <a:xfrm>
                <a:off x="2750"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58" name="Line 3058"/>
              <p:cNvSpPr>
                <a:spLocks noChangeShapeType="1"/>
              </p:cNvSpPr>
              <p:nvPr/>
            </p:nvSpPr>
            <p:spPr bwMode="auto">
              <a:xfrm flipV="1">
                <a:off x="2772" y="3349"/>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59" name="Line 3059"/>
              <p:cNvSpPr>
                <a:spLocks noChangeShapeType="1"/>
              </p:cNvSpPr>
              <p:nvPr/>
            </p:nvSpPr>
            <p:spPr bwMode="auto">
              <a:xfrm flipV="1">
                <a:off x="2781" y="3349"/>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60" name="Freeform 3060"/>
              <p:cNvSpPr>
                <a:spLocks/>
              </p:cNvSpPr>
              <p:nvPr/>
            </p:nvSpPr>
            <p:spPr bwMode="auto">
              <a:xfrm>
                <a:off x="2758" y="33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61" name="Line 3061"/>
              <p:cNvSpPr>
                <a:spLocks noChangeShapeType="1"/>
              </p:cNvSpPr>
              <p:nvPr/>
            </p:nvSpPr>
            <p:spPr bwMode="auto">
              <a:xfrm flipV="1">
                <a:off x="2781" y="3343"/>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62" name="Line 3062"/>
              <p:cNvSpPr>
                <a:spLocks noChangeShapeType="1"/>
              </p:cNvSpPr>
              <p:nvPr/>
            </p:nvSpPr>
            <p:spPr bwMode="auto">
              <a:xfrm flipV="1">
                <a:off x="2790" y="3343"/>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63" name="Freeform 3063"/>
              <p:cNvSpPr>
                <a:spLocks/>
              </p:cNvSpPr>
              <p:nvPr/>
            </p:nvSpPr>
            <p:spPr bwMode="auto">
              <a:xfrm>
                <a:off x="2767"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64" name="Line 3064"/>
              <p:cNvSpPr>
                <a:spLocks noChangeShapeType="1"/>
              </p:cNvSpPr>
              <p:nvPr/>
            </p:nvSpPr>
            <p:spPr bwMode="auto">
              <a:xfrm flipV="1">
                <a:off x="2790" y="3337"/>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65" name="Line 3065"/>
              <p:cNvSpPr>
                <a:spLocks noChangeShapeType="1"/>
              </p:cNvSpPr>
              <p:nvPr/>
            </p:nvSpPr>
            <p:spPr bwMode="auto">
              <a:xfrm flipV="1">
                <a:off x="2798" y="3337"/>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66" name="Freeform 3066"/>
              <p:cNvSpPr>
                <a:spLocks/>
              </p:cNvSpPr>
              <p:nvPr/>
            </p:nvSpPr>
            <p:spPr bwMode="auto">
              <a:xfrm>
                <a:off x="2775"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67" name="Line 3067"/>
              <p:cNvSpPr>
                <a:spLocks noChangeShapeType="1"/>
              </p:cNvSpPr>
              <p:nvPr/>
            </p:nvSpPr>
            <p:spPr bwMode="auto">
              <a:xfrm>
                <a:off x="2798" y="3337"/>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68" name="Line 3068"/>
              <p:cNvSpPr>
                <a:spLocks noChangeShapeType="1"/>
              </p:cNvSpPr>
              <p:nvPr/>
            </p:nvSpPr>
            <p:spPr bwMode="auto">
              <a:xfrm flipV="1">
                <a:off x="2807" y="3338"/>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69" name="Freeform 3069"/>
              <p:cNvSpPr>
                <a:spLocks/>
              </p:cNvSpPr>
              <p:nvPr/>
            </p:nvSpPr>
            <p:spPr bwMode="auto">
              <a:xfrm>
                <a:off x="2784" y="334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grpSp>
        <p:grpSp>
          <p:nvGrpSpPr>
            <p:cNvPr id="23" name="Group 3271"/>
            <p:cNvGrpSpPr>
              <a:grpSpLocks/>
            </p:cNvGrpSpPr>
            <p:nvPr/>
          </p:nvGrpSpPr>
          <p:grpSpPr bwMode="auto">
            <a:xfrm>
              <a:off x="1156" y="3222"/>
              <a:ext cx="1729" cy="132"/>
              <a:chOff x="1156" y="3222"/>
              <a:chExt cx="1729" cy="132"/>
            </a:xfrm>
          </p:grpSpPr>
          <p:sp>
            <p:nvSpPr>
              <p:cNvPr id="4124671" name="Line 3071"/>
              <p:cNvSpPr>
                <a:spLocks noChangeShapeType="1"/>
              </p:cNvSpPr>
              <p:nvPr/>
            </p:nvSpPr>
            <p:spPr bwMode="auto">
              <a:xfrm>
                <a:off x="2807" y="3338"/>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72" name="Line 3072"/>
              <p:cNvSpPr>
                <a:spLocks noChangeShapeType="1"/>
              </p:cNvSpPr>
              <p:nvPr/>
            </p:nvSpPr>
            <p:spPr bwMode="auto">
              <a:xfrm flipV="1">
                <a:off x="2815" y="3342"/>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73" name="Freeform 3073"/>
              <p:cNvSpPr>
                <a:spLocks/>
              </p:cNvSpPr>
              <p:nvPr/>
            </p:nvSpPr>
            <p:spPr bwMode="auto">
              <a:xfrm>
                <a:off x="2792"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74" name="Line 3074"/>
              <p:cNvSpPr>
                <a:spLocks noChangeShapeType="1"/>
              </p:cNvSpPr>
              <p:nvPr/>
            </p:nvSpPr>
            <p:spPr bwMode="auto">
              <a:xfrm>
                <a:off x="2815" y="3342"/>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75" name="Line 3075"/>
              <p:cNvSpPr>
                <a:spLocks noChangeShapeType="1"/>
              </p:cNvSpPr>
              <p:nvPr/>
            </p:nvSpPr>
            <p:spPr bwMode="auto">
              <a:xfrm flipV="1">
                <a:off x="2824" y="3343"/>
                <a:ext cx="0" cy="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76" name="Freeform 3076"/>
              <p:cNvSpPr>
                <a:spLocks/>
              </p:cNvSpPr>
              <p:nvPr/>
            </p:nvSpPr>
            <p:spPr bwMode="auto">
              <a:xfrm>
                <a:off x="2801"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77" name="Line 3077"/>
              <p:cNvSpPr>
                <a:spLocks noChangeShapeType="1"/>
              </p:cNvSpPr>
              <p:nvPr/>
            </p:nvSpPr>
            <p:spPr bwMode="auto">
              <a:xfrm>
                <a:off x="2824" y="3343"/>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78" name="Line 3078"/>
              <p:cNvSpPr>
                <a:spLocks noChangeShapeType="1"/>
              </p:cNvSpPr>
              <p:nvPr/>
            </p:nvSpPr>
            <p:spPr bwMode="auto">
              <a:xfrm flipV="1">
                <a:off x="2832" y="3350"/>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79" name="Freeform 3079"/>
              <p:cNvSpPr>
                <a:spLocks/>
              </p:cNvSpPr>
              <p:nvPr/>
            </p:nvSpPr>
            <p:spPr bwMode="auto">
              <a:xfrm>
                <a:off x="2809"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80" name="Line 3080"/>
              <p:cNvSpPr>
                <a:spLocks noChangeShapeType="1"/>
              </p:cNvSpPr>
              <p:nvPr/>
            </p:nvSpPr>
            <p:spPr bwMode="auto">
              <a:xfrm flipV="1">
                <a:off x="2832" y="3344"/>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81" name="Line 3081"/>
              <p:cNvSpPr>
                <a:spLocks noChangeShapeType="1"/>
              </p:cNvSpPr>
              <p:nvPr/>
            </p:nvSpPr>
            <p:spPr bwMode="auto">
              <a:xfrm flipV="1">
                <a:off x="2841" y="3344"/>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82" name="Freeform 3082"/>
              <p:cNvSpPr>
                <a:spLocks/>
              </p:cNvSpPr>
              <p:nvPr/>
            </p:nvSpPr>
            <p:spPr bwMode="auto">
              <a:xfrm>
                <a:off x="2818"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83" name="Line 3083"/>
              <p:cNvSpPr>
                <a:spLocks noChangeShapeType="1"/>
              </p:cNvSpPr>
              <p:nvPr/>
            </p:nvSpPr>
            <p:spPr bwMode="auto">
              <a:xfrm>
                <a:off x="2841" y="334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84" name="Line 3084"/>
              <p:cNvSpPr>
                <a:spLocks noChangeShapeType="1"/>
              </p:cNvSpPr>
              <p:nvPr/>
            </p:nvSpPr>
            <p:spPr bwMode="auto">
              <a:xfrm flipV="1">
                <a:off x="2849" y="3345"/>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85" name="Freeform 3085"/>
              <p:cNvSpPr>
                <a:spLocks/>
              </p:cNvSpPr>
              <p:nvPr/>
            </p:nvSpPr>
            <p:spPr bwMode="auto">
              <a:xfrm>
                <a:off x="2827" y="33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86" name="Line 3086"/>
              <p:cNvSpPr>
                <a:spLocks noChangeShapeType="1"/>
              </p:cNvSpPr>
              <p:nvPr/>
            </p:nvSpPr>
            <p:spPr bwMode="auto">
              <a:xfrm flipV="1">
                <a:off x="2849" y="3338"/>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87" name="Line 3087"/>
              <p:cNvSpPr>
                <a:spLocks noChangeShapeType="1"/>
              </p:cNvSpPr>
              <p:nvPr/>
            </p:nvSpPr>
            <p:spPr bwMode="auto">
              <a:xfrm flipV="1">
                <a:off x="2858" y="3338"/>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88" name="Freeform 3088"/>
              <p:cNvSpPr>
                <a:spLocks/>
              </p:cNvSpPr>
              <p:nvPr/>
            </p:nvSpPr>
            <p:spPr bwMode="auto">
              <a:xfrm>
                <a:off x="2835"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4689" name="Line 3089"/>
              <p:cNvSpPr>
                <a:spLocks noChangeShapeType="1"/>
              </p:cNvSpPr>
              <p:nvPr/>
            </p:nvSpPr>
            <p:spPr bwMode="auto">
              <a:xfrm flipV="1">
                <a:off x="2858" y="3335"/>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90" name="Line 3090"/>
              <p:cNvSpPr>
                <a:spLocks noChangeShapeType="1"/>
              </p:cNvSpPr>
              <p:nvPr/>
            </p:nvSpPr>
            <p:spPr bwMode="auto">
              <a:xfrm flipV="1">
                <a:off x="2867" y="3335"/>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91" name="Line 3091"/>
              <p:cNvSpPr>
                <a:spLocks noChangeShapeType="1"/>
              </p:cNvSpPr>
              <p:nvPr/>
            </p:nvSpPr>
            <p:spPr bwMode="auto">
              <a:xfrm>
                <a:off x="2844" y="3342"/>
                <a:ext cx="41" cy="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4692" name="Line 3092"/>
              <p:cNvSpPr>
                <a:spLocks noChangeShapeType="1"/>
              </p:cNvSpPr>
              <p:nvPr/>
            </p:nvSpPr>
            <p:spPr bwMode="auto">
              <a:xfrm flipV="1">
                <a:off x="2867" y="3331"/>
                <a:ext cx="4"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4693" name="Line 3093"/>
              <p:cNvSpPr>
                <a:spLocks noChangeShapeType="1"/>
              </p:cNvSpPr>
              <p:nvPr/>
            </p:nvSpPr>
            <p:spPr bwMode="auto">
              <a:xfrm>
                <a:off x="1179" y="3307"/>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694" name="Freeform 3094"/>
              <p:cNvSpPr>
                <a:spLocks/>
              </p:cNvSpPr>
              <p:nvPr/>
            </p:nvSpPr>
            <p:spPr bwMode="auto">
              <a:xfrm>
                <a:off x="1156" y="33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695" name="Line 3095"/>
              <p:cNvSpPr>
                <a:spLocks noChangeShapeType="1"/>
              </p:cNvSpPr>
              <p:nvPr/>
            </p:nvSpPr>
            <p:spPr bwMode="auto">
              <a:xfrm flipV="1">
                <a:off x="1179" y="3309"/>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696" name="Line 3096"/>
              <p:cNvSpPr>
                <a:spLocks noChangeShapeType="1"/>
              </p:cNvSpPr>
              <p:nvPr/>
            </p:nvSpPr>
            <p:spPr bwMode="auto">
              <a:xfrm>
                <a:off x="1188" y="3302"/>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697" name="Freeform 3097"/>
              <p:cNvSpPr>
                <a:spLocks/>
              </p:cNvSpPr>
              <p:nvPr/>
            </p:nvSpPr>
            <p:spPr bwMode="auto">
              <a:xfrm>
                <a:off x="1165" y="33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698" name="Line 3098"/>
              <p:cNvSpPr>
                <a:spLocks noChangeShapeType="1"/>
              </p:cNvSpPr>
              <p:nvPr/>
            </p:nvSpPr>
            <p:spPr bwMode="auto">
              <a:xfrm flipV="1">
                <a:off x="1188" y="3308"/>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699" name="Line 3099"/>
              <p:cNvSpPr>
                <a:spLocks noChangeShapeType="1"/>
              </p:cNvSpPr>
              <p:nvPr/>
            </p:nvSpPr>
            <p:spPr bwMode="auto">
              <a:xfrm>
                <a:off x="1196" y="3302"/>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00" name="Freeform 3100"/>
              <p:cNvSpPr>
                <a:spLocks/>
              </p:cNvSpPr>
              <p:nvPr/>
            </p:nvSpPr>
            <p:spPr bwMode="auto">
              <a:xfrm>
                <a:off x="1174" y="33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01" name="Line 3101"/>
              <p:cNvSpPr>
                <a:spLocks noChangeShapeType="1"/>
              </p:cNvSpPr>
              <p:nvPr/>
            </p:nvSpPr>
            <p:spPr bwMode="auto">
              <a:xfrm>
                <a:off x="1196" y="3308"/>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02" name="Line 3102"/>
              <p:cNvSpPr>
                <a:spLocks noChangeShapeType="1"/>
              </p:cNvSpPr>
              <p:nvPr/>
            </p:nvSpPr>
            <p:spPr bwMode="auto">
              <a:xfrm>
                <a:off x="1205" y="3305"/>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03" name="Freeform 3103"/>
              <p:cNvSpPr>
                <a:spLocks/>
              </p:cNvSpPr>
              <p:nvPr/>
            </p:nvSpPr>
            <p:spPr bwMode="auto">
              <a:xfrm>
                <a:off x="1182" y="33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04" name="Line 3104"/>
              <p:cNvSpPr>
                <a:spLocks noChangeShapeType="1"/>
              </p:cNvSpPr>
              <p:nvPr/>
            </p:nvSpPr>
            <p:spPr bwMode="auto">
              <a:xfrm>
                <a:off x="1205" y="3313"/>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05" name="Line 3105"/>
              <p:cNvSpPr>
                <a:spLocks noChangeShapeType="1"/>
              </p:cNvSpPr>
              <p:nvPr/>
            </p:nvSpPr>
            <p:spPr bwMode="auto">
              <a:xfrm>
                <a:off x="1214" y="3316"/>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06" name="Freeform 3106"/>
              <p:cNvSpPr>
                <a:spLocks/>
              </p:cNvSpPr>
              <p:nvPr/>
            </p:nvSpPr>
            <p:spPr bwMode="auto">
              <a:xfrm>
                <a:off x="1191"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07" name="Line 3107"/>
              <p:cNvSpPr>
                <a:spLocks noChangeShapeType="1"/>
              </p:cNvSpPr>
              <p:nvPr/>
            </p:nvSpPr>
            <p:spPr bwMode="auto">
              <a:xfrm>
                <a:off x="1214" y="3324"/>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08" name="Line 3108"/>
              <p:cNvSpPr>
                <a:spLocks noChangeShapeType="1"/>
              </p:cNvSpPr>
              <p:nvPr/>
            </p:nvSpPr>
            <p:spPr bwMode="auto">
              <a:xfrm>
                <a:off x="1222" y="3330"/>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09" name="Freeform 3109"/>
              <p:cNvSpPr>
                <a:spLocks/>
              </p:cNvSpPr>
              <p:nvPr/>
            </p:nvSpPr>
            <p:spPr bwMode="auto">
              <a:xfrm>
                <a:off x="1199"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10" name="Line 3110"/>
              <p:cNvSpPr>
                <a:spLocks noChangeShapeType="1"/>
              </p:cNvSpPr>
              <p:nvPr/>
            </p:nvSpPr>
            <p:spPr bwMode="auto">
              <a:xfrm>
                <a:off x="1222" y="3338"/>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11" name="Line 3111"/>
              <p:cNvSpPr>
                <a:spLocks noChangeShapeType="1"/>
              </p:cNvSpPr>
              <p:nvPr/>
            </p:nvSpPr>
            <p:spPr bwMode="auto">
              <a:xfrm>
                <a:off x="1231" y="3340"/>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12" name="Freeform 3112"/>
              <p:cNvSpPr>
                <a:spLocks/>
              </p:cNvSpPr>
              <p:nvPr/>
            </p:nvSpPr>
            <p:spPr bwMode="auto">
              <a:xfrm>
                <a:off x="1208"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13" name="Line 3113"/>
              <p:cNvSpPr>
                <a:spLocks noChangeShapeType="1"/>
              </p:cNvSpPr>
              <p:nvPr/>
            </p:nvSpPr>
            <p:spPr bwMode="auto">
              <a:xfrm>
                <a:off x="1231" y="3347"/>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14" name="Line 3114"/>
              <p:cNvSpPr>
                <a:spLocks noChangeShapeType="1"/>
              </p:cNvSpPr>
              <p:nvPr/>
            </p:nvSpPr>
            <p:spPr bwMode="auto">
              <a:xfrm>
                <a:off x="1239" y="3335"/>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15" name="Freeform 3115"/>
              <p:cNvSpPr>
                <a:spLocks/>
              </p:cNvSpPr>
              <p:nvPr/>
            </p:nvSpPr>
            <p:spPr bwMode="auto">
              <a:xfrm>
                <a:off x="1216"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16" name="Line 3116"/>
              <p:cNvSpPr>
                <a:spLocks noChangeShapeType="1"/>
              </p:cNvSpPr>
              <p:nvPr/>
            </p:nvSpPr>
            <p:spPr bwMode="auto">
              <a:xfrm flipV="1">
                <a:off x="1239" y="3342"/>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17" name="Line 3117"/>
              <p:cNvSpPr>
                <a:spLocks noChangeShapeType="1"/>
              </p:cNvSpPr>
              <p:nvPr/>
            </p:nvSpPr>
            <p:spPr bwMode="auto">
              <a:xfrm>
                <a:off x="1248" y="3330"/>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18" name="Freeform 3118"/>
              <p:cNvSpPr>
                <a:spLocks/>
              </p:cNvSpPr>
              <p:nvPr/>
            </p:nvSpPr>
            <p:spPr bwMode="auto">
              <a:xfrm>
                <a:off x="1225"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19" name="Line 3119"/>
              <p:cNvSpPr>
                <a:spLocks noChangeShapeType="1"/>
              </p:cNvSpPr>
              <p:nvPr/>
            </p:nvSpPr>
            <p:spPr bwMode="auto">
              <a:xfrm flipV="1">
                <a:off x="1248" y="3340"/>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20" name="Line 3120"/>
              <p:cNvSpPr>
                <a:spLocks noChangeShapeType="1"/>
              </p:cNvSpPr>
              <p:nvPr/>
            </p:nvSpPr>
            <p:spPr bwMode="auto">
              <a:xfrm>
                <a:off x="1256" y="3333"/>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21" name="Freeform 3121"/>
              <p:cNvSpPr>
                <a:spLocks/>
              </p:cNvSpPr>
              <p:nvPr/>
            </p:nvSpPr>
            <p:spPr bwMode="auto">
              <a:xfrm>
                <a:off x="1234" y="333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22" name="Line 3122"/>
              <p:cNvSpPr>
                <a:spLocks noChangeShapeType="1"/>
              </p:cNvSpPr>
              <p:nvPr/>
            </p:nvSpPr>
            <p:spPr bwMode="auto">
              <a:xfrm flipV="1">
                <a:off x="1256" y="3339"/>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23" name="Line 3123"/>
              <p:cNvSpPr>
                <a:spLocks noChangeShapeType="1"/>
              </p:cNvSpPr>
              <p:nvPr/>
            </p:nvSpPr>
            <p:spPr bwMode="auto">
              <a:xfrm>
                <a:off x="1265" y="3333"/>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24" name="Freeform 3124"/>
              <p:cNvSpPr>
                <a:spLocks/>
              </p:cNvSpPr>
              <p:nvPr/>
            </p:nvSpPr>
            <p:spPr bwMode="auto">
              <a:xfrm>
                <a:off x="1242"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25" name="Line 3125"/>
              <p:cNvSpPr>
                <a:spLocks noChangeShapeType="1"/>
              </p:cNvSpPr>
              <p:nvPr/>
            </p:nvSpPr>
            <p:spPr bwMode="auto">
              <a:xfrm>
                <a:off x="1265" y="333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26" name="Line 3126"/>
              <p:cNvSpPr>
                <a:spLocks noChangeShapeType="1"/>
              </p:cNvSpPr>
              <p:nvPr/>
            </p:nvSpPr>
            <p:spPr bwMode="auto">
              <a:xfrm>
                <a:off x="1274" y="3331"/>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27" name="Freeform 3127"/>
              <p:cNvSpPr>
                <a:spLocks/>
              </p:cNvSpPr>
              <p:nvPr/>
            </p:nvSpPr>
            <p:spPr bwMode="auto">
              <a:xfrm>
                <a:off x="1251" y="333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28" name="Line 3128"/>
              <p:cNvSpPr>
                <a:spLocks noChangeShapeType="1"/>
              </p:cNvSpPr>
              <p:nvPr/>
            </p:nvSpPr>
            <p:spPr bwMode="auto">
              <a:xfrm flipV="1">
                <a:off x="1274" y="3332"/>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29" name="Line 3129"/>
              <p:cNvSpPr>
                <a:spLocks noChangeShapeType="1"/>
              </p:cNvSpPr>
              <p:nvPr/>
            </p:nvSpPr>
            <p:spPr bwMode="auto">
              <a:xfrm>
                <a:off x="1282" y="3323"/>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30" name="Freeform 3130"/>
              <p:cNvSpPr>
                <a:spLocks/>
              </p:cNvSpPr>
              <p:nvPr/>
            </p:nvSpPr>
            <p:spPr bwMode="auto">
              <a:xfrm>
                <a:off x="1259"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31" name="Line 3131"/>
              <p:cNvSpPr>
                <a:spLocks noChangeShapeType="1"/>
              </p:cNvSpPr>
              <p:nvPr/>
            </p:nvSpPr>
            <p:spPr bwMode="auto">
              <a:xfrm>
                <a:off x="1282" y="3332"/>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32" name="Line 3132"/>
              <p:cNvSpPr>
                <a:spLocks noChangeShapeType="1"/>
              </p:cNvSpPr>
              <p:nvPr/>
            </p:nvSpPr>
            <p:spPr bwMode="auto">
              <a:xfrm>
                <a:off x="1291" y="3326"/>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33" name="Freeform 3133"/>
              <p:cNvSpPr>
                <a:spLocks/>
              </p:cNvSpPr>
              <p:nvPr/>
            </p:nvSpPr>
            <p:spPr bwMode="auto">
              <a:xfrm>
                <a:off x="1268"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34" name="Line 3134"/>
              <p:cNvSpPr>
                <a:spLocks noChangeShapeType="1"/>
              </p:cNvSpPr>
              <p:nvPr/>
            </p:nvSpPr>
            <p:spPr bwMode="auto">
              <a:xfrm flipV="1">
                <a:off x="1291" y="3333"/>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35" name="Line 3135"/>
              <p:cNvSpPr>
                <a:spLocks noChangeShapeType="1"/>
              </p:cNvSpPr>
              <p:nvPr/>
            </p:nvSpPr>
            <p:spPr bwMode="auto">
              <a:xfrm>
                <a:off x="1299" y="3323"/>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36" name="Freeform 3136"/>
              <p:cNvSpPr>
                <a:spLocks/>
              </p:cNvSpPr>
              <p:nvPr/>
            </p:nvSpPr>
            <p:spPr bwMode="auto">
              <a:xfrm>
                <a:off x="1276"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37" name="Line 3137"/>
              <p:cNvSpPr>
                <a:spLocks noChangeShapeType="1"/>
              </p:cNvSpPr>
              <p:nvPr/>
            </p:nvSpPr>
            <p:spPr bwMode="auto">
              <a:xfrm>
                <a:off x="1299" y="3333"/>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38" name="Line 3138"/>
              <p:cNvSpPr>
                <a:spLocks noChangeShapeType="1"/>
              </p:cNvSpPr>
              <p:nvPr/>
            </p:nvSpPr>
            <p:spPr bwMode="auto">
              <a:xfrm>
                <a:off x="1308" y="3324"/>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39" name="Freeform 3139"/>
              <p:cNvSpPr>
                <a:spLocks/>
              </p:cNvSpPr>
              <p:nvPr/>
            </p:nvSpPr>
            <p:spPr bwMode="auto">
              <a:xfrm>
                <a:off x="1285"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40" name="Line 3140"/>
              <p:cNvSpPr>
                <a:spLocks noChangeShapeType="1"/>
              </p:cNvSpPr>
              <p:nvPr/>
            </p:nvSpPr>
            <p:spPr bwMode="auto">
              <a:xfrm flipV="1">
                <a:off x="1308" y="3334"/>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41" name="Line 3141"/>
              <p:cNvSpPr>
                <a:spLocks noChangeShapeType="1"/>
              </p:cNvSpPr>
              <p:nvPr/>
            </p:nvSpPr>
            <p:spPr bwMode="auto">
              <a:xfrm>
                <a:off x="1316" y="3325"/>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42" name="Freeform 3142"/>
              <p:cNvSpPr>
                <a:spLocks/>
              </p:cNvSpPr>
              <p:nvPr/>
            </p:nvSpPr>
            <p:spPr bwMode="auto">
              <a:xfrm>
                <a:off x="1294"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43" name="Line 3143"/>
              <p:cNvSpPr>
                <a:spLocks noChangeShapeType="1"/>
              </p:cNvSpPr>
              <p:nvPr/>
            </p:nvSpPr>
            <p:spPr bwMode="auto">
              <a:xfrm>
                <a:off x="1316" y="3334"/>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44" name="Line 3144"/>
              <p:cNvSpPr>
                <a:spLocks noChangeShapeType="1"/>
              </p:cNvSpPr>
              <p:nvPr/>
            </p:nvSpPr>
            <p:spPr bwMode="auto">
              <a:xfrm>
                <a:off x="1325" y="3325"/>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45" name="Freeform 3145"/>
              <p:cNvSpPr>
                <a:spLocks/>
              </p:cNvSpPr>
              <p:nvPr/>
            </p:nvSpPr>
            <p:spPr bwMode="auto">
              <a:xfrm>
                <a:off x="1302"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46" name="Line 3146"/>
              <p:cNvSpPr>
                <a:spLocks noChangeShapeType="1"/>
              </p:cNvSpPr>
              <p:nvPr/>
            </p:nvSpPr>
            <p:spPr bwMode="auto">
              <a:xfrm>
                <a:off x="1325" y="3341"/>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47" name="Line 3147"/>
              <p:cNvSpPr>
                <a:spLocks noChangeShapeType="1"/>
              </p:cNvSpPr>
              <p:nvPr/>
            </p:nvSpPr>
            <p:spPr bwMode="auto">
              <a:xfrm>
                <a:off x="1333" y="3328"/>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48" name="Freeform 3148"/>
              <p:cNvSpPr>
                <a:spLocks/>
              </p:cNvSpPr>
              <p:nvPr/>
            </p:nvSpPr>
            <p:spPr bwMode="auto">
              <a:xfrm>
                <a:off x="1311" y="332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49" name="Line 3149"/>
              <p:cNvSpPr>
                <a:spLocks noChangeShapeType="1"/>
              </p:cNvSpPr>
              <p:nvPr/>
            </p:nvSpPr>
            <p:spPr bwMode="auto">
              <a:xfrm flipV="1">
                <a:off x="1333" y="3337"/>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50" name="Line 3150"/>
              <p:cNvSpPr>
                <a:spLocks noChangeShapeType="1"/>
              </p:cNvSpPr>
              <p:nvPr/>
            </p:nvSpPr>
            <p:spPr bwMode="auto">
              <a:xfrm>
                <a:off x="1342" y="3325"/>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51" name="Freeform 3151"/>
              <p:cNvSpPr>
                <a:spLocks/>
              </p:cNvSpPr>
              <p:nvPr/>
            </p:nvSpPr>
            <p:spPr bwMode="auto">
              <a:xfrm>
                <a:off x="1319"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52" name="Line 3152"/>
              <p:cNvSpPr>
                <a:spLocks noChangeShapeType="1"/>
              </p:cNvSpPr>
              <p:nvPr/>
            </p:nvSpPr>
            <p:spPr bwMode="auto">
              <a:xfrm>
                <a:off x="1342" y="3337"/>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53" name="Line 3153"/>
              <p:cNvSpPr>
                <a:spLocks noChangeShapeType="1"/>
              </p:cNvSpPr>
              <p:nvPr/>
            </p:nvSpPr>
            <p:spPr bwMode="auto">
              <a:xfrm>
                <a:off x="1351" y="3343"/>
                <a:ext cx="0" cy="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54" name="Freeform 3154"/>
              <p:cNvSpPr>
                <a:spLocks/>
              </p:cNvSpPr>
              <p:nvPr/>
            </p:nvSpPr>
            <p:spPr bwMode="auto">
              <a:xfrm>
                <a:off x="1328" y="33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55" name="Line 3155"/>
              <p:cNvSpPr>
                <a:spLocks noChangeShapeType="1"/>
              </p:cNvSpPr>
              <p:nvPr/>
            </p:nvSpPr>
            <p:spPr bwMode="auto">
              <a:xfrm>
                <a:off x="1351" y="3348"/>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56" name="Line 3156"/>
              <p:cNvSpPr>
                <a:spLocks noChangeShapeType="1"/>
              </p:cNvSpPr>
              <p:nvPr/>
            </p:nvSpPr>
            <p:spPr bwMode="auto">
              <a:xfrm>
                <a:off x="1359" y="3341"/>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57" name="Freeform 3157"/>
              <p:cNvSpPr>
                <a:spLocks/>
              </p:cNvSpPr>
              <p:nvPr/>
            </p:nvSpPr>
            <p:spPr bwMode="auto">
              <a:xfrm>
                <a:off x="1336"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58" name="Line 3158"/>
              <p:cNvSpPr>
                <a:spLocks noChangeShapeType="1"/>
              </p:cNvSpPr>
              <p:nvPr/>
            </p:nvSpPr>
            <p:spPr bwMode="auto">
              <a:xfrm flipV="1">
                <a:off x="1359" y="3348"/>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59" name="Line 3159"/>
              <p:cNvSpPr>
                <a:spLocks noChangeShapeType="1"/>
              </p:cNvSpPr>
              <p:nvPr/>
            </p:nvSpPr>
            <p:spPr bwMode="auto">
              <a:xfrm>
                <a:off x="1368" y="3341"/>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60" name="Freeform 3160"/>
              <p:cNvSpPr>
                <a:spLocks/>
              </p:cNvSpPr>
              <p:nvPr/>
            </p:nvSpPr>
            <p:spPr bwMode="auto">
              <a:xfrm>
                <a:off x="1345"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61" name="Line 3161"/>
              <p:cNvSpPr>
                <a:spLocks noChangeShapeType="1"/>
              </p:cNvSpPr>
              <p:nvPr/>
            </p:nvSpPr>
            <p:spPr bwMode="auto">
              <a:xfrm flipV="1">
                <a:off x="1368" y="3330"/>
                <a:ext cx="8"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62" name="Line 3162"/>
              <p:cNvSpPr>
                <a:spLocks noChangeShapeType="1"/>
              </p:cNvSpPr>
              <p:nvPr/>
            </p:nvSpPr>
            <p:spPr bwMode="auto">
              <a:xfrm>
                <a:off x="1376" y="3326"/>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63" name="Freeform 3163"/>
              <p:cNvSpPr>
                <a:spLocks/>
              </p:cNvSpPr>
              <p:nvPr/>
            </p:nvSpPr>
            <p:spPr bwMode="auto">
              <a:xfrm>
                <a:off x="1353"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64" name="Line 3164"/>
              <p:cNvSpPr>
                <a:spLocks noChangeShapeType="1"/>
              </p:cNvSpPr>
              <p:nvPr/>
            </p:nvSpPr>
            <p:spPr bwMode="auto">
              <a:xfrm flipV="1">
                <a:off x="1376" y="3319"/>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65" name="Line 3165"/>
              <p:cNvSpPr>
                <a:spLocks noChangeShapeType="1"/>
              </p:cNvSpPr>
              <p:nvPr/>
            </p:nvSpPr>
            <p:spPr bwMode="auto">
              <a:xfrm>
                <a:off x="1385" y="3312"/>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66" name="Freeform 3166"/>
              <p:cNvSpPr>
                <a:spLocks/>
              </p:cNvSpPr>
              <p:nvPr/>
            </p:nvSpPr>
            <p:spPr bwMode="auto">
              <a:xfrm>
                <a:off x="1362" y="331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67" name="Line 3167"/>
              <p:cNvSpPr>
                <a:spLocks noChangeShapeType="1"/>
              </p:cNvSpPr>
              <p:nvPr/>
            </p:nvSpPr>
            <p:spPr bwMode="auto">
              <a:xfrm>
                <a:off x="1385" y="3319"/>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68" name="Line 3168"/>
              <p:cNvSpPr>
                <a:spLocks noChangeShapeType="1"/>
              </p:cNvSpPr>
              <p:nvPr/>
            </p:nvSpPr>
            <p:spPr bwMode="auto">
              <a:xfrm>
                <a:off x="1393" y="3316"/>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69" name="Freeform 3169"/>
              <p:cNvSpPr>
                <a:spLocks/>
              </p:cNvSpPr>
              <p:nvPr/>
            </p:nvSpPr>
            <p:spPr bwMode="auto">
              <a:xfrm>
                <a:off x="1371"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70" name="Line 3170"/>
              <p:cNvSpPr>
                <a:spLocks noChangeShapeType="1"/>
              </p:cNvSpPr>
              <p:nvPr/>
            </p:nvSpPr>
            <p:spPr bwMode="auto">
              <a:xfrm>
                <a:off x="1393" y="3326"/>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71" name="Line 3171"/>
              <p:cNvSpPr>
                <a:spLocks noChangeShapeType="1"/>
              </p:cNvSpPr>
              <p:nvPr/>
            </p:nvSpPr>
            <p:spPr bwMode="auto">
              <a:xfrm>
                <a:off x="1402" y="3314"/>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72" name="Freeform 3172"/>
              <p:cNvSpPr>
                <a:spLocks/>
              </p:cNvSpPr>
              <p:nvPr/>
            </p:nvSpPr>
            <p:spPr bwMode="auto">
              <a:xfrm>
                <a:off x="1379" y="331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73" name="Line 3173"/>
              <p:cNvSpPr>
                <a:spLocks noChangeShapeType="1"/>
              </p:cNvSpPr>
              <p:nvPr/>
            </p:nvSpPr>
            <p:spPr bwMode="auto">
              <a:xfrm>
                <a:off x="1402" y="3326"/>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74" name="Line 3174"/>
              <p:cNvSpPr>
                <a:spLocks noChangeShapeType="1"/>
              </p:cNvSpPr>
              <p:nvPr/>
            </p:nvSpPr>
            <p:spPr bwMode="auto">
              <a:xfrm>
                <a:off x="1411" y="3316"/>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75" name="Freeform 3175"/>
              <p:cNvSpPr>
                <a:spLocks/>
              </p:cNvSpPr>
              <p:nvPr/>
            </p:nvSpPr>
            <p:spPr bwMode="auto">
              <a:xfrm>
                <a:off x="1388"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76" name="Line 3176"/>
              <p:cNvSpPr>
                <a:spLocks noChangeShapeType="1"/>
              </p:cNvSpPr>
              <p:nvPr/>
            </p:nvSpPr>
            <p:spPr bwMode="auto">
              <a:xfrm>
                <a:off x="1411" y="3330"/>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77" name="Line 3177"/>
              <p:cNvSpPr>
                <a:spLocks noChangeShapeType="1"/>
              </p:cNvSpPr>
              <p:nvPr/>
            </p:nvSpPr>
            <p:spPr bwMode="auto">
              <a:xfrm>
                <a:off x="1419" y="3319"/>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78" name="Freeform 3178"/>
              <p:cNvSpPr>
                <a:spLocks/>
              </p:cNvSpPr>
              <p:nvPr/>
            </p:nvSpPr>
            <p:spPr bwMode="auto">
              <a:xfrm>
                <a:off x="1396" y="331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79" name="Line 3179"/>
              <p:cNvSpPr>
                <a:spLocks noChangeShapeType="1"/>
              </p:cNvSpPr>
              <p:nvPr/>
            </p:nvSpPr>
            <p:spPr bwMode="auto">
              <a:xfrm flipV="1">
                <a:off x="1419" y="3319"/>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80" name="Line 3180"/>
              <p:cNvSpPr>
                <a:spLocks noChangeShapeType="1"/>
              </p:cNvSpPr>
              <p:nvPr/>
            </p:nvSpPr>
            <p:spPr bwMode="auto">
              <a:xfrm>
                <a:off x="1428" y="3295"/>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81" name="Freeform 3181"/>
              <p:cNvSpPr>
                <a:spLocks/>
              </p:cNvSpPr>
              <p:nvPr/>
            </p:nvSpPr>
            <p:spPr bwMode="auto">
              <a:xfrm>
                <a:off x="1405" y="32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82" name="Line 3182"/>
              <p:cNvSpPr>
                <a:spLocks noChangeShapeType="1"/>
              </p:cNvSpPr>
              <p:nvPr/>
            </p:nvSpPr>
            <p:spPr bwMode="auto">
              <a:xfrm flipV="1">
                <a:off x="1428" y="3294"/>
                <a:ext cx="8" cy="2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83" name="Line 3183"/>
              <p:cNvSpPr>
                <a:spLocks noChangeShapeType="1"/>
              </p:cNvSpPr>
              <p:nvPr/>
            </p:nvSpPr>
            <p:spPr bwMode="auto">
              <a:xfrm>
                <a:off x="1436" y="3248"/>
                <a:ext cx="0" cy="4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84" name="Freeform 3184"/>
              <p:cNvSpPr>
                <a:spLocks/>
              </p:cNvSpPr>
              <p:nvPr/>
            </p:nvSpPr>
            <p:spPr bwMode="auto">
              <a:xfrm>
                <a:off x="1413" y="32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85" name="Line 3185"/>
              <p:cNvSpPr>
                <a:spLocks noChangeShapeType="1"/>
              </p:cNvSpPr>
              <p:nvPr/>
            </p:nvSpPr>
            <p:spPr bwMode="auto">
              <a:xfrm>
                <a:off x="1436" y="3294"/>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86" name="Line 3186"/>
              <p:cNvSpPr>
                <a:spLocks noChangeShapeType="1"/>
              </p:cNvSpPr>
              <p:nvPr/>
            </p:nvSpPr>
            <p:spPr bwMode="auto">
              <a:xfrm>
                <a:off x="1445" y="3257"/>
                <a:ext cx="0" cy="4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87" name="Freeform 3187"/>
              <p:cNvSpPr>
                <a:spLocks/>
              </p:cNvSpPr>
              <p:nvPr/>
            </p:nvSpPr>
            <p:spPr bwMode="auto">
              <a:xfrm>
                <a:off x="1422" y="32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88" name="Line 3188"/>
              <p:cNvSpPr>
                <a:spLocks noChangeShapeType="1"/>
              </p:cNvSpPr>
              <p:nvPr/>
            </p:nvSpPr>
            <p:spPr bwMode="auto">
              <a:xfrm>
                <a:off x="1445" y="3302"/>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89" name="Line 3189"/>
              <p:cNvSpPr>
                <a:spLocks noChangeShapeType="1"/>
              </p:cNvSpPr>
              <p:nvPr/>
            </p:nvSpPr>
            <p:spPr bwMode="auto">
              <a:xfrm>
                <a:off x="1453" y="3268"/>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90" name="Freeform 3190"/>
              <p:cNvSpPr>
                <a:spLocks/>
              </p:cNvSpPr>
              <p:nvPr/>
            </p:nvSpPr>
            <p:spPr bwMode="auto">
              <a:xfrm>
                <a:off x="1431" y="326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91" name="Line 3191"/>
              <p:cNvSpPr>
                <a:spLocks noChangeShapeType="1"/>
              </p:cNvSpPr>
              <p:nvPr/>
            </p:nvSpPr>
            <p:spPr bwMode="auto">
              <a:xfrm>
                <a:off x="1453" y="3307"/>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92" name="Line 3192"/>
              <p:cNvSpPr>
                <a:spLocks noChangeShapeType="1"/>
              </p:cNvSpPr>
              <p:nvPr/>
            </p:nvSpPr>
            <p:spPr bwMode="auto">
              <a:xfrm>
                <a:off x="1462" y="3295"/>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93" name="Freeform 3193"/>
              <p:cNvSpPr>
                <a:spLocks/>
              </p:cNvSpPr>
              <p:nvPr/>
            </p:nvSpPr>
            <p:spPr bwMode="auto">
              <a:xfrm>
                <a:off x="1439" y="32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94" name="Line 3194"/>
              <p:cNvSpPr>
                <a:spLocks noChangeShapeType="1"/>
              </p:cNvSpPr>
              <p:nvPr/>
            </p:nvSpPr>
            <p:spPr bwMode="auto">
              <a:xfrm>
                <a:off x="1462" y="3320"/>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95" name="Line 3195"/>
              <p:cNvSpPr>
                <a:spLocks noChangeShapeType="1"/>
              </p:cNvSpPr>
              <p:nvPr/>
            </p:nvSpPr>
            <p:spPr bwMode="auto">
              <a:xfrm>
                <a:off x="1471" y="3302"/>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96" name="Freeform 3196"/>
              <p:cNvSpPr>
                <a:spLocks/>
              </p:cNvSpPr>
              <p:nvPr/>
            </p:nvSpPr>
            <p:spPr bwMode="auto">
              <a:xfrm>
                <a:off x="1448" y="330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797" name="Line 3197"/>
              <p:cNvSpPr>
                <a:spLocks noChangeShapeType="1"/>
              </p:cNvSpPr>
              <p:nvPr/>
            </p:nvSpPr>
            <p:spPr bwMode="auto">
              <a:xfrm flipV="1">
                <a:off x="1471" y="3321"/>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798" name="Line 3198"/>
              <p:cNvSpPr>
                <a:spLocks noChangeShapeType="1"/>
              </p:cNvSpPr>
              <p:nvPr/>
            </p:nvSpPr>
            <p:spPr bwMode="auto">
              <a:xfrm>
                <a:off x="1479" y="3303"/>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799" name="Freeform 3199"/>
              <p:cNvSpPr>
                <a:spLocks/>
              </p:cNvSpPr>
              <p:nvPr/>
            </p:nvSpPr>
            <p:spPr bwMode="auto">
              <a:xfrm>
                <a:off x="1456" y="33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00" name="Line 3200"/>
              <p:cNvSpPr>
                <a:spLocks noChangeShapeType="1"/>
              </p:cNvSpPr>
              <p:nvPr/>
            </p:nvSpPr>
            <p:spPr bwMode="auto">
              <a:xfrm flipV="1">
                <a:off x="1479" y="3316"/>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01" name="Line 3201"/>
              <p:cNvSpPr>
                <a:spLocks noChangeShapeType="1"/>
              </p:cNvSpPr>
              <p:nvPr/>
            </p:nvSpPr>
            <p:spPr bwMode="auto">
              <a:xfrm>
                <a:off x="1488" y="3299"/>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02" name="Freeform 3202"/>
              <p:cNvSpPr>
                <a:spLocks/>
              </p:cNvSpPr>
              <p:nvPr/>
            </p:nvSpPr>
            <p:spPr bwMode="auto">
              <a:xfrm>
                <a:off x="1465" y="329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03" name="Line 3203"/>
              <p:cNvSpPr>
                <a:spLocks noChangeShapeType="1"/>
              </p:cNvSpPr>
              <p:nvPr/>
            </p:nvSpPr>
            <p:spPr bwMode="auto">
              <a:xfrm flipV="1">
                <a:off x="1488" y="3279"/>
                <a:ext cx="8" cy="3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04" name="Line 3204"/>
              <p:cNvSpPr>
                <a:spLocks noChangeShapeType="1"/>
              </p:cNvSpPr>
              <p:nvPr/>
            </p:nvSpPr>
            <p:spPr bwMode="auto">
              <a:xfrm>
                <a:off x="1496" y="3251"/>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05" name="Freeform 3205"/>
              <p:cNvSpPr>
                <a:spLocks/>
              </p:cNvSpPr>
              <p:nvPr/>
            </p:nvSpPr>
            <p:spPr bwMode="auto">
              <a:xfrm>
                <a:off x="1473" y="32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06" name="Line 3206"/>
              <p:cNvSpPr>
                <a:spLocks noChangeShapeType="1"/>
              </p:cNvSpPr>
              <p:nvPr/>
            </p:nvSpPr>
            <p:spPr bwMode="auto">
              <a:xfrm flipV="1">
                <a:off x="1496" y="3273"/>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07" name="Line 3207"/>
              <p:cNvSpPr>
                <a:spLocks noChangeShapeType="1"/>
              </p:cNvSpPr>
              <p:nvPr/>
            </p:nvSpPr>
            <p:spPr bwMode="auto">
              <a:xfrm>
                <a:off x="1505" y="3238"/>
                <a:ext cx="0" cy="3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08" name="Freeform 3208"/>
              <p:cNvSpPr>
                <a:spLocks/>
              </p:cNvSpPr>
              <p:nvPr/>
            </p:nvSpPr>
            <p:spPr bwMode="auto">
              <a:xfrm>
                <a:off x="1482" y="32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09" name="Line 3209"/>
              <p:cNvSpPr>
                <a:spLocks noChangeShapeType="1"/>
              </p:cNvSpPr>
              <p:nvPr/>
            </p:nvSpPr>
            <p:spPr bwMode="auto">
              <a:xfrm flipV="1">
                <a:off x="1505" y="3271"/>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10" name="Line 3210"/>
              <p:cNvSpPr>
                <a:spLocks noChangeShapeType="1"/>
              </p:cNvSpPr>
              <p:nvPr/>
            </p:nvSpPr>
            <p:spPr bwMode="auto">
              <a:xfrm>
                <a:off x="1513" y="3236"/>
                <a:ext cx="0" cy="3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11" name="Freeform 3211"/>
              <p:cNvSpPr>
                <a:spLocks/>
              </p:cNvSpPr>
              <p:nvPr/>
            </p:nvSpPr>
            <p:spPr bwMode="auto">
              <a:xfrm>
                <a:off x="1491" y="323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12" name="Line 3212"/>
              <p:cNvSpPr>
                <a:spLocks noChangeShapeType="1"/>
              </p:cNvSpPr>
              <p:nvPr/>
            </p:nvSpPr>
            <p:spPr bwMode="auto">
              <a:xfrm flipV="1">
                <a:off x="1513" y="3259"/>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13" name="Line 3213"/>
              <p:cNvSpPr>
                <a:spLocks noChangeShapeType="1"/>
              </p:cNvSpPr>
              <p:nvPr/>
            </p:nvSpPr>
            <p:spPr bwMode="auto">
              <a:xfrm>
                <a:off x="1522" y="3222"/>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14" name="Freeform 3214"/>
              <p:cNvSpPr>
                <a:spLocks/>
              </p:cNvSpPr>
              <p:nvPr/>
            </p:nvSpPr>
            <p:spPr bwMode="auto">
              <a:xfrm>
                <a:off x="1499" y="322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15" name="Line 3215"/>
              <p:cNvSpPr>
                <a:spLocks noChangeShapeType="1"/>
              </p:cNvSpPr>
              <p:nvPr/>
            </p:nvSpPr>
            <p:spPr bwMode="auto">
              <a:xfrm>
                <a:off x="1522" y="3259"/>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16" name="Line 3216"/>
              <p:cNvSpPr>
                <a:spLocks noChangeShapeType="1"/>
              </p:cNvSpPr>
              <p:nvPr/>
            </p:nvSpPr>
            <p:spPr bwMode="auto">
              <a:xfrm>
                <a:off x="1530" y="3257"/>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17" name="Freeform 3217"/>
              <p:cNvSpPr>
                <a:spLocks/>
              </p:cNvSpPr>
              <p:nvPr/>
            </p:nvSpPr>
            <p:spPr bwMode="auto">
              <a:xfrm>
                <a:off x="1508" y="32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18" name="Line 3218"/>
              <p:cNvSpPr>
                <a:spLocks noChangeShapeType="1"/>
              </p:cNvSpPr>
              <p:nvPr/>
            </p:nvSpPr>
            <p:spPr bwMode="auto">
              <a:xfrm>
                <a:off x="1530" y="3278"/>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19" name="Line 3219"/>
              <p:cNvSpPr>
                <a:spLocks noChangeShapeType="1"/>
              </p:cNvSpPr>
              <p:nvPr/>
            </p:nvSpPr>
            <p:spPr bwMode="auto">
              <a:xfrm>
                <a:off x="1539" y="3258"/>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20" name="Freeform 3220"/>
              <p:cNvSpPr>
                <a:spLocks/>
              </p:cNvSpPr>
              <p:nvPr/>
            </p:nvSpPr>
            <p:spPr bwMode="auto">
              <a:xfrm>
                <a:off x="1516" y="32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21" name="Line 3221"/>
              <p:cNvSpPr>
                <a:spLocks noChangeShapeType="1"/>
              </p:cNvSpPr>
              <p:nvPr/>
            </p:nvSpPr>
            <p:spPr bwMode="auto">
              <a:xfrm flipV="1">
                <a:off x="1539" y="327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22" name="Line 3222"/>
              <p:cNvSpPr>
                <a:spLocks noChangeShapeType="1"/>
              </p:cNvSpPr>
              <p:nvPr/>
            </p:nvSpPr>
            <p:spPr bwMode="auto">
              <a:xfrm>
                <a:off x="1548" y="3256"/>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23" name="Freeform 3223"/>
              <p:cNvSpPr>
                <a:spLocks/>
              </p:cNvSpPr>
              <p:nvPr/>
            </p:nvSpPr>
            <p:spPr bwMode="auto">
              <a:xfrm>
                <a:off x="1525" y="325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24" name="Line 3224"/>
              <p:cNvSpPr>
                <a:spLocks noChangeShapeType="1"/>
              </p:cNvSpPr>
              <p:nvPr/>
            </p:nvSpPr>
            <p:spPr bwMode="auto">
              <a:xfrm>
                <a:off x="1548" y="3279"/>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25" name="Line 3225"/>
              <p:cNvSpPr>
                <a:spLocks noChangeShapeType="1"/>
              </p:cNvSpPr>
              <p:nvPr/>
            </p:nvSpPr>
            <p:spPr bwMode="auto">
              <a:xfrm>
                <a:off x="1556" y="3256"/>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26" name="Freeform 3226"/>
              <p:cNvSpPr>
                <a:spLocks/>
              </p:cNvSpPr>
              <p:nvPr/>
            </p:nvSpPr>
            <p:spPr bwMode="auto">
              <a:xfrm>
                <a:off x="1533" y="32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27" name="Line 3227"/>
              <p:cNvSpPr>
                <a:spLocks noChangeShapeType="1"/>
              </p:cNvSpPr>
              <p:nvPr/>
            </p:nvSpPr>
            <p:spPr bwMode="auto">
              <a:xfrm>
                <a:off x="1556" y="3283"/>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28" name="Line 3228"/>
              <p:cNvSpPr>
                <a:spLocks noChangeShapeType="1"/>
              </p:cNvSpPr>
              <p:nvPr/>
            </p:nvSpPr>
            <p:spPr bwMode="auto">
              <a:xfrm>
                <a:off x="1565" y="3254"/>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29" name="Freeform 3229"/>
              <p:cNvSpPr>
                <a:spLocks/>
              </p:cNvSpPr>
              <p:nvPr/>
            </p:nvSpPr>
            <p:spPr bwMode="auto">
              <a:xfrm>
                <a:off x="1542" y="32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30" name="Line 3230"/>
              <p:cNvSpPr>
                <a:spLocks noChangeShapeType="1"/>
              </p:cNvSpPr>
              <p:nvPr/>
            </p:nvSpPr>
            <p:spPr bwMode="auto">
              <a:xfrm>
                <a:off x="1565" y="3284"/>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31" name="Line 3231"/>
              <p:cNvSpPr>
                <a:spLocks noChangeShapeType="1"/>
              </p:cNvSpPr>
              <p:nvPr/>
            </p:nvSpPr>
            <p:spPr bwMode="auto">
              <a:xfrm>
                <a:off x="1573" y="3270"/>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32" name="Freeform 3232"/>
              <p:cNvSpPr>
                <a:spLocks/>
              </p:cNvSpPr>
              <p:nvPr/>
            </p:nvSpPr>
            <p:spPr bwMode="auto">
              <a:xfrm>
                <a:off x="1550" y="32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33" name="Line 3233"/>
              <p:cNvSpPr>
                <a:spLocks noChangeShapeType="1"/>
              </p:cNvSpPr>
              <p:nvPr/>
            </p:nvSpPr>
            <p:spPr bwMode="auto">
              <a:xfrm>
                <a:off x="1573" y="3298"/>
                <a:ext cx="9" cy="2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34" name="Line 3234"/>
              <p:cNvSpPr>
                <a:spLocks noChangeShapeType="1"/>
              </p:cNvSpPr>
              <p:nvPr/>
            </p:nvSpPr>
            <p:spPr bwMode="auto">
              <a:xfrm>
                <a:off x="1582" y="3302"/>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35" name="Freeform 3235"/>
              <p:cNvSpPr>
                <a:spLocks/>
              </p:cNvSpPr>
              <p:nvPr/>
            </p:nvSpPr>
            <p:spPr bwMode="auto">
              <a:xfrm>
                <a:off x="1559" y="33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36" name="Line 3236"/>
              <p:cNvSpPr>
                <a:spLocks noChangeShapeType="1"/>
              </p:cNvSpPr>
              <p:nvPr/>
            </p:nvSpPr>
            <p:spPr bwMode="auto">
              <a:xfrm>
                <a:off x="1582" y="3326"/>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37" name="Line 3237"/>
              <p:cNvSpPr>
                <a:spLocks noChangeShapeType="1"/>
              </p:cNvSpPr>
              <p:nvPr/>
            </p:nvSpPr>
            <p:spPr bwMode="auto">
              <a:xfrm>
                <a:off x="1590" y="3316"/>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38" name="Freeform 3238"/>
              <p:cNvSpPr>
                <a:spLocks/>
              </p:cNvSpPr>
              <p:nvPr/>
            </p:nvSpPr>
            <p:spPr bwMode="auto">
              <a:xfrm>
                <a:off x="1568"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39" name="Line 3239"/>
              <p:cNvSpPr>
                <a:spLocks noChangeShapeType="1"/>
              </p:cNvSpPr>
              <p:nvPr/>
            </p:nvSpPr>
            <p:spPr bwMode="auto">
              <a:xfrm flipV="1">
                <a:off x="1590" y="3330"/>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40" name="Line 3240"/>
              <p:cNvSpPr>
                <a:spLocks noChangeShapeType="1"/>
              </p:cNvSpPr>
              <p:nvPr/>
            </p:nvSpPr>
            <p:spPr bwMode="auto">
              <a:xfrm>
                <a:off x="1599" y="3313"/>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41" name="Freeform 3241"/>
              <p:cNvSpPr>
                <a:spLocks/>
              </p:cNvSpPr>
              <p:nvPr/>
            </p:nvSpPr>
            <p:spPr bwMode="auto">
              <a:xfrm>
                <a:off x="1576"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42" name="Line 3242"/>
              <p:cNvSpPr>
                <a:spLocks noChangeShapeType="1"/>
              </p:cNvSpPr>
              <p:nvPr/>
            </p:nvSpPr>
            <p:spPr bwMode="auto">
              <a:xfrm flipV="1">
                <a:off x="1599" y="3329"/>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43" name="Line 3243"/>
              <p:cNvSpPr>
                <a:spLocks noChangeShapeType="1"/>
              </p:cNvSpPr>
              <p:nvPr/>
            </p:nvSpPr>
            <p:spPr bwMode="auto">
              <a:xfrm>
                <a:off x="1608" y="3316"/>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44" name="Freeform 3244"/>
              <p:cNvSpPr>
                <a:spLocks/>
              </p:cNvSpPr>
              <p:nvPr/>
            </p:nvSpPr>
            <p:spPr bwMode="auto">
              <a:xfrm>
                <a:off x="1585"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45" name="Line 3245"/>
              <p:cNvSpPr>
                <a:spLocks noChangeShapeType="1"/>
              </p:cNvSpPr>
              <p:nvPr/>
            </p:nvSpPr>
            <p:spPr bwMode="auto">
              <a:xfrm flipV="1">
                <a:off x="1608" y="3322"/>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46" name="Line 3246"/>
              <p:cNvSpPr>
                <a:spLocks noChangeShapeType="1"/>
              </p:cNvSpPr>
              <p:nvPr/>
            </p:nvSpPr>
            <p:spPr bwMode="auto">
              <a:xfrm>
                <a:off x="1616" y="3311"/>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47" name="Freeform 3247"/>
              <p:cNvSpPr>
                <a:spLocks/>
              </p:cNvSpPr>
              <p:nvPr/>
            </p:nvSpPr>
            <p:spPr bwMode="auto">
              <a:xfrm>
                <a:off x="1593" y="33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48" name="Line 3248"/>
              <p:cNvSpPr>
                <a:spLocks noChangeShapeType="1"/>
              </p:cNvSpPr>
              <p:nvPr/>
            </p:nvSpPr>
            <p:spPr bwMode="auto">
              <a:xfrm flipV="1">
                <a:off x="1616" y="3318"/>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49" name="Line 3249"/>
              <p:cNvSpPr>
                <a:spLocks noChangeShapeType="1"/>
              </p:cNvSpPr>
              <p:nvPr/>
            </p:nvSpPr>
            <p:spPr bwMode="auto">
              <a:xfrm>
                <a:off x="1625" y="3308"/>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50" name="Freeform 3250"/>
              <p:cNvSpPr>
                <a:spLocks/>
              </p:cNvSpPr>
              <p:nvPr/>
            </p:nvSpPr>
            <p:spPr bwMode="auto">
              <a:xfrm>
                <a:off x="1602" y="33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51" name="Line 3251"/>
              <p:cNvSpPr>
                <a:spLocks noChangeShapeType="1"/>
              </p:cNvSpPr>
              <p:nvPr/>
            </p:nvSpPr>
            <p:spPr bwMode="auto">
              <a:xfrm>
                <a:off x="1625" y="3318"/>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52" name="Line 3252"/>
              <p:cNvSpPr>
                <a:spLocks noChangeShapeType="1"/>
              </p:cNvSpPr>
              <p:nvPr/>
            </p:nvSpPr>
            <p:spPr bwMode="auto">
              <a:xfrm>
                <a:off x="1633" y="3318"/>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53" name="Freeform 3253"/>
              <p:cNvSpPr>
                <a:spLocks/>
              </p:cNvSpPr>
              <p:nvPr/>
            </p:nvSpPr>
            <p:spPr bwMode="auto">
              <a:xfrm>
                <a:off x="1610" y="33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54" name="Line 3254"/>
              <p:cNvSpPr>
                <a:spLocks noChangeShapeType="1"/>
              </p:cNvSpPr>
              <p:nvPr/>
            </p:nvSpPr>
            <p:spPr bwMode="auto">
              <a:xfrm>
                <a:off x="1633" y="3329"/>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55" name="Line 3255"/>
              <p:cNvSpPr>
                <a:spLocks noChangeShapeType="1"/>
              </p:cNvSpPr>
              <p:nvPr/>
            </p:nvSpPr>
            <p:spPr bwMode="auto">
              <a:xfrm>
                <a:off x="1642" y="3309"/>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56" name="Freeform 3256"/>
              <p:cNvSpPr>
                <a:spLocks/>
              </p:cNvSpPr>
              <p:nvPr/>
            </p:nvSpPr>
            <p:spPr bwMode="auto">
              <a:xfrm>
                <a:off x="1619" y="330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57" name="Line 3257"/>
              <p:cNvSpPr>
                <a:spLocks noChangeShapeType="1"/>
              </p:cNvSpPr>
              <p:nvPr/>
            </p:nvSpPr>
            <p:spPr bwMode="auto">
              <a:xfrm>
                <a:off x="1642" y="3329"/>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58" name="Line 3258"/>
              <p:cNvSpPr>
                <a:spLocks noChangeShapeType="1"/>
              </p:cNvSpPr>
              <p:nvPr/>
            </p:nvSpPr>
            <p:spPr bwMode="auto">
              <a:xfrm>
                <a:off x="1650" y="331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59" name="Freeform 3259"/>
              <p:cNvSpPr>
                <a:spLocks/>
              </p:cNvSpPr>
              <p:nvPr/>
            </p:nvSpPr>
            <p:spPr bwMode="auto">
              <a:xfrm>
                <a:off x="1628" y="331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60" name="Line 3260"/>
              <p:cNvSpPr>
                <a:spLocks noChangeShapeType="1"/>
              </p:cNvSpPr>
              <p:nvPr/>
            </p:nvSpPr>
            <p:spPr bwMode="auto">
              <a:xfrm>
                <a:off x="1650" y="3334"/>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61" name="Line 3261"/>
              <p:cNvSpPr>
                <a:spLocks noChangeShapeType="1"/>
              </p:cNvSpPr>
              <p:nvPr/>
            </p:nvSpPr>
            <p:spPr bwMode="auto">
              <a:xfrm>
                <a:off x="1659" y="3321"/>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62" name="Freeform 3262"/>
              <p:cNvSpPr>
                <a:spLocks/>
              </p:cNvSpPr>
              <p:nvPr/>
            </p:nvSpPr>
            <p:spPr bwMode="auto">
              <a:xfrm>
                <a:off x="1636"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63" name="Line 3263"/>
              <p:cNvSpPr>
                <a:spLocks noChangeShapeType="1"/>
              </p:cNvSpPr>
              <p:nvPr/>
            </p:nvSpPr>
            <p:spPr bwMode="auto">
              <a:xfrm>
                <a:off x="1659" y="3338"/>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64" name="Line 3264"/>
              <p:cNvSpPr>
                <a:spLocks noChangeShapeType="1"/>
              </p:cNvSpPr>
              <p:nvPr/>
            </p:nvSpPr>
            <p:spPr bwMode="auto">
              <a:xfrm>
                <a:off x="1668" y="3323"/>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65" name="Freeform 3265"/>
              <p:cNvSpPr>
                <a:spLocks/>
              </p:cNvSpPr>
              <p:nvPr/>
            </p:nvSpPr>
            <p:spPr bwMode="auto">
              <a:xfrm>
                <a:off x="1645" y="332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66" name="Line 3266"/>
              <p:cNvSpPr>
                <a:spLocks noChangeShapeType="1"/>
              </p:cNvSpPr>
              <p:nvPr/>
            </p:nvSpPr>
            <p:spPr bwMode="auto">
              <a:xfrm flipV="1">
                <a:off x="1668" y="3339"/>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67" name="Line 3267"/>
              <p:cNvSpPr>
                <a:spLocks noChangeShapeType="1"/>
              </p:cNvSpPr>
              <p:nvPr/>
            </p:nvSpPr>
            <p:spPr bwMode="auto">
              <a:xfrm>
                <a:off x="1676" y="3327"/>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68" name="Freeform 3268"/>
              <p:cNvSpPr>
                <a:spLocks/>
              </p:cNvSpPr>
              <p:nvPr/>
            </p:nvSpPr>
            <p:spPr bwMode="auto">
              <a:xfrm>
                <a:off x="1653" y="33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69" name="Line 3269"/>
              <p:cNvSpPr>
                <a:spLocks noChangeShapeType="1"/>
              </p:cNvSpPr>
              <p:nvPr/>
            </p:nvSpPr>
            <p:spPr bwMode="auto">
              <a:xfrm flipV="1">
                <a:off x="1676" y="3333"/>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70" name="Line 3270"/>
              <p:cNvSpPr>
                <a:spLocks noChangeShapeType="1"/>
              </p:cNvSpPr>
              <p:nvPr/>
            </p:nvSpPr>
            <p:spPr bwMode="auto">
              <a:xfrm>
                <a:off x="1685" y="3316"/>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grpSp>
        <p:grpSp>
          <p:nvGrpSpPr>
            <p:cNvPr id="24" name="Group 3472"/>
            <p:cNvGrpSpPr>
              <a:grpSpLocks/>
            </p:cNvGrpSpPr>
            <p:nvPr/>
          </p:nvGrpSpPr>
          <p:grpSpPr bwMode="auto">
            <a:xfrm>
              <a:off x="1662" y="3275"/>
              <a:ext cx="611" cy="84"/>
              <a:chOff x="1662" y="3275"/>
              <a:chExt cx="611" cy="84"/>
            </a:xfrm>
          </p:grpSpPr>
          <p:sp>
            <p:nvSpPr>
              <p:cNvPr id="4124872" name="Freeform 3272"/>
              <p:cNvSpPr>
                <a:spLocks/>
              </p:cNvSpPr>
              <p:nvPr/>
            </p:nvSpPr>
            <p:spPr bwMode="auto">
              <a:xfrm>
                <a:off x="1662"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73" name="Line 3273"/>
              <p:cNvSpPr>
                <a:spLocks noChangeShapeType="1"/>
              </p:cNvSpPr>
              <p:nvPr/>
            </p:nvSpPr>
            <p:spPr bwMode="auto">
              <a:xfrm flipV="1">
                <a:off x="1685" y="3323"/>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74" name="Line 3274"/>
              <p:cNvSpPr>
                <a:spLocks noChangeShapeType="1"/>
              </p:cNvSpPr>
              <p:nvPr/>
            </p:nvSpPr>
            <p:spPr bwMode="auto">
              <a:xfrm>
                <a:off x="1693" y="3305"/>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75" name="Freeform 3275"/>
              <p:cNvSpPr>
                <a:spLocks/>
              </p:cNvSpPr>
              <p:nvPr/>
            </p:nvSpPr>
            <p:spPr bwMode="auto">
              <a:xfrm>
                <a:off x="1670" y="33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76" name="Line 3276"/>
              <p:cNvSpPr>
                <a:spLocks noChangeShapeType="1"/>
              </p:cNvSpPr>
              <p:nvPr/>
            </p:nvSpPr>
            <p:spPr bwMode="auto">
              <a:xfrm flipV="1">
                <a:off x="1693" y="3316"/>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77" name="Line 3277"/>
              <p:cNvSpPr>
                <a:spLocks noChangeShapeType="1"/>
              </p:cNvSpPr>
              <p:nvPr/>
            </p:nvSpPr>
            <p:spPr bwMode="auto">
              <a:xfrm>
                <a:off x="1702" y="3298"/>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78" name="Freeform 3278"/>
              <p:cNvSpPr>
                <a:spLocks/>
              </p:cNvSpPr>
              <p:nvPr/>
            </p:nvSpPr>
            <p:spPr bwMode="auto">
              <a:xfrm>
                <a:off x="1679" y="32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79" name="Line 3279"/>
              <p:cNvSpPr>
                <a:spLocks noChangeShapeType="1"/>
              </p:cNvSpPr>
              <p:nvPr/>
            </p:nvSpPr>
            <p:spPr bwMode="auto">
              <a:xfrm>
                <a:off x="1702" y="3316"/>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80" name="Line 3280"/>
              <p:cNvSpPr>
                <a:spLocks noChangeShapeType="1"/>
              </p:cNvSpPr>
              <p:nvPr/>
            </p:nvSpPr>
            <p:spPr bwMode="auto">
              <a:xfrm>
                <a:off x="1710" y="3306"/>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81" name="Freeform 3281"/>
              <p:cNvSpPr>
                <a:spLocks/>
              </p:cNvSpPr>
              <p:nvPr/>
            </p:nvSpPr>
            <p:spPr bwMode="auto">
              <a:xfrm>
                <a:off x="1688" y="330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82" name="Line 3282"/>
              <p:cNvSpPr>
                <a:spLocks noChangeShapeType="1"/>
              </p:cNvSpPr>
              <p:nvPr/>
            </p:nvSpPr>
            <p:spPr bwMode="auto">
              <a:xfrm>
                <a:off x="1710" y="3322"/>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83" name="Line 3283"/>
              <p:cNvSpPr>
                <a:spLocks noChangeShapeType="1"/>
              </p:cNvSpPr>
              <p:nvPr/>
            </p:nvSpPr>
            <p:spPr bwMode="auto">
              <a:xfrm>
                <a:off x="1719" y="3314"/>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84" name="Freeform 3284"/>
              <p:cNvSpPr>
                <a:spLocks/>
              </p:cNvSpPr>
              <p:nvPr/>
            </p:nvSpPr>
            <p:spPr bwMode="auto">
              <a:xfrm>
                <a:off x="1696" y="331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85" name="Line 3285"/>
              <p:cNvSpPr>
                <a:spLocks noChangeShapeType="1"/>
              </p:cNvSpPr>
              <p:nvPr/>
            </p:nvSpPr>
            <p:spPr bwMode="auto">
              <a:xfrm>
                <a:off x="1719" y="3328"/>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86" name="Line 3286"/>
              <p:cNvSpPr>
                <a:spLocks noChangeShapeType="1"/>
              </p:cNvSpPr>
              <p:nvPr/>
            </p:nvSpPr>
            <p:spPr bwMode="auto">
              <a:xfrm>
                <a:off x="1727" y="3318"/>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87" name="Freeform 3287"/>
              <p:cNvSpPr>
                <a:spLocks/>
              </p:cNvSpPr>
              <p:nvPr/>
            </p:nvSpPr>
            <p:spPr bwMode="auto">
              <a:xfrm>
                <a:off x="1705" y="331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88" name="Line 3288"/>
              <p:cNvSpPr>
                <a:spLocks noChangeShapeType="1"/>
              </p:cNvSpPr>
              <p:nvPr/>
            </p:nvSpPr>
            <p:spPr bwMode="auto">
              <a:xfrm>
                <a:off x="1727" y="3328"/>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89" name="Line 3289"/>
              <p:cNvSpPr>
                <a:spLocks noChangeShapeType="1"/>
              </p:cNvSpPr>
              <p:nvPr/>
            </p:nvSpPr>
            <p:spPr bwMode="auto">
              <a:xfrm>
                <a:off x="1736" y="3317"/>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90" name="Freeform 3290"/>
              <p:cNvSpPr>
                <a:spLocks/>
              </p:cNvSpPr>
              <p:nvPr/>
            </p:nvSpPr>
            <p:spPr bwMode="auto">
              <a:xfrm>
                <a:off x="1713" y="331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91" name="Line 3291"/>
              <p:cNvSpPr>
                <a:spLocks noChangeShapeType="1"/>
              </p:cNvSpPr>
              <p:nvPr/>
            </p:nvSpPr>
            <p:spPr bwMode="auto">
              <a:xfrm flipV="1">
                <a:off x="1736" y="3326"/>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92" name="Line 3292"/>
              <p:cNvSpPr>
                <a:spLocks noChangeShapeType="1"/>
              </p:cNvSpPr>
              <p:nvPr/>
            </p:nvSpPr>
            <p:spPr bwMode="auto">
              <a:xfrm>
                <a:off x="1745" y="3309"/>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93" name="Freeform 3293"/>
              <p:cNvSpPr>
                <a:spLocks/>
              </p:cNvSpPr>
              <p:nvPr/>
            </p:nvSpPr>
            <p:spPr bwMode="auto">
              <a:xfrm>
                <a:off x="1722" y="330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94" name="Line 3294"/>
              <p:cNvSpPr>
                <a:spLocks noChangeShapeType="1"/>
              </p:cNvSpPr>
              <p:nvPr/>
            </p:nvSpPr>
            <p:spPr bwMode="auto">
              <a:xfrm>
                <a:off x="1745" y="3326"/>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95" name="Line 3295"/>
              <p:cNvSpPr>
                <a:spLocks noChangeShapeType="1"/>
              </p:cNvSpPr>
              <p:nvPr/>
            </p:nvSpPr>
            <p:spPr bwMode="auto">
              <a:xfrm>
                <a:off x="1753" y="3317"/>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96" name="Freeform 3296"/>
              <p:cNvSpPr>
                <a:spLocks/>
              </p:cNvSpPr>
              <p:nvPr/>
            </p:nvSpPr>
            <p:spPr bwMode="auto">
              <a:xfrm>
                <a:off x="1730" y="331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897" name="Line 3297"/>
              <p:cNvSpPr>
                <a:spLocks noChangeShapeType="1"/>
              </p:cNvSpPr>
              <p:nvPr/>
            </p:nvSpPr>
            <p:spPr bwMode="auto">
              <a:xfrm>
                <a:off x="1753" y="3336"/>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898" name="Line 3298"/>
              <p:cNvSpPr>
                <a:spLocks noChangeShapeType="1"/>
              </p:cNvSpPr>
              <p:nvPr/>
            </p:nvSpPr>
            <p:spPr bwMode="auto">
              <a:xfrm>
                <a:off x="1762" y="3315"/>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899" name="Freeform 3299"/>
              <p:cNvSpPr>
                <a:spLocks/>
              </p:cNvSpPr>
              <p:nvPr/>
            </p:nvSpPr>
            <p:spPr bwMode="auto">
              <a:xfrm>
                <a:off x="1739"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00" name="Line 3300"/>
              <p:cNvSpPr>
                <a:spLocks noChangeShapeType="1"/>
              </p:cNvSpPr>
              <p:nvPr/>
            </p:nvSpPr>
            <p:spPr bwMode="auto">
              <a:xfrm flipV="1">
                <a:off x="1762" y="3332"/>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01" name="Line 3301"/>
              <p:cNvSpPr>
                <a:spLocks noChangeShapeType="1"/>
              </p:cNvSpPr>
              <p:nvPr/>
            </p:nvSpPr>
            <p:spPr bwMode="auto">
              <a:xfrm>
                <a:off x="1770" y="3310"/>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02" name="Freeform 3302"/>
              <p:cNvSpPr>
                <a:spLocks/>
              </p:cNvSpPr>
              <p:nvPr/>
            </p:nvSpPr>
            <p:spPr bwMode="auto">
              <a:xfrm>
                <a:off x="1747" y="33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03" name="Line 3303"/>
              <p:cNvSpPr>
                <a:spLocks noChangeShapeType="1"/>
              </p:cNvSpPr>
              <p:nvPr/>
            </p:nvSpPr>
            <p:spPr bwMode="auto">
              <a:xfrm flipV="1">
                <a:off x="1770" y="3320"/>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04" name="Line 3304"/>
              <p:cNvSpPr>
                <a:spLocks noChangeShapeType="1"/>
              </p:cNvSpPr>
              <p:nvPr/>
            </p:nvSpPr>
            <p:spPr bwMode="auto">
              <a:xfrm>
                <a:off x="1779" y="3299"/>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05" name="Freeform 3305"/>
              <p:cNvSpPr>
                <a:spLocks/>
              </p:cNvSpPr>
              <p:nvPr/>
            </p:nvSpPr>
            <p:spPr bwMode="auto">
              <a:xfrm>
                <a:off x="1756" y="32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06" name="Line 3306"/>
              <p:cNvSpPr>
                <a:spLocks noChangeShapeType="1"/>
              </p:cNvSpPr>
              <p:nvPr/>
            </p:nvSpPr>
            <p:spPr bwMode="auto">
              <a:xfrm flipV="1">
                <a:off x="1779" y="3315"/>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07" name="Line 3307"/>
              <p:cNvSpPr>
                <a:spLocks noChangeShapeType="1"/>
              </p:cNvSpPr>
              <p:nvPr/>
            </p:nvSpPr>
            <p:spPr bwMode="auto">
              <a:xfrm>
                <a:off x="1787" y="3301"/>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08" name="Freeform 3308"/>
              <p:cNvSpPr>
                <a:spLocks/>
              </p:cNvSpPr>
              <p:nvPr/>
            </p:nvSpPr>
            <p:spPr bwMode="auto">
              <a:xfrm>
                <a:off x="1765" y="330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09" name="Line 3309"/>
              <p:cNvSpPr>
                <a:spLocks noChangeShapeType="1"/>
              </p:cNvSpPr>
              <p:nvPr/>
            </p:nvSpPr>
            <p:spPr bwMode="auto">
              <a:xfrm flipV="1">
                <a:off x="1787" y="3301"/>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10" name="Line 3310"/>
              <p:cNvSpPr>
                <a:spLocks noChangeShapeType="1"/>
              </p:cNvSpPr>
              <p:nvPr/>
            </p:nvSpPr>
            <p:spPr bwMode="auto">
              <a:xfrm>
                <a:off x="1796" y="3279"/>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11" name="Freeform 3311"/>
              <p:cNvSpPr>
                <a:spLocks/>
              </p:cNvSpPr>
              <p:nvPr/>
            </p:nvSpPr>
            <p:spPr bwMode="auto">
              <a:xfrm>
                <a:off x="1773" y="327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12" name="Line 3312"/>
              <p:cNvSpPr>
                <a:spLocks noChangeShapeType="1"/>
              </p:cNvSpPr>
              <p:nvPr/>
            </p:nvSpPr>
            <p:spPr bwMode="auto">
              <a:xfrm>
                <a:off x="1796" y="3301"/>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13" name="Line 3313"/>
              <p:cNvSpPr>
                <a:spLocks noChangeShapeType="1"/>
              </p:cNvSpPr>
              <p:nvPr/>
            </p:nvSpPr>
            <p:spPr bwMode="auto">
              <a:xfrm>
                <a:off x="1805" y="3287"/>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14" name="Freeform 3314"/>
              <p:cNvSpPr>
                <a:spLocks/>
              </p:cNvSpPr>
              <p:nvPr/>
            </p:nvSpPr>
            <p:spPr bwMode="auto">
              <a:xfrm>
                <a:off x="1782" y="328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15" name="Line 3315"/>
              <p:cNvSpPr>
                <a:spLocks noChangeShapeType="1"/>
              </p:cNvSpPr>
              <p:nvPr/>
            </p:nvSpPr>
            <p:spPr bwMode="auto">
              <a:xfrm flipV="1">
                <a:off x="1805" y="3304"/>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16" name="Line 3316"/>
              <p:cNvSpPr>
                <a:spLocks noChangeShapeType="1"/>
              </p:cNvSpPr>
              <p:nvPr/>
            </p:nvSpPr>
            <p:spPr bwMode="auto">
              <a:xfrm>
                <a:off x="1813" y="3287"/>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17" name="Freeform 3317"/>
              <p:cNvSpPr>
                <a:spLocks/>
              </p:cNvSpPr>
              <p:nvPr/>
            </p:nvSpPr>
            <p:spPr bwMode="auto">
              <a:xfrm>
                <a:off x="1790" y="328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18" name="Line 3318"/>
              <p:cNvSpPr>
                <a:spLocks noChangeShapeType="1"/>
              </p:cNvSpPr>
              <p:nvPr/>
            </p:nvSpPr>
            <p:spPr bwMode="auto">
              <a:xfrm>
                <a:off x="1813" y="3304"/>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19" name="Line 3319"/>
              <p:cNvSpPr>
                <a:spLocks noChangeShapeType="1"/>
              </p:cNvSpPr>
              <p:nvPr/>
            </p:nvSpPr>
            <p:spPr bwMode="auto">
              <a:xfrm>
                <a:off x="1822" y="3295"/>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20" name="Freeform 3320"/>
              <p:cNvSpPr>
                <a:spLocks/>
              </p:cNvSpPr>
              <p:nvPr/>
            </p:nvSpPr>
            <p:spPr bwMode="auto">
              <a:xfrm>
                <a:off x="1799" y="32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21" name="Line 3321"/>
              <p:cNvSpPr>
                <a:spLocks noChangeShapeType="1"/>
              </p:cNvSpPr>
              <p:nvPr/>
            </p:nvSpPr>
            <p:spPr bwMode="auto">
              <a:xfrm>
                <a:off x="1822" y="3315"/>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22" name="Line 3322"/>
              <p:cNvSpPr>
                <a:spLocks noChangeShapeType="1"/>
              </p:cNvSpPr>
              <p:nvPr/>
            </p:nvSpPr>
            <p:spPr bwMode="auto">
              <a:xfrm>
                <a:off x="1830" y="3291"/>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23" name="Freeform 3323"/>
              <p:cNvSpPr>
                <a:spLocks/>
              </p:cNvSpPr>
              <p:nvPr/>
            </p:nvSpPr>
            <p:spPr bwMode="auto">
              <a:xfrm>
                <a:off x="1807" y="32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24" name="Line 3324"/>
              <p:cNvSpPr>
                <a:spLocks noChangeShapeType="1"/>
              </p:cNvSpPr>
              <p:nvPr/>
            </p:nvSpPr>
            <p:spPr bwMode="auto">
              <a:xfrm>
                <a:off x="1830" y="3315"/>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25" name="Line 3325"/>
              <p:cNvSpPr>
                <a:spLocks noChangeShapeType="1"/>
              </p:cNvSpPr>
              <p:nvPr/>
            </p:nvSpPr>
            <p:spPr bwMode="auto">
              <a:xfrm>
                <a:off x="1839" y="3298"/>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26" name="Freeform 3326"/>
              <p:cNvSpPr>
                <a:spLocks/>
              </p:cNvSpPr>
              <p:nvPr/>
            </p:nvSpPr>
            <p:spPr bwMode="auto">
              <a:xfrm>
                <a:off x="1816" y="32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27" name="Line 3327"/>
              <p:cNvSpPr>
                <a:spLocks noChangeShapeType="1"/>
              </p:cNvSpPr>
              <p:nvPr/>
            </p:nvSpPr>
            <p:spPr bwMode="auto">
              <a:xfrm flipV="1">
                <a:off x="1839" y="3305"/>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28" name="Line 3328"/>
              <p:cNvSpPr>
                <a:spLocks noChangeShapeType="1"/>
              </p:cNvSpPr>
              <p:nvPr/>
            </p:nvSpPr>
            <p:spPr bwMode="auto">
              <a:xfrm>
                <a:off x="1847" y="3283"/>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29" name="Freeform 3329"/>
              <p:cNvSpPr>
                <a:spLocks/>
              </p:cNvSpPr>
              <p:nvPr/>
            </p:nvSpPr>
            <p:spPr bwMode="auto">
              <a:xfrm>
                <a:off x="1825" y="328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30" name="Line 3330"/>
              <p:cNvSpPr>
                <a:spLocks noChangeShapeType="1"/>
              </p:cNvSpPr>
              <p:nvPr/>
            </p:nvSpPr>
            <p:spPr bwMode="auto">
              <a:xfrm flipV="1">
                <a:off x="1847" y="3300"/>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31" name="Line 3331"/>
              <p:cNvSpPr>
                <a:spLocks noChangeShapeType="1"/>
              </p:cNvSpPr>
              <p:nvPr/>
            </p:nvSpPr>
            <p:spPr bwMode="auto">
              <a:xfrm>
                <a:off x="1856" y="3275"/>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32" name="Freeform 3332"/>
              <p:cNvSpPr>
                <a:spLocks/>
              </p:cNvSpPr>
              <p:nvPr/>
            </p:nvSpPr>
            <p:spPr bwMode="auto">
              <a:xfrm>
                <a:off x="1833" y="32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33" name="Line 3333"/>
              <p:cNvSpPr>
                <a:spLocks noChangeShapeType="1"/>
              </p:cNvSpPr>
              <p:nvPr/>
            </p:nvSpPr>
            <p:spPr bwMode="auto">
              <a:xfrm flipV="1">
                <a:off x="1856" y="3299"/>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34" name="Line 3334"/>
              <p:cNvSpPr>
                <a:spLocks noChangeShapeType="1"/>
              </p:cNvSpPr>
              <p:nvPr/>
            </p:nvSpPr>
            <p:spPr bwMode="auto">
              <a:xfrm>
                <a:off x="1865" y="3278"/>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35" name="Freeform 3335"/>
              <p:cNvSpPr>
                <a:spLocks/>
              </p:cNvSpPr>
              <p:nvPr/>
            </p:nvSpPr>
            <p:spPr bwMode="auto">
              <a:xfrm>
                <a:off x="1842" y="327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36" name="Line 3336"/>
              <p:cNvSpPr>
                <a:spLocks noChangeShapeType="1"/>
              </p:cNvSpPr>
              <p:nvPr/>
            </p:nvSpPr>
            <p:spPr bwMode="auto">
              <a:xfrm>
                <a:off x="1865" y="3299"/>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37" name="Line 3337"/>
              <p:cNvSpPr>
                <a:spLocks noChangeShapeType="1"/>
              </p:cNvSpPr>
              <p:nvPr/>
            </p:nvSpPr>
            <p:spPr bwMode="auto">
              <a:xfrm>
                <a:off x="1873" y="3296"/>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38" name="Freeform 3338"/>
              <p:cNvSpPr>
                <a:spLocks/>
              </p:cNvSpPr>
              <p:nvPr/>
            </p:nvSpPr>
            <p:spPr bwMode="auto">
              <a:xfrm>
                <a:off x="1850" y="32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39" name="Line 3339"/>
              <p:cNvSpPr>
                <a:spLocks noChangeShapeType="1"/>
              </p:cNvSpPr>
              <p:nvPr/>
            </p:nvSpPr>
            <p:spPr bwMode="auto">
              <a:xfrm>
                <a:off x="1873" y="3315"/>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40" name="Line 3340"/>
              <p:cNvSpPr>
                <a:spLocks noChangeShapeType="1"/>
              </p:cNvSpPr>
              <p:nvPr/>
            </p:nvSpPr>
            <p:spPr bwMode="auto">
              <a:xfrm>
                <a:off x="1882" y="3317"/>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41" name="Freeform 3341"/>
              <p:cNvSpPr>
                <a:spLocks/>
              </p:cNvSpPr>
              <p:nvPr/>
            </p:nvSpPr>
            <p:spPr bwMode="auto">
              <a:xfrm>
                <a:off x="1859" y="331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42" name="Line 3342"/>
              <p:cNvSpPr>
                <a:spLocks noChangeShapeType="1"/>
              </p:cNvSpPr>
              <p:nvPr/>
            </p:nvSpPr>
            <p:spPr bwMode="auto">
              <a:xfrm>
                <a:off x="1882" y="3329"/>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43" name="Line 3343"/>
              <p:cNvSpPr>
                <a:spLocks noChangeShapeType="1"/>
              </p:cNvSpPr>
              <p:nvPr/>
            </p:nvSpPr>
            <p:spPr bwMode="auto">
              <a:xfrm>
                <a:off x="1890" y="3336"/>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44" name="Freeform 3344"/>
              <p:cNvSpPr>
                <a:spLocks/>
              </p:cNvSpPr>
              <p:nvPr/>
            </p:nvSpPr>
            <p:spPr bwMode="auto">
              <a:xfrm>
                <a:off x="1867"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45" name="Line 3345"/>
              <p:cNvSpPr>
                <a:spLocks noChangeShapeType="1"/>
              </p:cNvSpPr>
              <p:nvPr/>
            </p:nvSpPr>
            <p:spPr bwMode="auto">
              <a:xfrm>
                <a:off x="1890" y="3346"/>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46" name="Line 3346"/>
              <p:cNvSpPr>
                <a:spLocks noChangeShapeType="1"/>
              </p:cNvSpPr>
              <p:nvPr/>
            </p:nvSpPr>
            <p:spPr bwMode="auto">
              <a:xfrm>
                <a:off x="1899" y="3336"/>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47" name="Freeform 3347"/>
              <p:cNvSpPr>
                <a:spLocks/>
              </p:cNvSpPr>
              <p:nvPr/>
            </p:nvSpPr>
            <p:spPr bwMode="auto">
              <a:xfrm>
                <a:off x="1876"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48" name="Line 3348"/>
              <p:cNvSpPr>
                <a:spLocks noChangeShapeType="1"/>
              </p:cNvSpPr>
              <p:nvPr/>
            </p:nvSpPr>
            <p:spPr bwMode="auto">
              <a:xfrm flipV="1">
                <a:off x="1899" y="3339"/>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49" name="Line 3349"/>
              <p:cNvSpPr>
                <a:spLocks noChangeShapeType="1"/>
              </p:cNvSpPr>
              <p:nvPr/>
            </p:nvSpPr>
            <p:spPr bwMode="auto">
              <a:xfrm>
                <a:off x="1907" y="3329"/>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50" name="Freeform 3350"/>
              <p:cNvSpPr>
                <a:spLocks/>
              </p:cNvSpPr>
              <p:nvPr/>
            </p:nvSpPr>
            <p:spPr bwMode="auto">
              <a:xfrm>
                <a:off x="1884" y="332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51" name="Line 3351"/>
              <p:cNvSpPr>
                <a:spLocks noChangeShapeType="1"/>
              </p:cNvSpPr>
              <p:nvPr/>
            </p:nvSpPr>
            <p:spPr bwMode="auto">
              <a:xfrm flipV="1">
                <a:off x="1907" y="3334"/>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52" name="Line 3352"/>
              <p:cNvSpPr>
                <a:spLocks noChangeShapeType="1"/>
              </p:cNvSpPr>
              <p:nvPr/>
            </p:nvSpPr>
            <p:spPr bwMode="auto">
              <a:xfrm>
                <a:off x="1916" y="331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53" name="Freeform 3353"/>
              <p:cNvSpPr>
                <a:spLocks/>
              </p:cNvSpPr>
              <p:nvPr/>
            </p:nvSpPr>
            <p:spPr bwMode="auto">
              <a:xfrm>
                <a:off x="1893"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54" name="Line 3354"/>
              <p:cNvSpPr>
                <a:spLocks noChangeShapeType="1"/>
              </p:cNvSpPr>
              <p:nvPr/>
            </p:nvSpPr>
            <p:spPr bwMode="auto">
              <a:xfrm flipV="1">
                <a:off x="1916" y="3325"/>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55" name="Line 3355"/>
              <p:cNvSpPr>
                <a:spLocks noChangeShapeType="1"/>
              </p:cNvSpPr>
              <p:nvPr/>
            </p:nvSpPr>
            <p:spPr bwMode="auto">
              <a:xfrm>
                <a:off x="1924" y="3306"/>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56" name="Freeform 3356"/>
              <p:cNvSpPr>
                <a:spLocks/>
              </p:cNvSpPr>
              <p:nvPr/>
            </p:nvSpPr>
            <p:spPr bwMode="auto">
              <a:xfrm>
                <a:off x="1902" y="330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57" name="Line 3357"/>
              <p:cNvSpPr>
                <a:spLocks noChangeShapeType="1"/>
              </p:cNvSpPr>
              <p:nvPr/>
            </p:nvSpPr>
            <p:spPr bwMode="auto">
              <a:xfrm flipV="1">
                <a:off x="1924" y="3321"/>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58" name="Line 3358"/>
              <p:cNvSpPr>
                <a:spLocks noChangeShapeType="1"/>
              </p:cNvSpPr>
              <p:nvPr/>
            </p:nvSpPr>
            <p:spPr bwMode="auto">
              <a:xfrm>
                <a:off x="1933" y="3302"/>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59" name="Freeform 3359"/>
              <p:cNvSpPr>
                <a:spLocks/>
              </p:cNvSpPr>
              <p:nvPr/>
            </p:nvSpPr>
            <p:spPr bwMode="auto">
              <a:xfrm>
                <a:off x="1910" y="33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60" name="Line 3360"/>
              <p:cNvSpPr>
                <a:spLocks noChangeShapeType="1"/>
              </p:cNvSpPr>
              <p:nvPr/>
            </p:nvSpPr>
            <p:spPr bwMode="auto">
              <a:xfrm>
                <a:off x="1933" y="3321"/>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61" name="Line 3361"/>
              <p:cNvSpPr>
                <a:spLocks noChangeShapeType="1"/>
              </p:cNvSpPr>
              <p:nvPr/>
            </p:nvSpPr>
            <p:spPr bwMode="auto">
              <a:xfrm>
                <a:off x="1942" y="3311"/>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62" name="Freeform 3362"/>
              <p:cNvSpPr>
                <a:spLocks/>
              </p:cNvSpPr>
              <p:nvPr/>
            </p:nvSpPr>
            <p:spPr bwMode="auto">
              <a:xfrm>
                <a:off x="1919" y="331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63" name="Line 3363"/>
              <p:cNvSpPr>
                <a:spLocks noChangeShapeType="1"/>
              </p:cNvSpPr>
              <p:nvPr/>
            </p:nvSpPr>
            <p:spPr bwMode="auto">
              <a:xfrm flipV="1">
                <a:off x="1942" y="3314"/>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64" name="Line 3364"/>
              <p:cNvSpPr>
                <a:spLocks noChangeShapeType="1"/>
              </p:cNvSpPr>
              <p:nvPr/>
            </p:nvSpPr>
            <p:spPr bwMode="auto">
              <a:xfrm>
                <a:off x="1950" y="3296"/>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65" name="Freeform 3365"/>
              <p:cNvSpPr>
                <a:spLocks/>
              </p:cNvSpPr>
              <p:nvPr/>
            </p:nvSpPr>
            <p:spPr bwMode="auto">
              <a:xfrm>
                <a:off x="1927" y="329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66" name="Line 3366"/>
              <p:cNvSpPr>
                <a:spLocks noChangeShapeType="1"/>
              </p:cNvSpPr>
              <p:nvPr/>
            </p:nvSpPr>
            <p:spPr bwMode="auto">
              <a:xfrm>
                <a:off x="1950" y="3314"/>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67" name="Line 3367"/>
              <p:cNvSpPr>
                <a:spLocks noChangeShapeType="1"/>
              </p:cNvSpPr>
              <p:nvPr/>
            </p:nvSpPr>
            <p:spPr bwMode="auto">
              <a:xfrm>
                <a:off x="1959" y="330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68" name="Freeform 3368"/>
              <p:cNvSpPr>
                <a:spLocks/>
              </p:cNvSpPr>
              <p:nvPr/>
            </p:nvSpPr>
            <p:spPr bwMode="auto">
              <a:xfrm>
                <a:off x="1936" y="330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69" name="Line 3369"/>
              <p:cNvSpPr>
                <a:spLocks noChangeShapeType="1"/>
              </p:cNvSpPr>
              <p:nvPr/>
            </p:nvSpPr>
            <p:spPr bwMode="auto">
              <a:xfrm flipV="1">
                <a:off x="1959" y="3311"/>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70" name="Line 3370"/>
              <p:cNvSpPr>
                <a:spLocks noChangeShapeType="1"/>
              </p:cNvSpPr>
              <p:nvPr/>
            </p:nvSpPr>
            <p:spPr bwMode="auto">
              <a:xfrm>
                <a:off x="1967" y="3302"/>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71" name="Freeform 3371"/>
              <p:cNvSpPr>
                <a:spLocks/>
              </p:cNvSpPr>
              <p:nvPr/>
            </p:nvSpPr>
            <p:spPr bwMode="auto">
              <a:xfrm>
                <a:off x="1944" y="33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72" name="Line 3372"/>
              <p:cNvSpPr>
                <a:spLocks noChangeShapeType="1"/>
              </p:cNvSpPr>
              <p:nvPr/>
            </p:nvSpPr>
            <p:spPr bwMode="auto">
              <a:xfrm>
                <a:off x="1967" y="3311"/>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73" name="Line 3373"/>
              <p:cNvSpPr>
                <a:spLocks noChangeShapeType="1"/>
              </p:cNvSpPr>
              <p:nvPr/>
            </p:nvSpPr>
            <p:spPr bwMode="auto">
              <a:xfrm>
                <a:off x="1976" y="3310"/>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74" name="Freeform 3374"/>
              <p:cNvSpPr>
                <a:spLocks/>
              </p:cNvSpPr>
              <p:nvPr/>
            </p:nvSpPr>
            <p:spPr bwMode="auto">
              <a:xfrm>
                <a:off x="1953" y="33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75" name="Line 3375"/>
              <p:cNvSpPr>
                <a:spLocks noChangeShapeType="1"/>
              </p:cNvSpPr>
              <p:nvPr/>
            </p:nvSpPr>
            <p:spPr bwMode="auto">
              <a:xfrm>
                <a:off x="1976" y="3317"/>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76" name="Line 3376"/>
              <p:cNvSpPr>
                <a:spLocks noChangeShapeType="1"/>
              </p:cNvSpPr>
              <p:nvPr/>
            </p:nvSpPr>
            <p:spPr bwMode="auto">
              <a:xfrm>
                <a:off x="1984" y="3321"/>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77" name="Freeform 3377"/>
              <p:cNvSpPr>
                <a:spLocks/>
              </p:cNvSpPr>
              <p:nvPr/>
            </p:nvSpPr>
            <p:spPr bwMode="auto">
              <a:xfrm>
                <a:off x="1962" y="332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78" name="Line 3378"/>
              <p:cNvSpPr>
                <a:spLocks noChangeShapeType="1"/>
              </p:cNvSpPr>
              <p:nvPr/>
            </p:nvSpPr>
            <p:spPr bwMode="auto">
              <a:xfrm>
                <a:off x="1984" y="3330"/>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79" name="Line 3379"/>
              <p:cNvSpPr>
                <a:spLocks noChangeShapeType="1"/>
              </p:cNvSpPr>
              <p:nvPr/>
            </p:nvSpPr>
            <p:spPr bwMode="auto">
              <a:xfrm>
                <a:off x="1993" y="3321"/>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80" name="Freeform 3380"/>
              <p:cNvSpPr>
                <a:spLocks/>
              </p:cNvSpPr>
              <p:nvPr/>
            </p:nvSpPr>
            <p:spPr bwMode="auto">
              <a:xfrm>
                <a:off x="1970"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81" name="Line 3381"/>
              <p:cNvSpPr>
                <a:spLocks noChangeShapeType="1"/>
              </p:cNvSpPr>
              <p:nvPr/>
            </p:nvSpPr>
            <p:spPr bwMode="auto">
              <a:xfrm>
                <a:off x="1993" y="3332"/>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82" name="Line 3382"/>
              <p:cNvSpPr>
                <a:spLocks noChangeShapeType="1"/>
              </p:cNvSpPr>
              <p:nvPr/>
            </p:nvSpPr>
            <p:spPr bwMode="auto">
              <a:xfrm>
                <a:off x="2002" y="3329"/>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83" name="Freeform 3383"/>
              <p:cNvSpPr>
                <a:spLocks/>
              </p:cNvSpPr>
              <p:nvPr/>
            </p:nvSpPr>
            <p:spPr bwMode="auto">
              <a:xfrm>
                <a:off x="1979" y="332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84" name="Line 3384"/>
              <p:cNvSpPr>
                <a:spLocks noChangeShapeType="1"/>
              </p:cNvSpPr>
              <p:nvPr/>
            </p:nvSpPr>
            <p:spPr bwMode="auto">
              <a:xfrm flipV="1">
                <a:off x="2002" y="3333"/>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85" name="Line 3385"/>
              <p:cNvSpPr>
                <a:spLocks noChangeShapeType="1"/>
              </p:cNvSpPr>
              <p:nvPr/>
            </p:nvSpPr>
            <p:spPr bwMode="auto">
              <a:xfrm>
                <a:off x="2010" y="3316"/>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86" name="Freeform 3386"/>
              <p:cNvSpPr>
                <a:spLocks/>
              </p:cNvSpPr>
              <p:nvPr/>
            </p:nvSpPr>
            <p:spPr bwMode="auto">
              <a:xfrm>
                <a:off x="1987" y="33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87" name="Line 3387"/>
              <p:cNvSpPr>
                <a:spLocks noChangeShapeType="1"/>
              </p:cNvSpPr>
              <p:nvPr/>
            </p:nvSpPr>
            <p:spPr bwMode="auto">
              <a:xfrm flipV="1">
                <a:off x="2010" y="3331"/>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88" name="Line 3388"/>
              <p:cNvSpPr>
                <a:spLocks noChangeShapeType="1"/>
              </p:cNvSpPr>
              <p:nvPr/>
            </p:nvSpPr>
            <p:spPr bwMode="auto">
              <a:xfrm>
                <a:off x="2019" y="3318"/>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89" name="Freeform 3389"/>
              <p:cNvSpPr>
                <a:spLocks/>
              </p:cNvSpPr>
              <p:nvPr/>
            </p:nvSpPr>
            <p:spPr bwMode="auto">
              <a:xfrm>
                <a:off x="1996" y="33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90" name="Line 3390"/>
              <p:cNvSpPr>
                <a:spLocks noChangeShapeType="1"/>
              </p:cNvSpPr>
              <p:nvPr/>
            </p:nvSpPr>
            <p:spPr bwMode="auto">
              <a:xfrm flipV="1">
                <a:off x="2019" y="3323"/>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91" name="Line 3391"/>
              <p:cNvSpPr>
                <a:spLocks noChangeShapeType="1"/>
              </p:cNvSpPr>
              <p:nvPr/>
            </p:nvSpPr>
            <p:spPr bwMode="auto">
              <a:xfrm>
                <a:off x="2027" y="3311"/>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92" name="Freeform 3392"/>
              <p:cNvSpPr>
                <a:spLocks/>
              </p:cNvSpPr>
              <p:nvPr/>
            </p:nvSpPr>
            <p:spPr bwMode="auto">
              <a:xfrm>
                <a:off x="2004" y="33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93" name="Line 3393"/>
              <p:cNvSpPr>
                <a:spLocks noChangeShapeType="1"/>
              </p:cNvSpPr>
              <p:nvPr/>
            </p:nvSpPr>
            <p:spPr bwMode="auto">
              <a:xfrm>
                <a:off x="2027" y="3323"/>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94" name="Line 3394"/>
              <p:cNvSpPr>
                <a:spLocks noChangeShapeType="1"/>
              </p:cNvSpPr>
              <p:nvPr/>
            </p:nvSpPr>
            <p:spPr bwMode="auto">
              <a:xfrm>
                <a:off x="2036" y="3315"/>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95" name="Freeform 3395"/>
              <p:cNvSpPr>
                <a:spLocks/>
              </p:cNvSpPr>
              <p:nvPr/>
            </p:nvSpPr>
            <p:spPr bwMode="auto">
              <a:xfrm>
                <a:off x="2013"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96" name="Line 3396"/>
              <p:cNvSpPr>
                <a:spLocks noChangeShapeType="1"/>
              </p:cNvSpPr>
              <p:nvPr/>
            </p:nvSpPr>
            <p:spPr bwMode="auto">
              <a:xfrm>
                <a:off x="2036" y="3327"/>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4997" name="Line 3397"/>
              <p:cNvSpPr>
                <a:spLocks noChangeShapeType="1"/>
              </p:cNvSpPr>
              <p:nvPr/>
            </p:nvSpPr>
            <p:spPr bwMode="auto">
              <a:xfrm>
                <a:off x="2044" y="3324"/>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4998" name="Freeform 3398"/>
              <p:cNvSpPr>
                <a:spLocks/>
              </p:cNvSpPr>
              <p:nvPr/>
            </p:nvSpPr>
            <p:spPr bwMode="auto">
              <a:xfrm>
                <a:off x="2022" y="33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4999" name="Line 3399"/>
              <p:cNvSpPr>
                <a:spLocks noChangeShapeType="1"/>
              </p:cNvSpPr>
              <p:nvPr/>
            </p:nvSpPr>
            <p:spPr bwMode="auto">
              <a:xfrm>
                <a:off x="2044" y="3339"/>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00" name="Line 3400"/>
              <p:cNvSpPr>
                <a:spLocks noChangeShapeType="1"/>
              </p:cNvSpPr>
              <p:nvPr/>
            </p:nvSpPr>
            <p:spPr bwMode="auto">
              <a:xfrm>
                <a:off x="2053" y="3338"/>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01" name="Freeform 3401"/>
              <p:cNvSpPr>
                <a:spLocks/>
              </p:cNvSpPr>
              <p:nvPr/>
            </p:nvSpPr>
            <p:spPr bwMode="auto">
              <a:xfrm>
                <a:off x="2030"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02" name="Line 3402"/>
              <p:cNvSpPr>
                <a:spLocks noChangeShapeType="1"/>
              </p:cNvSpPr>
              <p:nvPr/>
            </p:nvSpPr>
            <p:spPr bwMode="auto">
              <a:xfrm>
                <a:off x="2053" y="3344"/>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03" name="Line 3403"/>
              <p:cNvSpPr>
                <a:spLocks noChangeShapeType="1"/>
              </p:cNvSpPr>
              <p:nvPr/>
            </p:nvSpPr>
            <p:spPr bwMode="auto">
              <a:xfrm>
                <a:off x="2061" y="3344"/>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04" name="Freeform 3404"/>
              <p:cNvSpPr>
                <a:spLocks/>
              </p:cNvSpPr>
              <p:nvPr/>
            </p:nvSpPr>
            <p:spPr bwMode="auto">
              <a:xfrm>
                <a:off x="2039"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05" name="Line 3405"/>
              <p:cNvSpPr>
                <a:spLocks noChangeShapeType="1"/>
              </p:cNvSpPr>
              <p:nvPr/>
            </p:nvSpPr>
            <p:spPr bwMode="auto">
              <a:xfrm flipV="1">
                <a:off x="2061" y="3345"/>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06" name="Line 3406"/>
              <p:cNvSpPr>
                <a:spLocks noChangeShapeType="1"/>
              </p:cNvSpPr>
              <p:nvPr/>
            </p:nvSpPr>
            <p:spPr bwMode="auto">
              <a:xfrm>
                <a:off x="2070" y="3341"/>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07" name="Freeform 3407"/>
              <p:cNvSpPr>
                <a:spLocks/>
              </p:cNvSpPr>
              <p:nvPr/>
            </p:nvSpPr>
            <p:spPr bwMode="auto">
              <a:xfrm>
                <a:off x="2047"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08" name="Line 3408"/>
              <p:cNvSpPr>
                <a:spLocks noChangeShapeType="1"/>
              </p:cNvSpPr>
              <p:nvPr/>
            </p:nvSpPr>
            <p:spPr bwMode="auto">
              <a:xfrm flipV="1">
                <a:off x="2070" y="3343"/>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09" name="Line 3409"/>
              <p:cNvSpPr>
                <a:spLocks noChangeShapeType="1"/>
              </p:cNvSpPr>
              <p:nvPr/>
            </p:nvSpPr>
            <p:spPr bwMode="auto">
              <a:xfrm>
                <a:off x="2079" y="3337"/>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10" name="Freeform 3410"/>
              <p:cNvSpPr>
                <a:spLocks/>
              </p:cNvSpPr>
              <p:nvPr/>
            </p:nvSpPr>
            <p:spPr bwMode="auto">
              <a:xfrm>
                <a:off x="2056" y="333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11" name="Line 3411"/>
              <p:cNvSpPr>
                <a:spLocks noChangeShapeType="1"/>
              </p:cNvSpPr>
              <p:nvPr/>
            </p:nvSpPr>
            <p:spPr bwMode="auto">
              <a:xfrm flipV="1">
                <a:off x="2079" y="3337"/>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12" name="Line 3412"/>
              <p:cNvSpPr>
                <a:spLocks noChangeShapeType="1"/>
              </p:cNvSpPr>
              <p:nvPr/>
            </p:nvSpPr>
            <p:spPr bwMode="auto">
              <a:xfrm>
                <a:off x="2087" y="3326"/>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13" name="Freeform 3413"/>
              <p:cNvSpPr>
                <a:spLocks/>
              </p:cNvSpPr>
              <p:nvPr/>
            </p:nvSpPr>
            <p:spPr bwMode="auto">
              <a:xfrm>
                <a:off x="2064"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14" name="Line 3414"/>
              <p:cNvSpPr>
                <a:spLocks noChangeShapeType="1"/>
              </p:cNvSpPr>
              <p:nvPr/>
            </p:nvSpPr>
            <p:spPr bwMode="auto">
              <a:xfrm flipV="1">
                <a:off x="2087" y="3335"/>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15" name="Line 3415"/>
              <p:cNvSpPr>
                <a:spLocks noChangeShapeType="1"/>
              </p:cNvSpPr>
              <p:nvPr/>
            </p:nvSpPr>
            <p:spPr bwMode="auto">
              <a:xfrm>
                <a:off x="2096" y="3327"/>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16" name="Freeform 3416"/>
              <p:cNvSpPr>
                <a:spLocks/>
              </p:cNvSpPr>
              <p:nvPr/>
            </p:nvSpPr>
            <p:spPr bwMode="auto">
              <a:xfrm>
                <a:off x="2073" y="33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17" name="Line 3417"/>
              <p:cNvSpPr>
                <a:spLocks noChangeShapeType="1"/>
              </p:cNvSpPr>
              <p:nvPr/>
            </p:nvSpPr>
            <p:spPr bwMode="auto">
              <a:xfrm>
                <a:off x="2096" y="3335"/>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18" name="Line 3418"/>
              <p:cNvSpPr>
                <a:spLocks noChangeShapeType="1"/>
              </p:cNvSpPr>
              <p:nvPr/>
            </p:nvSpPr>
            <p:spPr bwMode="auto">
              <a:xfrm>
                <a:off x="2104" y="3326"/>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19" name="Freeform 3419"/>
              <p:cNvSpPr>
                <a:spLocks/>
              </p:cNvSpPr>
              <p:nvPr/>
            </p:nvSpPr>
            <p:spPr bwMode="auto">
              <a:xfrm>
                <a:off x="2081"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20" name="Line 3420"/>
              <p:cNvSpPr>
                <a:spLocks noChangeShapeType="1"/>
              </p:cNvSpPr>
              <p:nvPr/>
            </p:nvSpPr>
            <p:spPr bwMode="auto">
              <a:xfrm flipV="1">
                <a:off x="2104" y="3333"/>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21" name="Line 3421"/>
              <p:cNvSpPr>
                <a:spLocks noChangeShapeType="1"/>
              </p:cNvSpPr>
              <p:nvPr/>
            </p:nvSpPr>
            <p:spPr bwMode="auto">
              <a:xfrm>
                <a:off x="2113" y="3323"/>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22" name="Freeform 3422"/>
              <p:cNvSpPr>
                <a:spLocks/>
              </p:cNvSpPr>
              <p:nvPr/>
            </p:nvSpPr>
            <p:spPr bwMode="auto">
              <a:xfrm>
                <a:off x="2090"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23" name="Line 3423"/>
              <p:cNvSpPr>
                <a:spLocks noChangeShapeType="1"/>
              </p:cNvSpPr>
              <p:nvPr/>
            </p:nvSpPr>
            <p:spPr bwMode="auto">
              <a:xfrm>
                <a:off x="2113" y="3333"/>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24" name="Line 3424"/>
              <p:cNvSpPr>
                <a:spLocks noChangeShapeType="1"/>
              </p:cNvSpPr>
              <p:nvPr/>
            </p:nvSpPr>
            <p:spPr bwMode="auto">
              <a:xfrm>
                <a:off x="2121" y="3329"/>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25" name="Freeform 3425"/>
              <p:cNvSpPr>
                <a:spLocks/>
              </p:cNvSpPr>
              <p:nvPr/>
            </p:nvSpPr>
            <p:spPr bwMode="auto">
              <a:xfrm>
                <a:off x="2099" y="332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26" name="Line 3426"/>
              <p:cNvSpPr>
                <a:spLocks noChangeShapeType="1"/>
              </p:cNvSpPr>
              <p:nvPr/>
            </p:nvSpPr>
            <p:spPr bwMode="auto">
              <a:xfrm>
                <a:off x="2121" y="3335"/>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27" name="Line 3427"/>
              <p:cNvSpPr>
                <a:spLocks noChangeShapeType="1"/>
              </p:cNvSpPr>
              <p:nvPr/>
            </p:nvSpPr>
            <p:spPr bwMode="auto">
              <a:xfrm>
                <a:off x="2130" y="3336"/>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28" name="Freeform 3428"/>
              <p:cNvSpPr>
                <a:spLocks/>
              </p:cNvSpPr>
              <p:nvPr/>
            </p:nvSpPr>
            <p:spPr bwMode="auto">
              <a:xfrm>
                <a:off x="2107"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29" name="Line 3429"/>
              <p:cNvSpPr>
                <a:spLocks noChangeShapeType="1"/>
              </p:cNvSpPr>
              <p:nvPr/>
            </p:nvSpPr>
            <p:spPr bwMode="auto">
              <a:xfrm flipV="1">
                <a:off x="2130" y="3334"/>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30" name="Line 3430"/>
              <p:cNvSpPr>
                <a:spLocks noChangeShapeType="1"/>
              </p:cNvSpPr>
              <p:nvPr/>
            </p:nvSpPr>
            <p:spPr bwMode="auto">
              <a:xfrm>
                <a:off x="2139" y="3325"/>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31" name="Freeform 3431"/>
              <p:cNvSpPr>
                <a:spLocks/>
              </p:cNvSpPr>
              <p:nvPr/>
            </p:nvSpPr>
            <p:spPr bwMode="auto">
              <a:xfrm>
                <a:off x="2116"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32" name="Line 3432"/>
              <p:cNvSpPr>
                <a:spLocks noChangeShapeType="1"/>
              </p:cNvSpPr>
              <p:nvPr/>
            </p:nvSpPr>
            <p:spPr bwMode="auto">
              <a:xfrm flipV="1">
                <a:off x="2139" y="3332"/>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33" name="Line 3433"/>
              <p:cNvSpPr>
                <a:spLocks noChangeShapeType="1"/>
              </p:cNvSpPr>
              <p:nvPr/>
            </p:nvSpPr>
            <p:spPr bwMode="auto">
              <a:xfrm>
                <a:off x="2147" y="3321"/>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34" name="Freeform 3434"/>
              <p:cNvSpPr>
                <a:spLocks/>
              </p:cNvSpPr>
              <p:nvPr/>
            </p:nvSpPr>
            <p:spPr bwMode="auto">
              <a:xfrm>
                <a:off x="2124"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35" name="Line 3435"/>
              <p:cNvSpPr>
                <a:spLocks noChangeShapeType="1"/>
              </p:cNvSpPr>
              <p:nvPr/>
            </p:nvSpPr>
            <p:spPr bwMode="auto">
              <a:xfrm>
                <a:off x="2147" y="3332"/>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36" name="Line 3436"/>
              <p:cNvSpPr>
                <a:spLocks noChangeShapeType="1"/>
              </p:cNvSpPr>
              <p:nvPr/>
            </p:nvSpPr>
            <p:spPr bwMode="auto">
              <a:xfrm>
                <a:off x="2156" y="3330"/>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37" name="Freeform 3437"/>
              <p:cNvSpPr>
                <a:spLocks/>
              </p:cNvSpPr>
              <p:nvPr/>
            </p:nvSpPr>
            <p:spPr bwMode="auto">
              <a:xfrm>
                <a:off x="2133"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38" name="Line 3438"/>
              <p:cNvSpPr>
                <a:spLocks noChangeShapeType="1"/>
              </p:cNvSpPr>
              <p:nvPr/>
            </p:nvSpPr>
            <p:spPr bwMode="auto">
              <a:xfrm flipV="1">
                <a:off x="2156" y="3338"/>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39" name="Line 3439"/>
              <p:cNvSpPr>
                <a:spLocks noChangeShapeType="1"/>
              </p:cNvSpPr>
              <p:nvPr/>
            </p:nvSpPr>
            <p:spPr bwMode="auto">
              <a:xfrm>
                <a:off x="2164" y="3328"/>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40" name="Freeform 3440"/>
              <p:cNvSpPr>
                <a:spLocks/>
              </p:cNvSpPr>
              <p:nvPr/>
            </p:nvSpPr>
            <p:spPr bwMode="auto">
              <a:xfrm>
                <a:off x="2141" y="33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41" name="Line 3441"/>
              <p:cNvSpPr>
                <a:spLocks noChangeShapeType="1"/>
              </p:cNvSpPr>
              <p:nvPr/>
            </p:nvSpPr>
            <p:spPr bwMode="auto">
              <a:xfrm flipV="1">
                <a:off x="2164" y="3336"/>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42" name="Line 3442"/>
              <p:cNvSpPr>
                <a:spLocks noChangeShapeType="1"/>
              </p:cNvSpPr>
              <p:nvPr/>
            </p:nvSpPr>
            <p:spPr bwMode="auto">
              <a:xfrm>
                <a:off x="2173" y="3324"/>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43" name="Freeform 3443"/>
              <p:cNvSpPr>
                <a:spLocks/>
              </p:cNvSpPr>
              <p:nvPr/>
            </p:nvSpPr>
            <p:spPr bwMode="auto">
              <a:xfrm>
                <a:off x="2150"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44" name="Line 3444"/>
              <p:cNvSpPr>
                <a:spLocks noChangeShapeType="1"/>
              </p:cNvSpPr>
              <p:nvPr/>
            </p:nvSpPr>
            <p:spPr bwMode="auto">
              <a:xfrm>
                <a:off x="2173" y="3336"/>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45" name="Line 3445"/>
              <p:cNvSpPr>
                <a:spLocks noChangeShapeType="1"/>
              </p:cNvSpPr>
              <p:nvPr/>
            </p:nvSpPr>
            <p:spPr bwMode="auto">
              <a:xfrm>
                <a:off x="2181" y="3324"/>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46" name="Freeform 3446"/>
              <p:cNvSpPr>
                <a:spLocks/>
              </p:cNvSpPr>
              <p:nvPr/>
            </p:nvSpPr>
            <p:spPr bwMode="auto">
              <a:xfrm>
                <a:off x="2159" y="33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47" name="Line 3447"/>
              <p:cNvSpPr>
                <a:spLocks noChangeShapeType="1"/>
              </p:cNvSpPr>
              <p:nvPr/>
            </p:nvSpPr>
            <p:spPr bwMode="auto">
              <a:xfrm>
                <a:off x="2181" y="333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48" name="Line 3448"/>
              <p:cNvSpPr>
                <a:spLocks noChangeShapeType="1"/>
              </p:cNvSpPr>
              <p:nvPr/>
            </p:nvSpPr>
            <p:spPr bwMode="auto">
              <a:xfrm>
                <a:off x="2190" y="3329"/>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49" name="Freeform 3449"/>
              <p:cNvSpPr>
                <a:spLocks/>
              </p:cNvSpPr>
              <p:nvPr/>
            </p:nvSpPr>
            <p:spPr bwMode="auto">
              <a:xfrm>
                <a:off x="2167" y="332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50" name="Line 3450"/>
              <p:cNvSpPr>
                <a:spLocks noChangeShapeType="1"/>
              </p:cNvSpPr>
              <p:nvPr/>
            </p:nvSpPr>
            <p:spPr bwMode="auto">
              <a:xfrm flipV="1">
                <a:off x="2190" y="3330"/>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51" name="Line 3451"/>
              <p:cNvSpPr>
                <a:spLocks noChangeShapeType="1"/>
              </p:cNvSpPr>
              <p:nvPr/>
            </p:nvSpPr>
            <p:spPr bwMode="auto">
              <a:xfrm>
                <a:off x="2199" y="3322"/>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52" name="Freeform 3452"/>
              <p:cNvSpPr>
                <a:spLocks/>
              </p:cNvSpPr>
              <p:nvPr/>
            </p:nvSpPr>
            <p:spPr bwMode="auto">
              <a:xfrm>
                <a:off x="2176" y="332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53" name="Line 3453"/>
              <p:cNvSpPr>
                <a:spLocks noChangeShapeType="1"/>
              </p:cNvSpPr>
              <p:nvPr/>
            </p:nvSpPr>
            <p:spPr bwMode="auto">
              <a:xfrm>
                <a:off x="2199" y="3330"/>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54" name="Line 3454"/>
              <p:cNvSpPr>
                <a:spLocks noChangeShapeType="1"/>
              </p:cNvSpPr>
              <p:nvPr/>
            </p:nvSpPr>
            <p:spPr bwMode="auto">
              <a:xfrm>
                <a:off x="2207" y="3329"/>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55" name="Freeform 3455"/>
              <p:cNvSpPr>
                <a:spLocks/>
              </p:cNvSpPr>
              <p:nvPr/>
            </p:nvSpPr>
            <p:spPr bwMode="auto">
              <a:xfrm>
                <a:off x="2184" y="332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56" name="Line 3456"/>
              <p:cNvSpPr>
                <a:spLocks noChangeShapeType="1"/>
              </p:cNvSpPr>
              <p:nvPr/>
            </p:nvSpPr>
            <p:spPr bwMode="auto">
              <a:xfrm>
                <a:off x="2207" y="3336"/>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57" name="Line 3457"/>
              <p:cNvSpPr>
                <a:spLocks noChangeShapeType="1"/>
              </p:cNvSpPr>
              <p:nvPr/>
            </p:nvSpPr>
            <p:spPr bwMode="auto">
              <a:xfrm>
                <a:off x="2216" y="3340"/>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58" name="Freeform 3458"/>
              <p:cNvSpPr>
                <a:spLocks/>
              </p:cNvSpPr>
              <p:nvPr/>
            </p:nvSpPr>
            <p:spPr bwMode="auto">
              <a:xfrm>
                <a:off x="2193"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59" name="Line 3459"/>
              <p:cNvSpPr>
                <a:spLocks noChangeShapeType="1"/>
              </p:cNvSpPr>
              <p:nvPr/>
            </p:nvSpPr>
            <p:spPr bwMode="auto">
              <a:xfrm>
                <a:off x="2216" y="3347"/>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60" name="Line 3460"/>
              <p:cNvSpPr>
                <a:spLocks noChangeShapeType="1"/>
              </p:cNvSpPr>
              <p:nvPr/>
            </p:nvSpPr>
            <p:spPr bwMode="auto">
              <a:xfrm>
                <a:off x="2224" y="3350"/>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61" name="Freeform 3461"/>
              <p:cNvSpPr>
                <a:spLocks/>
              </p:cNvSpPr>
              <p:nvPr/>
            </p:nvSpPr>
            <p:spPr bwMode="auto">
              <a:xfrm>
                <a:off x="2201"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62" name="Line 3462"/>
              <p:cNvSpPr>
                <a:spLocks noChangeShapeType="1"/>
              </p:cNvSpPr>
              <p:nvPr/>
            </p:nvSpPr>
            <p:spPr bwMode="auto">
              <a:xfrm>
                <a:off x="2224" y="3357"/>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63" name="Line 3463"/>
              <p:cNvSpPr>
                <a:spLocks noChangeShapeType="1"/>
              </p:cNvSpPr>
              <p:nvPr/>
            </p:nvSpPr>
            <p:spPr bwMode="auto">
              <a:xfrm>
                <a:off x="2233" y="3347"/>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64" name="Freeform 3464"/>
              <p:cNvSpPr>
                <a:spLocks/>
              </p:cNvSpPr>
              <p:nvPr/>
            </p:nvSpPr>
            <p:spPr bwMode="auto">
              <a:xfrm>
                <a:off x="2210"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65" name="Line 3465"/>
              <p:cNvSpPr>
                <a:spLocks noChangeShapeType="1"/>
              </p:cNvSpPr>
              <p:nvPr/>
            </p:nvSpPr>
            <p:spPr bwMode="auto">
              <a:xfrm flipV="1">
                <a:off x="2233" y="3355"/>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66" name="Line 3466"/>
              <p:cNvSpPr>
                <a:spLocks noChangeShapeType="1"/>
              </p:cNvSpPr>
              <p:nvPr/>
            </p:nvSpPr>
            <p:spPr bwMode="auto">
              <a:xfrm>
                <a:off x="2241" y="3345"/>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67" name="Freeform 3467"/>
              <p:cNvSpPr>
                <a:spLocks/>
              </p:cNvSpPr>
              <p:nvPr/>
            </p:nvSpPr>
            <p:spPr bwMode="auto">
              <a:xfrm>
                <a:off x="2219"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68" name="Line 3468"/>
              <p:cNvSpPr>
                <a:spLocks noChangeShapeType="1"/>
              </p:cNvSpPr>
              <p:nvPr/>
            </p:nvSpPr>
            <p:spPr bwMode="auto">
              <a:xfrm flipV="1">
                <a:off x="2241" y="3343"/>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69" name="Line 3469"/>
              <p:cNvSpPr>
                <a:spLocks noChangeShapeType="1"/>
              </p:cNvSpPr>
              <p:nvPr/>
            </p:nvSpPr>
            <p:spPr bwMode="auto">
              <a:xfrm>
                <a:off x="2250" y="3333"/>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70" name="Freeform 3470"/>
              <p:cNvSpPr>
                <a:spLocks/>
              </p:cNvSpPr>
              <p:nvPr/>
            </p:nvSpPr>
            <p:spPr bwMode="auto">
              <a:xfrm>
                <a:off x="2227"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71" name="Line 3471"/>
              <p:cNvSpPr>
                <a:spLocks noChangeShapeType="1"/>
              </p:cNvSpPr>
              <p:nvPr/>
            </p:nvSpPr>
            <p:spPr bwMode="auto">
              <a:xfrm flipV="1">
                <a:off x="2250" y="3324"/>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grpSp>
        <p:grpSp>
          <p:nvGrpSpPr>
            <p:cNvPr id="25" name="Group 3673"/>
            <p:cNvGrpSpPr>
              <a:grpSpLocks/>
            </p:cNvGrpSpPr>
            <p:nvPr/>
          </p:nvGrpSpPr>
          <p:grpSpPr bwMode="auto">
            <a:xfrm>
              <a:off x="2236" y="3276"/>
              <a:ext cx="611" cy="84"/>
              <a:chOff x="2236" y="3276"/>
              <a:chExt cx="611" cy="84"/>
            </a:xfrm>
          </p:grpSpPr>
          <p:sp>
            <p:nvSpPr>
              <p:cNvPr id="4125073" name="Line 3473"/>
              <p:cNvSpPr>
                <a:spLocks noChangeShapeType="1"/>
              </p:cNvSpPr>
              <p:nvPr/>
            </p:nvSpPr>
            <p:spPr bwMode="auto">
              <a:xfrm>
                <a:off x="2258" y="3312"/>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74" name="Freeform 3474"/>
              <p:cNvSpPr>
                <a:spLocks/>
              </p:cNvSpPr>
              <p:nvPr/>
            </p:nvSpPr>
            <p:spPr bwMode="auto">
              <a:xfrm>
                <a:off x="2236" y="331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75" name="Line 3475"/>
              <p:cNvSpPr>
                <a:spLocks noChangeShapeType="1"/>
              </p:cNvSpPr>
              <p:nvPr/>
            </p:nvSpPr>
            <p:spPr bwMode="auto">
              <a:xfrm flipV="1">
                <a:off x="2258" y="3317"/>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76" name="Line 3476"/>
              <p:cNvSpPr>
                <a:spLocks noChangeShapeType="1"/>
              </p:cNvSpPr>
              <p:nvPr/>
            </p:nvSpPr>
            <p:spPr bwMode="auto">
              <a:xfrm>
                <a:off x="2267" y="3304"/>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77" name="Freeform 3477"/>
              <p:cNvSpPr>
                <a:spLocks/>
              </p:cNvSpPr>
              <p:nvPr/>
            </p:nvSpPr>
            <p:spPr bwMode="auto">
              <a:xfrm>
                <a:off x="2244" y="33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78" name="Line 3478"/>
              <p:cNvSpPr>
                <a:spLocks noChangeShapeType="1"/>
              </p:cNvSpPr>
              <p:nvPr/>
            </p:nvSpPr>
            <p:spPr bwMode="auto">
              <a:xfrm>
                <a:off x="2267" y="3317"/>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79" name="Line 3479"/>
              <p:cNvSpPr>
                <a:spLocks noChangeShapeType="1"/>
              </p:cNvSpPr>
              <p:nvPr/>
            </p:nvSpPr>
            <p:spPr bwMode="auto">
              <a:xfrm>
                <a:off x="2276" y="3305"/>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80" name="Freeform 3480"/>
              <p:cNvSpPr>
                <a:spLocks/>
              </p:cNvSpPr>
              <p:nvPr/>
            </p:nvSpPr>
            <p:spPr bwMode="auto">
              <a:xfrm>
                <a:off x="2253" y="330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81" name="Line 3481"/>
              <p:cNvSpPr>
                <a:spLocks noChangeShapeType="1"/>
              </p:cNvSpPr>
              <p:nvPr/>
            </p:nvSpPr>
            <p:spPr bwMode="auto">
              <a:xfrm>
                <a:off x="2276" y="3319"/>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82" name="Line 3482"/>
              <p:cNvSpPr>
                <a:spLocks noChangeShapeType="1"/>
              </p:cNvSpPr>
              <p:nvPr/>
            </p:nvSpPr>
            <p:spPr bwMode="auto">
              <a:xfrm>
                <a:off x="2284" y="331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83" name="Freeform 3483"/>
              <p:cNvSpPr>
                <a:spLocks/>
              </p:cNvSpPr>
              <p:nvPr/>
            </p:nvSpPr>
            <p:spPr bwMode="auto">
              <a:xfrm>
                <a:off x="2261" y="33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84" name="Line 3484"/>
              <p:cNvSpPr>
                <a:spLocks noChangeShapeType="1"/>
              </p:cNvSpPr>
              <p:nvPr/>
            </p:nvSpPr>
            <p:spPr bwMode="auto">
              <a:xfrm flipV="1">
                <a:off x="2284" y="3323"/>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85" name="Line 3485"/>
              <p:cNvSpPr>
                <a:spLocks noChangeShapeType="1"/>
              </p:cNvSpPr>
              <p:nvPr/>
            </p:nvSpPr>
            <p:spPr bwMode="auto">
              <a:xfrm>
                <a:off x="2293" y="3303"/>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86" name="Freeform 3486"/>
              <p:cNvSpPr>
                <a:spLocks/>
              </p:cNvSpPr>
              <p:nvPr/>
            </p:nvSpPr>
            <p:spPr bwMode="auto">
              <a:xfrm>
                <a:off x="2270" y="33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87" name="Line 3487"/>
              <p:cNvSpPr>
                <a:spLocks noChangeShapeType="1"/>
              </p:cNvSpPr>
              <p:nvPr/>
            </p:nvSpPr>
            <p:spPr bwMode="auto">
              <a:xfrm>
                <a:off x="2293" y="3323"/>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88" name="Line 3488"/>
              <p:cNvSpPr>
                <a:spLocks noChangeShapeType="1"/>
              </p:cNvSpPr>
              <p:nvPr/>
            </p:nvSpPr>
            <p:spPr bwMode="auto">
              <a:xfrm>
                <a:off x="2301" y="3307"/>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89" name="Freeform 3489"/>
              <p:cNvSpPr>
                <a:spLocks/>
              </p:cNvSpPr>
              <p:nvPr/>
            </p:nvSpPr>
            <p:spPr bwMode="auto">
              <a:xfrm>
                <a:off x="2278" y="33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90" name="Line 3490"/>
              <p:cNvSpPr>
                <a:spLocks noChangeShapeType="1"/>
              </p:cNvSpPr>
              <p:nvPr/>
            </p:nvSpPr>
            <p:spPr bwMode="auto">
              <a:xfrm flipV="1">
                <a:off x="2301" y="3323"/>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91" name="Line 3491"/>
              <p:cNvSpPr>
                <a:spLocks noChangeShapeType="1"/>
              </p:cNvSpPr>
              <p:nvPr/>
            </p:nvSpPr>
            <p:spPr bwMode="auto">
              <a:xfrm>
                <a:off x="2310" y="3303"/>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92" name="Freeform 3492"/>
              <p:cNvSpPr>
                <a:spLocks/>
              </p:cNvSpPr>
              <p:nvPr/>
            </p:nvSpPr>
            <p:spPr bwMode="auto">
              <a:xfrm>
                <a:off x="2287" y="33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93" name="Line 3493"/>
              <p:cNvSpPr>
                <a:spLocks noChangeShapeType="1"/>
              </p:cNvSpPr>
              <p:nvPr/>
            </p:nvSpPr>
            <p:spPr bwMode="auto">
              <a:xfrm flipV="1">
                <a:off x="2310" y="3304"/>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94" name="Line 3494"/>
              <p:cNvSpPr>
                <a:spLocks noChangeShapeType="1"/>
              </p:cNvSpPr>
              <p:nvPr/>
            </p:nvSpPr>
            <p:spPr bwMode="auto">
              <a:xfrm>
                <a:off x="2318" y="3280"/>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95" name="Freeform 3495"/>
              <p:cNvSpPr>
                <a:spLocks/>
              </p:cNvSpPr>
              <p:nvPr/>
            </p:nvSpPr>
            <p:spPr bwMode="auto">
              <a:xfrm>
                <a:off x="2296" y="328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96" name="Line 3496"/>
              <p:cNvSpPr>
                <a:spLocks noChangeShapeType="1"/>
              </p:cNvSpPr>
              <p:nvPr/>
            </p:nvSpPr>
            <p:spPr bwMode="auto">
              <a:xfrm flipV="1">
                <a:off x="2318" y="3299"/>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097" name="Line 3497"/>
              <p:cNvSpPr>
                <a:spLocks noChangeShapeType="1"/>
              </p:cNvSpPr>
              <p:nvPr/>
            </p:nvSpPr>
            <p:spPr bwMode="auto">
              <a:xfrm>
                <a:off x="2327" y="328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098" name="Freeform 3498"/>
              <p:cNvSpPr>
                <a:spLocks/>
              </p:cNvSpPr>
              <p:nvPr/>
            </p:nvSpPr>
            <p:spPr bwMode="auto">
              <a:xfrm>
                <a:off x="2304" y="32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099" name="Line 3499"/>
              <p:cNvSpPr>
                <a:spLocks noChangeShapeType="1"/>
              </p:cNvSpPr>
              <p:nvPr/>
            </p:nvSpPr>
            <p:spPr bwMode="auto">
              <a:xfrm flipV="1">
                <a:off x="2327" y="3294"/>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00" name="Line 3500"/>
              <p:cNvSpPr>
                <a:spLocks noChangeShapeType="1"/>
              </p:cNvSpPr>
              <p:nvPr/>
            </p:nvSpPr>
            <p:spPr bwMode="auto">
              <a:xfrm>
                <a:off x="2336" y="3276"/>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01" name="Freeform 3501"/>
              <p:cNvSpPr>
                <a:spLocks/>
              </p:cNvSpPr>
              <p:nvPr/>
            </p:nvSpPr>
            <p:spPr bwMode="auto">
              <a:xfrm>
                <a:off x="2313" y="327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02" name="Line 3502"/>
              <p:cNvSpPr>
                <a:spLocks noChangeShapeType="1"/>
              </p:cNvSpPr>
              <p:nvPr/>
            </p:nvSpPr>
            <p:spPr bwMode="auto">
              <a:xfrm>
                <a:off x="2336" y="3294"/>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03" name="Line 3503"/>
              <p:cNvSpPr>
                <a:spLocks noChangeShapeType="1"/>
              </p:cNvSpPr>
              <p:nvPr/>
            </p:nvSpPr>
            <p:spPr bwMode="auto">
              <a:xfrm>
                <a:off x="2344" y="3289"/>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04" name="Freeform 3504"/>
              <p:cNvSpPr>
                <a:spLocks/>
              </p:cNvSpPr>
              <p:nvPr/>
            </p:nvSpPr>
            <p:spPr bwMode="auto">
              <a:xfrm>
                <a:off x="2321" y="32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05" name="Line 3505"/>
              <p:cNvSpPr>
                <a:spLocks noChangeShapeType="1"/>
              </p:cNvSpPr>
              <p:nvPr/>
            </p:nvSpPr>
            <p:spPr bwMode="auto">
              <a:xfrm>
                <a:off x="2344" y="3306"/>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06" name="Line 3506"/>
              <p:cNvSpPr>
                <a:spLocks noChangeShapeType="1"/>
              </p:cNvSpPr>
              <p:nvPr/>
            </p:nvSpPr>
            <p:spPr bwMode="auto">
              <a:xfrm>
                <a:off x="2353" y="3293"/>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07" name="Freeform 3507"/>
              <p:cNvSpPr>
                <a:spLocks/>
              </p:cNvSpPr>
              <p:nvPr/>
            </p:nvSpPr>
            <p:spPr bwMode="auto">
              <a:xfrm>
                <a:off x="2330" y="32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08" name="Line 3508"/>
              <p:cNvSpPr>
                <a:spLocks noChangeShapeType="1"/>
              </p:cNvSpPr>
              <p:nvPr/>
            </p:nvSpPr>
            <p:spPr bwMode="auto">
              <a:xfrm flipV="1">
                <a:off x="2353" y="3298"/>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09" name="Line 3509"/>
              <p:cNvSpPr>
                <a:spLocks noChangeShapeType="1"/>
              </p:cNvSpPr>
              <p:nvPr/>
            </p:nvSpPr>
            <p:spPr bwMode="auto">
              <a:xfrm>
                <a:off x="2361" y="3277"/>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10" name="Freeform 3510"/>
              <p:cNvSpPr>
                <a:spLocks/>
              </p:cNvSpPr>
              <p:nvPr/>
            </p:nvSpPr>
            <p:spPr bwMode="auto">
              <a:xfrm>
                <a:off x="2338" y="32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11" name="Line 3511"/>
              <p:cNvSpPr>
                <a:spLocks noChangeShapeType="1"/>
              </p:cNvSpPr>
              <p:nvPr/>
            </p:nvSpPr>
            <p:spPr bwMode="auto">
              <a:xfrm>
                <a:off x="2361" y="3298"/>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12" name="Line 3512"/>
              <p:cNvSpPr>
                <a:spLocks noChangeShapeType="1"/>
              </p:cNvSpPr>
              <p:nvPr/>
            </p:nvSpPr>
            <p:spPr bwMode="auto">
              <a:xfrm>
                <a:off x="2370" y="3286"/>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13" name="Freeform 3513"/>
              <p:cNvSpPr>
                <a:spLocks/>
              </p:cNvSpPr>
              <p:nvPr/>
            </p:nvSpPr>
            <p:spPr bwMode="auto">
              <a:xfrm>
                <a:off x="2347" y="328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14" name="Line 3514"/>
              <p:cNvSpPr>
                <a:spLocks noChangeShapeType="1"/>
              </p:cNvSpPr>
              <p:nvPr/>
            </p:nvSpPr>
            <p:spPr bwMode="auto">
              <a:xfrm flipV="1">
                <a:off x="2370" y="3305"/>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15" name="Line 3515"/>
              <p:cNvSpPr>
                <a:spLocks noChangeShapeType="1"/>
              </p:cNvSpPr>
              <p:nvPr/>
            </p:nvSpPr>
            <p:spPr bwMode="auto">
              <a:xfrm>
                <a:off x="2378" y="3282"/>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16" name="Freeform 3516"/>
              <p:cNvSpPr>
                <a:spLocks/>
              </p:cNvSpPr>
              <p:nvPr/>
            </p:nvSpPr>
            <p:spPr bwMode="auto">
              <a:xfrm>
                <a:off x="2356" y="328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17" name="Line 3517"/>
              <p:cNvSpPr>
                <a:spLocks noChangeShapeType="1"/>
              </p:cNvSpPr>
              <p:nvPr/>
            </p:nvSpPr>
            <p:spPr bwMode="auto">
              <a:xfrm>
                <a:off x="2378" y="3305"/>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18" name="Line 3518"/>
              <p:cNvSpPr>
                <a:spLocks noChangeShapeType="1"/>
              </p:cNvSpPr>
              <p:nvPr/>
            </p:nvSpPr>
            <p:spPr bwMode="auto">
              <a:xfrm>
                <a:off x="2387" y="3293"/>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19" name="Freeform 3519"/>
              <p:cNvSpPr>
                <a:spLocks/>
              </p:cNvSpPr>
              <p:nvPr/>
            </p:nvSpPr>
            <p:spPr bwMode="auto">
              <a:xfrm>
                <a:off x="2364" y="32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20" name="Line 3520"/>
              <p:cNvSpPr>
                <a:spLocks noChangeShapeType="1"/>
              </p:cNvSpPr>
              <p:nvPr/>
            </p:nvSpPr>
            <p:spPr bwMode="auto">
              <a:xfrm>
                <a:off x="2387" y="3312"/>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21" name="Line 3521"/>
              <p:cNvSpPr>
                <a:spLocks noChangeShapeType="1"/>
              </p:cNvSpPr>
              <p:nvPr/>
            </p:nvSpPr>
            <p:spPr bwMode="auto">
              <a:xfrm>
                <a:off x="2396" y="3311"/>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22" name="Freeform 3522"/>
              <p:cNvSpPr>
                <a:spLocks/>
              </p:cNvSpPr>
              <p:nvPr/>
            </p:nvSpPr>
            <p:spPr bwMode="auto">
              <a:xfrm>
                <a:off x="2373" y="331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23" name="Line 3523"/>
              <p:cNvSpPr>
                <a:spLocks noChangeShapeType="1"/>
              </p:cNvSpPr>
              <p:nvPr/>
            </p:nvSpPr>
            <p:spPr bwMode="auto">
              <a:xfrm flipV="1">
                <a:off x="2396" y="3324"/>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24" name="Line 3524"/>
              <p:cNvSpPr>
                <a:spLocks noChangeShapeType="1"/>
              </p:cNvSpPr>
              <p:nvPr/>
            </p:nvSpPr>
            <p:spPr bwMode="auto">
              <a:xfrm>
                <a:off x="2404" y="3310"/>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25" name="Freeform 3525"/>
              <p:cNvSpPr>
                <a:spLocks/>
              </p:cNvSpPr>
              <p:nvPr/>
            </p:nvSpPr>
            <p:spPr bwMode="auto">
              <a:xfrm>
                <a:off x="2381" y="33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26" name="Line 3526"/>
              <p:cNvSpPr>
                <a:spLocks noChangeShapeType="1"/>
              </p:cNvSpPr>
              <p:nvPr/>
            </p:nvSpPr>
            <p:spPr bwMode="auto">
              <a:xfrm flipV="1">
                <a:off x="2404" y="3323"/>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27" name="Line 3527"/>
              <p:cNvSpPr>
                <a:spLocks noChangeShapeType="1"/>
              </p:cNvSpPr>
              <p:nvPr/>
            </p:nvSpPr>
            <p:spPr bwMode="auto">
              <a:xfrm>
                <a:off x="2413" y="3315"/>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28" name="Freeform 3528"/>
              <p:cNvSpPr>
                <a:spLocks/>
              </p:cNvSpPr>
              <p:nvPr/>
            </p:nvSpPr>
            <p:spPr bwMode="auto">
              <a:xfrm>
                <a:off x="2390" y="331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29" name="Line 3529"/>
              <p:cNvSpPr>
                <a:spLocks noChangeShapeType="1"/>
              </p:cNvSpPr>
              <p:nvPr/>
            </p:nvSpPr>
            <p:spPr bwMode="auto">
              <a:xfrm>
                <a:off x="2413" y="3323"/>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30" name="Line 3530"/>
              <p:cNvSpPr>
                <a:spLocks noChangeShapeType="1"/>
              </p:cNvSpPr>
              <p:nvPr/>
            </p:nvSpPr>
            <p:spPr bwMode="auto">
              <a:xfrm>
                <a:off x="2421" y="332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31" name="Freeform 3531"/>
              <p:cNvSpPr>
                <a:spLocks/>
              </p:cNvSpPr>
              <p:nvPr/>
            </p:nvSpPr>
            <p:spPr bwMode="auto">
              <a:xfrm>
                <a:off x="2398"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32" name="Line 3532"/>
              <p:cNvSpPr>
                <a:spLocks noChangeShapeType="1"/>
              </p:cNvSpPr>
              <p:nvPr/>
            </p:nvSpPr>
            <p:spPr bwMode="auto">
              <a:xfrm>
                <a:off x="2421" y="3334"/>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33" name="Line 3533"/>
              <p:cNvSpPr>
                <a:spLocks noChangeShapeType="1"/>
              </p:cNvSpPr>
              <p:nvPr/>
            </p:nvSpPr>
            <p:spPr bwMode="auto">
              <a:xfrm>
                <a:off x="2430" y="3318"/>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34" name="Freeform 3534"/>
              <p:cNvSpPr>
                <a:spLocks/>
              </p:cNvSpPr>
              <p:nvPr/>
            </p:nvSpPr>
            <p:spPr bwMode="auto">
              <a:xfrm>
                <a:off x="2407" y="33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35" name="Line 3535"/>
              <p:cNvSpPr>
                <a:spLocks noChangeShapeType="1"/>
              </p:cNvSpPr>
              <p:nvPr/>
            </p:nvSpPr>
            <p:spPr bwMode="auto">
              <a:xfrm flipV="1">
                <a:off x="2430" y="3331"/>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36" name="Line 3536"/>
              <p:cNvSpPr>
                <a:spLocks noChangeShapeType="1"/>
              </p:cNvSpPr>
              <p:nvPr/>
            </p:nvSpPr>
            <p:spPr bwMode="auto">
              <a:xfrm>
                <a:off x="2438" y="3316"/>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37" name="Freeform 3537"/>
              <p:cNvSpPr>
                <a:spLocks/>
              </p:cNvSpPr>
              <p:nvPr/>
            </p:nvSpPr>
            <p:spPr bwMode="auto">
              <a:xfrm>
                <a:off x="2416"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38" name="Line 3538"/>
              <p:cNvSpPr>
                <a:spLocks noChangeShapeType="1"/>
              </p:cNvSpPr>
              <p:nvPr/>
            </p:nvSpPr>
            <p:spPr bwMode="auto">
              <a:xfrm flipV="1">
                <a:off x="2438" y="3321"/>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39" name="Line 3539"/>
              <p:cNvSpPr>
                <a:spLocks noChangeShapeType="1"/>
              </p:cNvSpPr>
              <p:nvPr/>
            </p:nvSpPr>
            <p:spPr bwMode="auto">
              <a:xfrm>
                <a:off x="2447" y="3308"/>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40" name="Freeform 3540"/>
              <p:cNvSpPr>
                <a:spLocks/>
              </p:cNvSpPr>
              <p:nvPr/>
            </p:nvSpPr>
            <p:spPr bwMode="auto">
              <a:xfrm>
                <a:off x="2424" y="330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41" name="Line 3541"/>
              <p:cNvSpPr>
                <a:spLocks noChangeShapeType="1"/>
              </p:cNvSpPr>
              <p:nvPr/>
            </p:nvSpPr>
            <p:spPr bwMode="auto">
              <a:xfrm flipV="1">
                <a:off x="2447" y="3311"/>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42" name="Line 3542"/>
              <p:cNvSpPr>
                <a:spLocks noChangeShapeType="1"/>
              </p:cNvSpPr>
              <p:nvPr/>
            </p:nvSpPr>
            <p:spPr bwMode="auto">
              <a:xfrm>
                <a:off x="2455" y="3295"/>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43" name="Freeform 3543"/>
              <p:cNvSpPr>
                <a:spLocks/>
              </p:cNvSpPr>
              <p:nvPr/>
            </p:nvSpPr>
            <p:spPr bwMode="auto">
              <a:xfrm>
                <a:off x="2433" y="329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44" name="Line 3544"/>
              <p:cNvSpPr>
                <a:spLocks noChangeShapeType="1"/>
              </p:cNvSpPr>
              <p:nvPr/>
            </p:nvSpPr>
            <p:spPr bwMode="auto">
              <a:xfrm flipV="1">
                <a:off x="2455" y="3304"/>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45" name="Line 3545"/>
              <p:cNvSpPr>
                <a:spLocks noChangeShapeType="1"/>
              </p:cNvSpPr>
              <p:nvPr/>
            </p:nvSpPr>
            <p:spPr bwMode="auto">
              <a:xfrm>
                <a:off x="2464" y="328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46" name="Freeform 3546"/>
              <p:cNvSpPr>
                <a:spLocks/>
              </p:cNvSpPr>
              <p:nvPr/>
            </p:nvSpPr>
            <p:spPr bwMode="auto">
              <a:xfrm>
                <a:off x="2441" y="328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47" name="Line 3547"/>
              <p:cNvSpPr>
                <a:spLocks noChangeShapeType="1"/>
              </p:cNvSpPr>
              <p:nvPr/>
            </p:nvSpPr>
            <p:spPr bwMode="auto">
              <a:xfrm>
                <a:off x="2464" y="3304"/>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48" name="Line 3548"/>
              <p:cNvSpPr>
                <a:spLocks noChangeShapeType="1"/>
              </p:cNvSpPr>
              <p:nvPr/>
            </p:nvSpPr>
            <p:spPr bwMode="auto">
              <a:xfrm>
                <a:off x="2473" y="3296"/>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49" name="Freeform 3549"/>
              <p:cNvSpPr>
                <a:spLocks/>
              </p:cNvSpPr>
              <p:nvPr/>
            </p:nvSpPr>
            <p:spPr bwMode="auto">
              <a:xfrm>
                <a:off x="2450" y="329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50" name="Line 3550"/>
              <p:cNvSpPr>
                <a:spLocks noChangeShapeType="1"/>
              </p:cNvSpPr>
              <p:nvPr/>
            </p:nvSpPr>
            <p:spPr bwMode="auto">
              <a:xfrm>
                <a:off x="2473" y="3309"/>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51" name="Line 3551"/>
              <p:cNvSpPr>
                <a:spLocks noChangeShapeType="1"/>
              </p:cNvSpPr>
              <p:nvPr/>
            </p:nvSpPr>
            <p:spPr bwMode="auto">
              <a:xfrm>
                <a:off x="2481" y="3303"/>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52" name="Freeform 3552"/>
              <p:cNvSpPr>
                <a:spLocks/>
              </p:cNvSpPr>
              <p:nvPr/>
            </p:nvSpPr>
            <p:spPr bwMode="auto">
              <a:xfrm>
                <a:off x="2458" y="33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53" name="Line 3553"/>
              <p:cNvSpPr>
                <a:spLocks noChangeShapeType="1"/>
              </p:cNvSpPr>
              <p:nvPr/>
            </p:nvSpPr>
            <p:spPr bwMode="auto">
              <a:xfrm>
                <a:off x="2481" y="3318"/>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54" name="Line 3554"/>
              <p:cNvSpPr>
                <a:spLocks noChangeShapeType="1"/>
              </p:cNvSpPr>
              <p:nvPr/>
            </p:nvSpPr>
            <p:spPr bwMode="auto">
              <a:xfrm>
                <a:off x="2490" y="3315"/>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55" name="Freeform 3555"/>
              <p:cNvSpPr>
                <a:spLocks/>
              </p:cNvSpPr>
              <p:nvPr/>
            </p:nvSpPr>
            <p:spPr bwMode="auto">
              <a:xfrm>
                <a:off x="2467"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56" name="Line 3556"/>
              <p:cNvSpPr>
                <a:spLocks noChangeShapeType="1"/>
              </p:cNvSpPr>
              <p:nvPr/>
            </p:nvSpPr>
            <p:spPr bwMode="auto">
              <a:xfrm>
                <a:off x="2490" y="3329"/>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57" name="Line 3557"/>
              <p:cNvSpPr>
                <a:spLocks noChangeShapeType="1"/>
              </p:cNvSpPr>
              <p:nvPr/>
            </p:nvSpPr>
            <p:spPr bwMode="auto">
              <a:xfrm>
                <a:off x="2498" y="3313"/>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58" name="Freeform 3558"/>
              <p:cNvSpPr>
                <a:spLocks/>
              </p:cNvSpPr>
              <p:nvPr/>
            </p:nvSpPr>
            <p:spPr bwMode="auto">
              <a:xfrm>
                <a:off x="2475"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59" name="Line 3559"/>
              <p:cNvSpPr>
                <a:spLocks noChangeShapeType="1"/>
              </p:cNvSpPr>
              <p:nvPr/>
            </p:nvSpPr>
            <p:spPr bwMode="auto">
              <a:xfrm flipV="1">
                <a:off x="2498" y="3328"/>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60" name="Line 3560"/>
              <p:cNvSpPr>
                <a:spLocks noChangeShapeType="1"/>
              </p:cNvSpPr>
              <p:nvPr/>
            </p:nvSpPr>
            <p:spPr bwMode="auto">
              <a:xfrm>
                <a:off x="2507" y="3315"/>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61" name="Freeform 3561"/>
              <p:cNvSpPr>
                <a:spLocks/>
              </p:cNvSpPr>
              <p:nvPr/>
            </p:nvSpPr>
            <p:spPr bwMode="auto">
              <a:xfrm>
                <a:off x="2484"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62" name="Line 3562"/>
              <p:cNvSpPr>
                <a:spLocks noChangeShapeType="1"/>
              </p:cNvSpPr>
              <p:nvPr/>
            </p:nvSpPr>
            <p:spPr bwMode="auto">
              <a:xfrm>
                <a:off x="2507" y="3328"/>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63" name="Line 3563"/>
              <p:cNvSpPr>
                <a:spLocks noChangeShapeType="1"/>
              </p:cNvSpPr>
              <p:nvPr/>
            </p:nvSpPr>
            <p:spPr bwMode="auto">
              <a:xfrm>
                <a:off x="2515" y="3323"/>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64" name="Freeform 3564"/>
              <p:cNvSpPr>
                <a:spLocks/>
              </p:cNvSpPr>
              <p:nvPr/>
            </p:nvSpPr>
            <p:spPr bwMode="auto">
              <a:xfrm>
                <a:off x="2493" y="332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65" name="Line 3565"/>
              <p:cNvSpPr>
                <a:spLocks noChangeShapeType="1"/>
              </p:cNvSpPr>
              <p:nvPr/>
            </p:nvSpPr>
            <p:spPr bwMode="auto">
              <a:xfrm>
                <a:off x="2515" y="3336"/>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66" name="Line 3566"/>
              <p:cNvSpPr>
                <a:spLocks noChangeShapeType="1"/>
              </p:cNvSpPr>
              <p:nvPr/>
            </p:nvSpPr>
            <p:spPr bwMode="auto">
              <a:xfrm>
                <a:off x="2524" y="3333"/>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67" name="Freeform 3567"/>
              <p:cNvSpPr>
                <a:spLocks/>
              </p:cNvSpPr>
              <p:nvPr/>
            </p:nvSpPr>
            <p:spPr bwMode="auto">
              <a:xfrm>
                <a:off x="2501"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68" name="Line 3568"/>
              <p:cNvSpPr>
                <a:spLocks noChangeShapeType="1"/>
              </p:cNvSpPr>
              <p:nvPr/>
            </p:nvSpPr>
            <p:spPr bwMode="auto">
              <a:xfrm flipV="1">
                <a:off x="2524" y="333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69" name="Line 3569"/>
              <p:cNvSpPr>
                <a:spLocks noChangeShapeType="1"/>
              </p:cNvSpPr>
              <p:nvPr/>
            </p:nvSpPr>
            <p:spPr bwMode="auto">
              <a:xfrm>
                <a:off x="2533" y="3328"/>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70" name="Freeform 3570"/>
              <p:cNvSpPr>
                <a:spLocks/>
              </p:cNvSpPr>
              <p:nvPr/>
            </p:nvSpPr>
            <p:spPr bwMode="auto">
              <a:xfrm>
                <a:off x="2510" y="332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71" name="Line 3571"/>
              <p:cNvSpPr>
                <a:spLocks noChangeShapeType="1"/>
              </p:cNvSpPr>
              <p:nvPr/>
            </p:nvSpPr>
            <p:spPr bwMode="auto">
              <a:xfrm flipV="1">
                <a:off x="2533" y="3329"/>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72" name="Line 3572"/>
              <p:cNvSpPr>
                <a:spLocks noChangeShapeType="1"/>
              </p:cNvSpPr>
              <p:nvPr/>
            </p:nvSpPr>
            <p:spPr bwMode="auto">
              <a:xfrm>
                <a:off x="2541" y="3322"/>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73" name="Freeform 3573"/>
              <p:cNvSpPr>
                <a:spLocks/>
              </p:cNvSpPr>
              <p:nvPr/>
            </p:nvSpPr>
            <p:spPr bwMode="auto">
              <a:xfrm>
                <a:off x="2518" y="332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74" name="Line 3574"/>
              <p:cNvSpPr>
                <a:spLocks noChangeShapeType="1"/>
              </p:cNvSpPr>
              <p:nvPr/>
            </p:nvSpPr>
            <p:spPr bwMode="auto">
              <a:xfrm>
                <a:off x="2541" y="3329"/>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75" name="Line 3575"/>
              <p:cNvSpPr>
                <a:spLocks noChangeShapeType="1"/>
              </p:cNvSpPr>
              <p:nvPr/>
            </p:nvSpPr>
            <p:spPr bwMode="auto">
              <a:xfrm>
                <a:off x="2550" y="3323"/>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76" name="Freeform 3576"/>
              <p:cNvSpPr>
                <a:spLocks/>
              </p:cNvSpPr>
              <p:nvPr/>
            </p:nvSpPr>
            <p:spPr bwMode="auto">
              <a:xfrm>
                <a:off x="2527"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77" name="Line 3577"/>
              <p:cNvSpPr>
                <a:spLocks noChangeShapeType="1"/>
              </p:cNvSpPr>
              <p:nvPr/>
            </p:nvSpPr>
            <p:spPr bwMode="auto">
              <a:xfrm flipV="1">
                <a:off x="2550" y="3334"/>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78" name="Line 3578"/>
              <p:cNvSpPr>
                <a:spLocks noChangeShapeType="1"/>
              </p:cNvSpPr>
              <p:nvPr/>
            </p:nvSpPr>
            <p:spPr bwMode="auto">
              <a:xfrm>
                <a:off x="2558" y="332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79" name="Freeform 3579"/>
              <p:cNvSpPr>
                <a:spLocks/>
              </p:cNvSpPr>
              <p:nvPr/>
            </p:nvSpPr>
            <p:spPr bwMode="auto">
              <a:xfrm>
                <a:off x="2535"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80" name="Line 3580"/>
              <p:cNvSpPr>
                <a:spLocks noChangeShapeType="1"/>
              </p:cNvSpPr>
              <p:nvPr/>
            </p:nvSpPr>
            <p:spPr bwMode="auto">
              <a:xfrm flipV="1">
                <a:off x="2558" y="3330"/>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81" name="Line 3581"/>
              <p:cNvSpPr>
                <a:spLocks noChangeShapeType="1"/>
              </p:cNvSpPr>
              <p:nvPr/>
            </p:nvSpPr>
            <p:spPr bwMode="auto">
              <a:xfrm>
                <a:off x="2567" y="3320"/>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82" name="Freeform 3582"/>
              <p:cNvSpPr>
                <a:spLocks/>
              </p:cNvSpPr>
              <p:nvPr/>
            </p:nvSpPr>
            <p:spPr bwMode="auto">
              <a:xfrm>
                <a:off x="2544" y="332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83" name="Line 3583"/>
              <p:cNvSpPr>
                <a:spLocks noChangeShapeType="1"/>
              </p:cNvSpPr>
              <p:nvPr/>
            </p:nvSpPr>
            <p:spPr bwMode="auto">
              <a:xfrm>
                <a:off x="2567" y="3330"/>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84" name="Line 3584"/>
              <p:cNvSpPr>
                <a:spLocks noChangeShapeType="1"/>
              </p:cNvSpPr>
              <p:nvPr/>
            </p:nvSpPr>
            <p:spPr bwMode="auto">
              <a:xfrm>
                <a:off x="2575" y="3323"/>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85" name="Freeform 3585"/>
              <p:cNvSpPr>
                <a:spLocks/>
              </p:cNvSpPr>
              <p:nvPr/>
            </p:nvSpPr>
            <p:spPr bwMode="auto">
              <a:xfrm>
                <a:off x="2553" y="332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86" name="Line 3586"/>
              <p:cNvSpPr>
                <a:spLocks noChangeShapeType="1"/>
              </p:cNvSpPr>
              <p:nvPr/>
            </p:nvSpPr>
            <p:spPr bwMode="auto">
              <a:xfrm>
                <a:off x="2575" y="3335"/>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87" name="Line 3587"/>
              <p:cNvSpPr>
                <a:spLocks noChangeShapeType="1"/>
              </p:cNvSpPr>
              <p:nvPr/>
            </p:nvSpPr>
            <p:spPr bwMode="auto">
              <a:xfrm>
                <a:off x="2584" y="3318"/>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88" name="Freeform 3588"/>
              <p:cNvSpPr>
                <a:spLocks/>
              </p:cNvSpPr>
              <p:nvPr/>
            </p:nvSpPr>
            <p:spPr bwMode="auto">
              <a:xfrm>
                <a:off x="2561" y="33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89" name="Line 3589"/>
              <p:cNvSpPr>
                <a:spLocks noChangeShapeType="1"/>
              </p:cNvSpPr>
              <p:nvPr/>
            </p:nvSpPr>
            <p:spPr bwMode="auto">
              <a:xfrm flipV="1">
                <a:off x="2584" y="3328"/>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90" name="Line 3590"/>
              <p:cNvSpPr>
                <a:spLocks noChangeShapeType="1"/>
              </p:cNvSpPr>
              <p:nvPr/>
            </p:nvSpPr>
            <p:spPr bwMode="auto">
              <a:xfrm>
                <a:off x="2593" y="3306"/>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91" name="Freeform 3591"/>
              <p:cNvSpPr>
                <a:spLocks/>
              </p:cNvSpPr>
              <p:nvPr/>
            </p:nvSpPr>
            <p:spPr bwMode="auto">
              <a:xfrm>
                <a:off x="2570" y="330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92" name="Line 3592"/>
              <p:cNvSpPr>
                <a:spLocks noChangeShapeType="1"/>
              </p:cNvSpPr>
              <p:nvPr/>
            </p:nvSpPr>
            <p:spPr bwMode="auto">
              <a:xfrm>
                <a:off x="2593" y="3328"/>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93" name="Line 3593"/>
              <p:cNvSpPr>
                <a:spLocks noChangeShapeType="1"/>
              </p:cNvSpPr>
              <p:nvPr/>
            </p:nvSpPr>
            <p:spPr bwMode="auto">
              <a:xfrm>
                <a:off x="2601" y="3310"/>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94" name="Freeform 3594"/>
              <p:cNvSpPr>
                <a:spLocks/>
              </p:cNvSpPr>
              <p:nvPr/>
            </p:nvSpPr>
            <p:spPr bwMode="auto">
              <a:xfrm>
                <a:off x="2578" y="33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95" name="Line 3595"/>
              <p:cNvSpPr>
                <a:spLocks noChangeShapeType="1"/>
              </p:cNvSpPr>
              <p:nvPr/>
            </p:nvSpPr>
            <p:spPr bwMode="auto">
              <a:xfrm>
                <a:off x="2601" y="3328"/>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96" name="Line 3596"/>
              <p:cNvSpPr>
                <a:spLocks noChangeShapeType="1"/>
              </p:cNvSpPr>
              <p:nvPr/>
            </p:nvSpPr>
            <p:spPr bwMode="auto">
              <a:xfrm>
                <a:off x="2610" y="3315"/>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197" name="Freeform 3597"/>
              <p:cNvSpPr>
                <a:spLocks/>
              </p:cNvSpPr>
              <p:nvPr/>
            </p:nvSpPr>
            <p:spPr bwMode="auto">
              <a:xfrm>
                <a:off x="2587" y="331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198" name="Line 3598"/>
              <p:cNvSpPr>
                <a:spLocks noChangeShapeType="1"/>
              </p:cNvSpPr>
              <p:nvPr/>
            </p:nvSpPr>
            <p:spPr bwMode="auto">
              <a:xfrm>
                <a:off x="2610" y="3335"/>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199" name="Line 3599"/>
              <p:cNvSpPr>
                <a:spLocks noChangeShapeType="1"/>
              </p:cNvSpPr>
              <p:nvPr/>
            </p:nvSpPr>
            <p:spPr bwMode="auto">
              <a:xfrm>
                <a:off x="2618" y="3331"/>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00" name="Freeform 3600"/>
              <p:cNvSpPr>
                <a:spLocks/>
              </p:cNvSpPr>
              <p:nvPr/>
            </p:nvSpPr>
            <p:spPr bwMode="auto">
              <a:xfrm>
                <a:off x="2595"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01" name="Line 3601"/>
              <p:cNvSpPr>
                <a:spLocks noChangeShapeType="1"/>
              </p:cNvSpPr>
              <p:nvPr/>
            </p:nvSpPr>
            <p:spPr bwMode="auto">
              <a:xfrm>
                <a:off x="2618" y="3343"/>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02" name="Line 3602"/>
              <p:cNvSpPr>
                <a:spLocks noChangeShapeType="1"/>
              </p:cNvSpPr>
              <p:nvPr/>
            </p:nvSpPr>
            <p:spPr bwMode="auto">
              <a:xfrm>
                <a:off x="2627" y="3345"/>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03" name="Freeform 3603"/>
              <p:cNvSpPr>
                <a:spLocks/>
              </p:cNvSpPr>
              <p:nvPr/>
            </p:nvSpPr>
            <p:spPr bwMode="auto">
              <a:xfrm>
                <a:off x="2604"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04" name="Line 3604"/>
              <p:cNvSpPr>
                <a:spLocks noChangeShapeType="1"/>
              </p:cNvSpPr>
              <p:nvPr/>
            </p:nvSpPr>
            <p:spPr bwMode="auto">
              <a:xfrm>
                <a:off x="2627" y="3356"/>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05" name="Line 3605"/>
              <p:cNvSpPr>
                <a:spLocks noChangeShapeType="1"/>
              </p:cNvSpPr>
              <p:nvPr/>
            </p:nvSpPr>
            <p:spPr bwMode="auto">
              <a:xfrm>
                <a:off x="2635" y="3351"/>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06" name="Freeform 3606"/>
              <p:cNvSpPr>
                <a:spLocks/>
              </p:cNvSpPr>
              <p:nvPr/>
            </p:nvSpPr>
            <p:spPr bwMode="auto">
              <a:xfrm>
                <a:off x="2612" y="33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07" name="Line 3607"/>
              <p:cNvSpPr>
                <a:spLocks noChangeShapeType="1"/>
              </p:cNvSpPr>
              <p:nvPr/>
            </p:nvSpPr>
            <p:spPr bwMode="auto">
              <a:xfrm flipV="1">
                <a:off x="2635" y="3359"/>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08" name="Line 3608"/>
              <p:cNvSpPr>
                <a:spLocks noChangeShapeType="1"/>
              </p:cNvSpPr>
              <p:nvPr/>
            </p:nvSpPr>
            <p:spPr bwMode="auto">
              <a:xfrm>
                <a:off x="2644" y="3343"/>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09" name="Freeform 3609"/>
              <p:cNvSpPr>
                <a:spLocks/>
              </p:cNvSpPr>
              <p:nvPr/>
            </p:nvSpPr>
            <p:spPr bwMode="auto">
              <a:xfrm>
                <a:off x="2621"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10" name="Line 3610"/>
              <p:cNvSpPr>
                <a:spLocks noChangeShapeType="1"/>
              </p:cNvSpPr>
              <p:nvPr/>
            </p:nvSpPr>
            <p:spPr bwMode="auto">
              <a:xfrm flipV="1">
                <a:off x="2644" y="3354"/>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11" name="Line 3611"/>
              <p:cNvSpPr>
                <a:spLocks noChangeShapeType="1"/>
              </p:cNvSpPr>
              <p:nvPr/>
            </p:nvSpPr>
            <p:spPr bwMode="auto">
              <a:xfrm>
                <a:off x="2652" y="3338"/>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12" name="Freeform 3612"/>
              <p:cNvSpPr>
                <a:spLocks/>
              </p:cNvSpPr>
              <p:nvPr/>
            </p:nvSpPr>
            <p:spPr bwMode="auto">
              <a:xfrm>
                <a:off x="2630" y="333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13" name="Line 3613"/>
              <p:cNvSpPr>
                <a:spLocks noChangeShapeType="1"/>
              </p:cNvSpPr>
              <p:nvPr/>
            </p:nvSpPr>
            <p:spPr bwMode="auto">
              <a:xfrm flipV="1">
                <a:off x="2652" y="3346"/>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14" name="Line 3614"/>
              <p:cNvSpPr>
                <a:spLocks noChangeShapeType="1"/>
              </p:cNvSpPr>
              <p:nvPr/>
            </p:nvSpPr>
            <p:spPr bwMode="auto">
              <a:xfrm>
                <a:off x="2661" y="3339"/>
                <a:ext cx="0" cy="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15" name="Freeform 3615"/>
              <p:cNvSpPr>
                <a:spLocks/>
              </p:cNvSpPr>
              <p:nvPr/>
            </p:nvSpPr>
            <p:spPr bwMode="auto">
              <a:xfrm>
                <a:off x="2638"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16" name="Line 3616"/>
              <p:cNvSpPr>
                <a:spLocks noChangeShapeType="1"/>
              </p:cNvSpPr>
              <p:nvPr/>
            </p:nvSpPr>
            <p:spPr bwMode="auto">
              <a:xfrm flipV="1">
                <a:off x="2661" y="3333"/>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17" name="Line 3617"/>
              <p:cNvSpPr>
                <a:spLocks noChangeShapeType="1"/>
              </p:cNvSpPr>
              <p:nvPr/>
            </p:nvSpPr>
            <p:spPr bwMode="auto">
              <a:xfrm>
                <a:off x="2670" y="3329"/>
                <a:ext cx="0" cy="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18" name="Freeform 3618"/>
              <p:cNvSpPr>
                <a:spLocks/>
              </p:cNvSpPr>
              <p:nvPr/>
            </p:nvSpPr>
            <p:spPr bwMode="auto">
              <a:xfrm>
                <a:off x="2647" y="332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19" name="Line 3619"/>
              <p:cNvSpPr>
                <a:spLocks noChangeShapeType="1"/>
              </p:cNvSpPr>
              <p:nvPr/>
            </p:nvSpPr>
            <p:spPr bwMode="auto">
              <a:xfrm>
                <a:off x="2670" y="3333"/>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20" name="Line 3620"/>
              <p:cNvSpPr>
                <a:spLocks noChangeShapeType="1"/>
              </p:cNvSpPr>
              <p:nvPr/>
            </p:nvSpPr>
            <p:spPr bwMode="auto">
              <a:xfrm>
                <a:off x="2678" y="3327"/>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21" name="Freeform 3621"/>
              <p:cNvSpPr>
                <a:spLocks/>
              </p:cNvSpPr>
              <p:nvPr/>
            </p:nvSpPr>
            <p:spPr bwMode="auto">
              <a:xfrm>
                <a:off x="2655" y="33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22" name="Line 3622"/>
              <p:cNvSpPr>
                <a:spLocks noChangeShapeType="1"/>
              </p:cNvSpPr>
              <p:nvPr/>
            </p:nvSpPr>
            <p:spPr bwMode="auto">
              <a:xfrm>
                <a:off x="2678" y="3338"/>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23" name="Line 3623"/>
              <p:cNvSpPr>
                <a:spLocks noChangeShapeType="1"/>
              </p:cNvSpPr>
              <p:nvPr/>
            </p:nvSpPr>
            <p:spPr bwMode="auto">
              <a:xfrm>
                <a:off x="2687" y="3331"/>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24" name="Freeform 3624"/>
              <p:cNvSpPr>
                <a:spLocks/>
              </p:cNvSpPr>
              <p:nvPr/>
            </p:nvSpPr>
            <p:spPr bwMode="auto">
              <a:xfrm>
                <a:off x="2664"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25" name="Line 3625"/>
              <p:cNvSpPr>
                <a:spLocks noChangeShapeType="1"/>
              </p:cNvSpPr>
              <p:nvPr/>
            </p:nvSpPr>
            <p:spPr bwMode="auto">
              <a:xfrm flipV="1">
                <a:off x="2687" y="3331"/>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26" name="Line 3626"/>
              <p:cNvSpPr>
                <a:spLocks noChangeShapeType="1"/>
              </p:cNvSpPr>
              <p:nvPr/>
            </p:nvSpPr>
            <p:spPr bwMode="auto">
              <a:xfrm>
                <a:off x="2695" y="3316"/>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27" name="Freeform 3627"/>
              <p:cNvSpPr>
                <a:spLocks/>
              </p:cNvSpPr>
              <p:nvPr/>
            </p:nvSpPr>
            <p:spPr bwMode="auto">
              <a:xfrm>
                <a:off x="2672" y="33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28" name="Line 3628"/>
              <p:cNvSpPr>
                <a:spLocks noChangeShapeType="1"/>
              </p:cNvSpPr>
              <p:nvPr/>
            </p:nvSpPr>
            <p:spPr bwMode="auto">
              <a:xfrm>
                <a:off x="2695" y="3331"/>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29" name="Line 3629"/>
              <p:cNvSpPr>
                <a:spLocks noChangeShapeType="1"/>
              </p:cNvSpPr>
              <p:nvPr/>
            </p:nvSpPr>
            <p:spPr bwMode="auto">
              <a:xfrm>
                <a:off x="2704" y="3320"/>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30" name="Freeform 3630"/>
              <p:cNvSpPr>
                <a:spLocks/>
              </p:cNvSpPr>
              <p:nvPr/>
            </p:nvSpPr>
            <p:spPr bwMode="auto">
              <a:xfrm>
                <a:off x="2681" y="332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31" name="Line 3631"/>
              <p:cNvSpPr>
                <a:spLocks noChangeShapeType="1"/>
              </p:cNvSpPr>
              <p:nvPr/>
            </p:nvSpPr>
            <p:spPr bwMode="auto">
              <a:xfrm>
                <a:off x="2704" y="3336"/>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32" name="Line 3632"/>
              <p:cNvSpPr>
                <a:spLocks noChangeShapeType="1"/>
              </p:cNvSpPr>
              <p:nvPr/>
            </p:nvSpPr>
            <p:spPr bwMode="auto">
              <a:xfrm>
                <a:off x="2712" y="3325"/>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33" name="Freeform 3633"/>
              <p:cNvSpPr>
                <a:spLocks/>
              </p:cNvSpPr>
              <p:nvPr/>
            </p:nvSpPr>
            <p:spPr bwMode="auto">
              <a:xfrm>
                <a:off x="2690"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34" name="Line 3634"/>
              <p:cNvSpPr>
                <a:spLocks noChangeShapeType="1"/>
              </p:cNvSpPr>
              <p:nvPr/>
            </p:nvSpPr>
            <p:spPr bwMode="auto">
              <a:xfrm>
                <a:off x="2712" y="3340"/>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35" name="Line 3635"/>
              <p:cNvSpPr>
                <a:spLocks noChangeShapeType="1"/>
              </p:cNvSpPr>
              <p:nvPr/>
            </p:nvSpPr>
            <p:spPr bwMode="auto">
              <a:xfrm>
                <a:off x="2721" y="3332"/>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36" name="Freeform 3636"/>
              <p:cNvSpPr>
                <a:spLocks/>
              </p:cNvSpPr>
              <p:nvPr/>
            </p:nvSpPr>
            <p:spPr bwMode="auto">
              <a:xfrm>
                <a:off x="2698"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37" name="Line 3637"/>
              <p:cNvSpPr>
                <a:spLocks noChangeShapeType="1"/>
              </p:cNvSpPr>
              <p:nvPr/>
            </p:nvSpPr>
            <p:spPr bwMode="auto">
              <a:xfrm>
                <a:off x="2721" y="3342"/>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38" name="Line 3638"/>
              <p:cNvSpPr>
                <a:spLocks noChangeShapeType="1"/>
              </p:cNvSpPr>
              <p:nvPr/>
            </p:nvSpPr>
            <p:spPr bwMode="auto">
              <a:xfrm>
                <a:off x="2730" y="3345"/>
                <a:ext cx="0" cy="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39" name="Freeform 3639"/>
              <p:cNvSpPr>
                <a:spLocks/>
              </p:cNvSpPr>
              <p:nvPr/>
            </p:nvSpPr>
            <p:spPr bwMode="auto">
              <a:xfrm>
                <a:off x="2707"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40" name="Line 3640"/>
              <p:cNvSpPr>
                <a:spLocks noChangeShapeType="1"/>
              </p:cNvSpPr>
              <p:nvPr/>
            </p:nvSpPr>
            <p:spPr bwMode="auto">
              <a:xfrm>
                <a:off x="2730" y="3350"/>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41" name="Line 3641"/>
              <p:cNvSpPr>
                <a:spLocks noChangeShapeType="1"/>
              </p:cNvSpPr>
              <p:nvPr/>
            </p:nvSpPr>
            <p:spPr bwMode="auto">
              <a:xfrm>
                <a:off x="2738" y="3342"/>
                <a:ext cx="0" cy="1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42" name="Freeform 3642"/>
              <p:cNvSpPr>
                <a:spLocks/>
              </p:cNvSpPr>
              <p:nvPr/>
            </p:nvSpPr>
            <p:spPr bwMode="auto">
              <a:xfrm>
                <a:off x="2715"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43" name="Line 3643"/>
              <p:cNvSpPr>
                <a:spLocks noChangeShapeType="1"/>
              </p:cNvSpPr>
              <p:nvPr/>
            </p:nvSpPr>
            <p:spPr bwMode="auto">
              <a:xfrm flipV="1">
                <a:off x="2738" y="3346"/>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44" name="Line 3644"/>
              <p:cNvSpPr>
                <a:spLocks noChangeShapeType="1"/>
              </p:cNvSpPr>
              <p:nvPr/>
            </p:nvSpPr>
            <p:spPr bwMode="auto">
              <a:xfrm>
                <a:off x="2747" y="3335"/>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45" name="Freeform 3645"/>
              <p:cNvSpPr>
                <a:spLocks/>
              </p:cNvSpPr>
              <p:nvPr/>
            </p:nvSpPr>
            <p:spPr bwMode="auto">
              <a:xfrm>
                <a:off x="2724"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46" name="Line 3646"/>
              <p:cNvSpPr>
                <a:spLocks noChangeShapeType="1"/>
              </p:cNvSpPr>
              <p:nvPr/>
            </p:nvSpPr>
            <p:spPr bwMode="auto">
              <a:xfrm flipV="1">
                <a:off x="2747" y="3341"/>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47" name="Line 3647"/>
              <p:cNvSpPr>
                <a:spLocks noChangeShapeType="1"/>
              </p:cNvSpPr>
              <p:nvPr/>
            </p:nvSpPr>
            <p:spPr bwMode="auto">
              <a:xfrm>
                <a:off x="2755" y="3325"/>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48" name="Freeform 3648"/>
              <p:cNvSpPr>
                <a:spLocks/>
              </p:cNvSpPr>
              <p:nvPr/>
            </p:nvSpPr>
            <p:spPr bwMode="auto">
              <a:xfrm>
                <a:off x="2732"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49" name="Line 3649"/>
              <p:cNvSpPr>
                <a:spLocks noChangeShapeType="1"/>
              </p:cNvSpPr>
              <p:nvPr/>
            </p:nvSpPr>
            <p:spPr bwMode="auto">
              <a:xfrm flipV="1">
                <a:off x="2755" y="3333"/>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50" name="Line 3650"/>
              <p:cNvSpPr>
                <a:spLocks noChangeShapeType="1"/>
              </p:cNvSpPr>
              <p:nvPr/>
            </p:nvSpPr>
            <p:spPr bwMode="auto">
              <a:xfrm>
                <a:off x="2764" y="3315"/>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51" name="Freeform 3651"/>
              <p:cNvSpPr>
                <a:spLocks/>
              </p:cNvSpPr>
              <p:nvPr/>
            </p:nvSpPr>
            <p:spPr bwMode="auto">
              <a:xfrm>
                <a:off x="2741"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52" name="Line 3652"/>
              <p:cNvSpPr>
                <a:spLocks noChangeShapeType="1"/>
              </p:cNvSpPr>
              <p:nvPr/>
            </p:nvSpPr>
            <p:spPr bwMode="auto">
              <a:xfrm flipV="1">
                <a:off x="2764" y="3330"/>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53" name="Line 3653"/>
              <p:cNvSpPr>
                <a:spLocks noChangeShapeType="1"/>
              </p:cNvSpPr>
              <p:nvPr/>
            </p:nvSpPr>
            <p:spPr bwMode="auto">
              <a:xfrm>
                <a:off x="2772" y="3309"/>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54" name="Freeform 3654"/>
              <p:cNvSpPr>
                <a:spLocks/>
              </p:cNvSpPr>
              <p:nvPr/>
            </p:nvSpPr>
            <p:spPr bwMode="auto">
              <a:xfrm>
                <a:off x="2750" y="330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55" name="Line 3655"/>
              <p:cNvSpPr>
                <a:spLocks noChangeShapeType="1"/>
              </p:cNvSpPr>
              <p:nvPr/>
            </p:nvSpPr>
            <p:spPr bwMode="auto">
              <a:xfrm>
                <a:off x="2772" y="3330"/>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56" name="Line 3656"/>
              <p:cNvSpPr>
                <a:spLocks noChangeShapeType="1"/>
              </p:cNvSpPr>
              <p:nvPr/>
            </p:nvSpPr>
            <p:spPr bwMode="auto">
              <a:xfrm>
                <a:off x="2781" y="3313"/>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57" name="Freeform 3657"/>
              <p:cNvSpPr>
                <a:spLocks/>
              </p:cNvSpPr>
              <p:nvPr/>
            </p:nvSpPr>
            <p:spPr bwMode="auto">
              <a:xfrm>
                <a:off x="2758"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58" name="Line 3658"/>
              <p:cNvSpPr>
                <a:spLocks noChangeShapeType="1"/>
              </p:cNvSpPr>
              <p:nvPr/>
            </p:nvSpPr>
            <p:spPr bwMode="auto">
              <a:xfrm>
                <a:off x="2781" y="3338"/>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59" name="Line 3659"/>
              <p:cNvSpPr>
                <a:spLocks noChangeShapeType="1"/>
              </p:cNvSpPr>
              <p:nvPr/>
            </p:nvSpPr>
            <p:spPr bwMode="auto">
              <a:xfrm>
                <a:off x="2790" y="3320"/>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60" name="Freeform 3660"/>
              <p:cNvSpPr>
                <a:spLocks/>
              </p:cNvSpPr>
              <p:nvPr/>
            </p:nvSpPr>
            <p:spPr bwMode="auto">
              <a:xfrm>
                <a:off x="2767" y="332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61" name="Line 3661"/>
              <p:cNvSpPr>
                <a:spLocks noChangeShapeType="1"/>
              </p:cNvSpPr>
              <p:nvPr/>
            </p:nvSpPr>
            <p:spPr bwMode="auto">
              <a:xfrm>
                <a:off x="2790" y="3341"/>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62" name="Line 3662"/>
              <p:cNvSpPr>
                <a:spLocks noChangeShapeType="1"/>
              </p:cNvSpPr>
              <p:nvPr/>
            </p:nvSpPr>
            <p:spPr bwMode="auto">
              <a:xfrm>
                <a:off x="2798" y="3330"/>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63" name="Freeform 3663"/>
              <p:cNvSpPr>
                <a:spLocks/>
              </p:cNvSpPr>
              <p:nvPr/>
            </p:nvSpPr>
            <p:spPr bwMode="auto">
              <a:xfrm>
                <a:off x="2775"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64" name="Line 3664"/>
              <p:cNvSpPr>
                <a:spLocks noChangeShapeType="1"/>
              </p:cNvSpPr>
              <p:nvPr/>
            </p:nvSpPr>
            <p:spPr bwMode="auto">
              <a:xfrm flipV="1">
                <a:off x="2798" y="3336"/>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65" name="Line 3665"/>
              <p:cNvSpPr>
                <a:spLocks noChangeShapeType="1"/>
              </p:cNvSpPr>
              <p:nvPr/>
            </p:nvSpPr>
            <p:spPr bwMode="auto">
              <a:xfrm>
                <a:off x="2807" y="3322"/>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66" name="Freeform 3666"/>
              <p:cNvSpPr>
                <a:spLocks/>
              </p:cNvSpPr>
              <p:nvPr/>
            </p:nvSpPr>
            <p:spPr bwMode="auto">
              <a:xfrm>
                <a:off x="2784" y="332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67" name="Line 3667"/>
              <p:cNvSpPr>
                <a:spLocks noChangeShapeType="1"/>
              </p:cNvSpPr>
              <p:nvPr/>
            </p:nvSpPr>
            <p:spPr bwMode="auto">
              <a:xfrm flipV="1">
                <a:off x="2807" y="3326"/>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68" name="Line 3668"/>
              <p:cNvSpPr>
                <a:spLocks noChangeShapeType="1"/>
              </p:cNvSpPr>
              <p:nvPr/>
            </p:nvSpPr>
            <p:spPr bwMode="auto">
              <a:xfrm>
                <a:off x="2815" y="3313"/>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69" name="Freeform 3669"/>
              <p:cNvSpPr>
                <a:spLocks/>
              </p:cNvSpPr>
              <p:nvPr/>
            </p:nvSpPr>
            <p:spPr bwMode="auto">
              <a:xfrm>
                <a:off x="2792"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70" name="Line 3670"/>
              <p:cNvSpPr>
                <a:spLocks noChangeShapeType="1"/>
              </p:cNvSpPr>
              <p:nvPr/>
            </p:nvSpPr>
            <p:spPr bwMode="auto">
              <a:xfrm flipV="1">
                <a:off x="2815" y="3320"/>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71" name="Line 3671"/>
              <p:cNvSpPr>
                <a:spLocks noChangeShapeType="1"/>
              </p:cNvSpPr>
              <p:nvPr/>
            </p:nvSpPr>
            <p:spPr bwMode="auto">
              <a:xfrm>
                <a:off x="2824" y="3307"/>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72" name="Freeform 3672"/>
              <p:cNvSpPr>
                <a:spLocks/>
              </p:cNvSpPr>
              <p:nvPr/>
            </p:nvSpPr>
            <p:spPr bwMode="auto">
              <a:xfrm>
                <a:off x="2801" y="330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grpSp>
        <p:sp>
          <p:nvSpPr>
            <p:cNvPr id="4125274" name="Line 3674"/>
            <p:cNvSpPr>
              <a:spLocks noChangeShapeType="1"/>
            </p:cNvSpPr>
            <p:nvPr/>
          </p:nvSpPr>
          <p:spPr bwMode="auto">
            <a:xfrm>
              <a:off x="2824" y="3320"/>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75" name="Line 3675"/>
            <p:cNvSpPr>
              <a:spLocks noChangeShapeType="1"/>
            </p:cNvSpPr>
            <p:nvPr/>
          </p:nvSpPr>
          <p:spPr bwMode="auto">
            <a:xfrm>
              <a:off x="2832" y="3315"/>
              <a:ext cx="0" cy="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76" name="Freeform 3676"/>
            <p:cNvSpPr>
              <a:spLocks/>
            </p:cNvSpPr>
            <p:nvPr/>
          </p:nvSpPr>
          <p:spPr bwMode="auto">
            <a:xfrm>
              <a:off x="2809"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77" name="Line 3677"/>
            <p:cNvSpPr>
              <a:spLocks noChangeShapeType="1"/>
            </p:cNvSpPr>
            <p:nvPr/>
          </p:nvSpPr>
          <p:spPr bwMode="auto">
            <a:xfrm flipV="1">
              <a:off x="2832" y="3313"/>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78" name="Line 3678"/>
            <p:cNvSpPr>
              <a:spLocks noChangeShapeType="1"/>
            </p:cNvSpPr>
            <p:nvPr/>
          </p:nvSpPr>
          <p:spPr bwMode="auto">
            <a:xfrm>
              <a:off x="2841" y="3302"/>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79" name="Freeform 3679"/>
            <p:cNvSpPr>
              <a:spLocks/>
            </p:cNvSpPr>
            <p:nvPr/>
          </p:nvSpPr>
          <p:spPr bwMode="auto">
            <a:xfrm>
              <a:off x="2818" y="330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80" name="Line 3680"/>
            <p:cNvSpPr>
              <a:spLocks noChangeShapeType="1"/>
            </p:cNvSpPr>
            <p:nvPr/>
          </p:nvSpPr>
          <p:spPr bwMode="auto">
            <a:xfrm flipV="1">
              <a:off x="2841" y="3307"/>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81" name="Line 3681"/>
            <p:cNvSpPr>
              <a:spLocks noChangeShapeType="1"/>
            </p:cNvSpPr>
            <p:nvPr/>
          </p:nvSpPr>
          <p:spPr bwMode="auto">
            <a:xfrm>
              <a:off x="2849" y="3277"/>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82" name="Freeform 3682"/>
            <p:cNvSpPr>
              <a:spLocks/>
            </p:cNvSpPr>
            <p:nvPr/>
          </p:nvSpPr>
          <p:spPr bwMode="auto">
            <a:xfrm>
              <a:off x="2827" y="327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83" name="Line 3683"/>
            <p:cNvSpPr>
              <a:spLocks noChangeShapeType="1"/>
            </p:cNvSpPr>
            <p:nvPr/>
          </p:nvSpPr>
          <p:spPr bwMode="auto">
            <a:xfrm>
              <a:off x="2849" y="3307"/>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84" name="Line 3684"/>
            <p:cNvSpPr>
              <a:spLocks noChangeShapeType="1"/>
            </p:cNvSpPr>
            <p:nvPr/>
          </p:nvSpPr>
          <p:spPr bwMode="auto">
            <a:xfrm>
              <a:off x="2858" y="3280"/>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85" name="Freeform 3685"/>
            <p:cNvSpPr>
              <a:spLocks/>
            </p:cNvSpPr>
            <p:nvPr/>
          </p:nvSpPr>
          <p:spPr bwMode="auto">
            <a:xfrm>
              <a:off x="2835" y="32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286" name="Line 3686"/>
            <p:cNvSpPr>
              <a:spLocks noChangeShapeType="1"/>
            </p:cNvSpPr>
            <p:nvPr/>
          </p:nvSpPr>
          <p:spPr bwMode="auto">
            <a:xfrm>
              <a:off x="2858" y="3310"/>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87" name="Line 3687"/>
            <p:cNvSpPr>
              <a:spLocks noChangeShapeType="1"/>
            </p:cNvSpPr>
            <p:nvPr/>
          </p:nvSpPr>
          <p:spPr bwMode="auto">
            <a:xfrm>
              <a:off x="2867" y="3293"/>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88" name="Line 3688"/>
            <p:cNvSpPr>
              <a:spLocks noChangeShapeType="1"/>
            </p:cNvSpPr>
            <p:nvPr/>
          </p:nvSpPr>
          <p:spPr bwMode="auto">
            <a:xfrm>
              <a:off x="2844" y="3293"/>
              <a:ext cx="41"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289" name="Line 3689"/>
            <p:cNvSpPr>
              <a:spLocks noChangeShapeType="1"/>
            </p:cNvSpPr>
            <p:nvPr/>
          </p:nvSpPr>
          <p:spPr bwMode="auto">
            <a:xfrm>
              <a:off x="2867" y="3320"/>
              <a:ext cx="4"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290" name="Rectangle 3690"/>
            <p:cNvSpPr>
              <a:spLocks noChangeArrowheads="1"/>
            </p:cNvSpPr>
            <p:nvPr/>
          </p:nvSpPr>
          <p:spPr bwMode="auto">
            <a:xfrm>
              <a:off x="1781" y="3724"/>
              <a:ext cx="474"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Time (sec)</a:t>
              </a:r>
              <a:endParaRPr lang="en-US">
                <a:solidFill>
                  <a:srgbClr val="FFFFFF"/>
                </a:solidFill>
                <a:effectLst>
                  <a:outerShdw blurRad="38100" dist="38100" dir="2700000" algn="tl">
                    <a:srgbClr val="000000"/>
                  </a:outerShdw>
                </a:effectLst>
                <a:cs typeface="Arial" pitchFamily="34" charset="0"/>
              </a:endParaRPr>
            </a:p>
          </p:txBody>
        </p:sp>
        <p:sp>
          <p:nvSpPr>
            <p:cNvPr id="4125291" name="Rectangle 3691"/>
            <p:cNvSpPr>
              <a:spLocks noChangeArrowheads="1"/>
            </p:cNvSpPr>
            <p:nvPr/>
          </p:nvSpPr>
          <p:spPr bwMode="auto">
            <a:xfrm rot="16200000">
              <a:off x="512" y="2929"/>
              <a:ext cx="533"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  Baseline</a:t>
              </a:r>
              <a:endParaRPr lang="en-US">
                <a:solidFill>
                  <a:srgbClr val="FFFFFF"/>
                </a:solidFill>
                <a:effectLst>
                  <a:outerShdw blurRad="38100" dist="38100" dir="2700000" algn="tl">
                    <a:srgbClr val="000000"/>
                  </a:outerShdw>
                </a:effectLst>
                <a:cs typeface="Arial" pitchFamily="34" charset="0"/>
              </a:endParaRPr>
            </a:p>
          </p:txBody>
        </p:sp>
        <p:sp>
          <p:nvSpPr>
            <p:cNvPr id="4125295" name="Rectangle 3695"/>
            <p:cNvSpPr>
              <a:spLocks noChangeArrowheads="1"/>
            </p:cNvSpPr>
            <p:nvPr/>
          </p:nvSpPr>
          <p:spPr bwMode="auto">
            <a:xfrm>
              <a:off x="3536" y="2423"/>
              <a:ext cx="1712" cy="1145"/>
            </a:xfrm>
            <a:prstGeom prst="rect">
              <a:avLst/>
            </a:prstGeom>
            <a:noFill/>
            <a:ln w="9525">
              <a:noFill/>
              <a:miter lim="800000"/>
              <a:headEnd/>
              <a:tailEnd/>
            </a:ln>
          </p:spPr>
          <p:txBody>
            <a:bodyPr/>
            <a:lstStyle/>
            <a:p>
              <a:pPr>
                <a:defRPr/>
              </a:pPr>
              <a:endParaRPr lang="en-US" sz="2000">
                <a:cs typeface="Arial" pitchFamily="34" charset="0"/>
              </a:endParaRPr>
            </a:p>
          </p:txBody>
        </p:sp>
        <p:sp>
          <p:nvSpPr>
            <p:cNvPr id="4125296" name="Line 3696"/>
            <p:cNvSpPr>
              <a:spLocks noChangeShapeType="1"/>
            </p:cNvSpPr>
            <p:nvPr/>
          </p:nvSpPr>
          <p:spPr bwMode="auto">
            <a:xfrm>
              <a:off x="3536" y="3564"/>
              <a:ext cx="1713"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297" name="Line 3697"/>
            <p:cNvSpPr>
              <a:spLocks noChangeShapeType="1"/>
            </p:cNvSpPr>
            <p:nvPr/>
          </p:nvSpPr>
          <p:spPr bwMode="auto">
            <a:xfrm>
              <a:off x="3536" y="3564"/>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298" name="Rectangle 3698"/>
            <p:cNvSpPr>
              <a:spLocks noChangeArrowheads="1"/>
            </p:cNvSpPr>
            <p:nvPr/>
          </p:nvSpPr>
          <p:spPr bwMode="auto">
            <a:xfrm>
              <a:off x="3491" y="3608"/>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0</a:t>
              </a:r>
              <a:endParaRPr lang="en-US">
                <a:solidFill>
                  <a:srgbClr val="FFFFFF"/>
                </a:solidFill>
                <a:effectLst>
                  <a:outerShdw blurRad="38100" dist="38100" dir="2700000" algn="tl">
                    <a:srgbClr val="000000"/>
                  </a:outerShdw>
                </a:effectLst>
                <a:cs typeface="Arial" pitchFamily="34" charset="0"/>
              </a:endParaRPr>
            </a:p>
          </p:txBody>
        </p:sp>
        <p:sp>
          <p:nvSpPr>
            <p:cNvPr id="4125299" name="Line 3699"/>
            <p:cNvSpPr>
              <a:spLocks noChangeShapeType="1"/>
            </p:cNvSpPr>
            <p:nvPr/>
          </p:nvSpPr>
          <p:spPr bwMode="auto">
            <a:xfrm>
              <a:off x="3879" y="3564"/>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00" name="Rectangle 3700"/>
            <p:cNvSpPr>
              <a:spLocks noChangeArrowheads="1"/>
            </p:cNvSpPr>
            <p:nvPr/>
          </p:nvSpPr>
          <p:spPr bwMode="auto">
            <a:xfrm>
              <a:off x="3834" y="3608"/>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a:t>
              </a:r>
              <a:endParaRPr lang="en-US">
                <a:solidFill>
                  <a:srgbClr val="FFFFFF"/>
                </a:solidFill>
                <a:effectLst>
                  <a:outerShdw blurRad="38100" dist="38100" dir="2700000" algn="tl">
                    <a:srgbClr val="000000"/>
                  </a:outerShdw>
                </a:effectLst>
                <a:cs typeface="Arial" pitchFamily="34" charset="0"/>
              </a:endParaRPr>
            </a:p>
          </p:txBody>
        </p:sp>
        <p:sp>
          <p:nvSpPr>
            <p:cNvPr id="4125301" name="Line 3701"/>
            <p:cNvSpPr>
              <a:spLocks noChangeShapeType="1"/>
            </p:cNvSpPr>
            <p:nvPr/>
          </p:nvSpPr>
          <p:spPr bwMode="auto">
            <a:xfrm>
              <a:off x="4222" y="3564"/>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02" name="Rectangle 3702"/>
            <p:cNvSpPr>
              <a:spLocks noChangeArrowheads="1"/>
            </p:cNvSpPr>
            <p:nvPr/>
          </p:nvSpPr>
          <p:spPr bwMode="auto">
            <a:xfrm>
              <a:off x="4177" y="3608"/>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4</a:t>
              </a:r>
              <a:endParaRPr lang="en-US">
                <a:solidFill>
                  <a:srgbClr val="FFFFFF"/>
                </a:solidFill>
                <a:effectLst>
                  <a:outerShdw blurRad="38100" dist="38100" dir="2700000" algn="tl">
                    <a:srgbClr val="000000"/>
                  </a:outerShdw>
                </a:effectLst>
                <a:cs typeface="Arial" pitchFamily="34" charset="0"/>
              </a:endParaRPr>
            </a:p>
          </p:txBody>
        </p:sp>
        <p:sp>
          <p:nvSpPr>
            <p:cNvPr id="4125303" name="Line 3703"/>
            <p:cNvSpPr>
              <a:spLocks noChangeShapeType="1"/>
            </p:cNvSpPr>
            <p:nvPr/>
          </p:nvSpPr>
          <p:spPr bwMode="auto">
            <a:xfrm>
              <a:off x="4564" y="3564"/>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04" name="Rectangle 3704"/>
            <p:cNvSpPr>
              <a:spLocks noChangeArrowheads="1"/>
            </p:cNvSpPr>
            <p:nvPr/>
          </p:nvSpPr>
          <p:spPr bwMode="auto">
            <a:xfrm>
              <a:off x="4519" y="3608"/>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6</a:t>
              </a:r>
              <a:endParaRPr lang="en-US">
                <a:solidFill>
                  <a:srgbClr val="FFFFFF"/>
                </a:solidFill>
                <a:effectLst>
                  <a:outerShdw blurRad="38100" dist="38100" dir="2700000" algn="tl">
                    <a:srgbClr val="000000"/>
                  </a:outerShdw>
                </a:effectLst>
                <a:cs typeface="Arial" pitchFamily="34" charset="0"/>
              </a:endParaRPr>
            </a:p>
          </p:txBody>
        </p:sp>
        <p:sp>
          <p:nvSpPr>
            <p:cNvPr id="4125305" name="Line 3705"/>
            <p:cNvSpPr>
              <a:spLocks noChangeShapeType="1"/>
            </p:cNvSpPr>
            <p:nvPr/>
          </p:nvSpPr>
          <p:spPr bwMode="auto">
            <a:xfrm>
              <a:off x="4907" y="3564"/>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06" name="Rectangle 3706"/>
            <p:cNvSpPr>
              <a:spLocks noChangeArrowheads="1"/>
            </p:cNvSpPr>
            <p:nvPr/>
          </p:nvSpPr>
          <p:spPr bwMode="auto">
            <a:xfrm>
              <a:off x="4862" y="3608"/>
              <a:ext cx="49"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8</a:t>
              </a:r>
              <a:endParaRPr lang="en-US">
                <a:solidFill>
                  <a:srgbClr val="FFFFFF"/>
                </a:solidFill>
                <a:effectLst>
                  <a:outerShdw blurRad="38100" dist="38100" dir="2700000" algn="tl">
                    <a:srgbClr val="000000"/>
                  </a:outerShdw>
                </a:effectLst>
                <a:cs typeface="Arial" pitchFamily="34" charset="0"/>
              </a:endParaRPr>
            </a:p>
          </p:txBody>
        </p:sp>
        <p:sp>
          <p:nvSpPr>
            <p:cNvPr id="4125307" name="Line 3707"/>
            <p:cNvSpPr>
              <a:spLocks noChangeShapeType="1"/>
            </p:cNvSpPr>
            <p:nvPr/>
          </p:nvSpPr>
          <p:spPr bwMode="auto">
            <a:xfrm>
              <a:off x="5249" y="3564"/>
              <a:ext cx="0" cy="33"/>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08" name="Rectangle 3708"/>
            <p:cNvSpPr>
              <a:spLocks noChangeArrowheads="1"/>
            </p:cNvSpPr>
            <p:nvPr/>
          </p:nvSpPr>
          <p:spPr bwMode="auto">
            <a:xfrm>
              <a:off x="5179" y="3608"/>
              <a:ext cx="98"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a:t>
              </a:r>
              <a:endParaRPr lang="en-US">
                <a:solidFill>
                  <a:srgbClr val="FFFFFF"/>
                </a:solidFill>
                <a:effectLst>
                  <a:outerShdw blurRad="38100" dist="38100" dir="2700000" algn="tl">
                    <a:srgbClr val="000000"/>
                  </a:outerShdw>
                </a:effectLst>
                <a:cs typeface="Arial" pitchFamily="34" charset="0"/>
              </a:endParaRPr>
            </a:p>
          </p:txBody>
        </p:sp>
        <p:sp>
          <p:nvSpPr>
            <p:cNvPr id="4125309" name="Line 3709"/>
            <p:cNvSpPr>
              <a:spLocks noChangeShapeType="1"/>
            </p:cNvSpPr>
            <p:nvPr/>
          </p:nvSpPr>
          <p:spPr bwMode="auto">
            <a:xfrm flipV="1">
              <a:off x="3536" y="2423"/>
              <a:ext cx="0" cy="1141"/>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10" name="Line 3710"/>
            <p:cNvSpPr>
              <a:spLocks noChangeShapeType="1"/>
            </p:cNvSpPr>
            <p:nvPr/>
          </p:nvSpPr>
          <p:spPr bwMode="auto">
            <a:xfrm flipH="1">
              <a:off x="3504" y="3336"/>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11" name="Rectangle 3711"/>
            <p:cNvSpPr>
              <a:spLocks noChangeArrowheads="1"/>
            </p:cNvSpPr>
            <p:nvPr/>
          </p:nvSpPr>
          <p:spPr bwMode="auto">
            <a:xfrm>
              <a:off x="3304" y="3285"/>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100</a:t>
              </a:r>
              <a:endParaRPr lang="en-US">
                <a:solidFill>
                  <a:srgbClr val="FFFFFF"/>
                </a:solidFill>
                <a:effectLst>
                  <a:outerShdw blurRad="38100" dist="38100" dir="2700000" algn="tl">
                    <a:srgbClr val="000000"/>
                  </a:outerShdw>
                </a:effectLst>
                <a:cs typeface="Arial" pitchFamily="34" charset="0"/>
              </a:endParaRPr>
            </a:p>
          </p:txBody>
        </p:sp>
        <p:sp>
          <p:nvSpPr>
            <p:cNvPr id="4125312" name="Line 3712"/>
            <p:cNvSpPr>
              <a:spLocks noChangeShapeType="1"/>
            </p:cNvSpPr>
            <p:nvPr/>
          </p:nvSpPr>
          <p:spPr bwMode="auto">
            <a:xfrm flipH="1">
              <a:off x="3504" y="2879"/>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13" name="Rectangle 3713"/>
            <p:cNvSpPr>
              <a:spLocks noChangeArrowheads="1"/>
            </p:cNvSpPr>
            <p:nvPr/>
          </p:nvSpPr>
          <p:spPr bwMode="auto">
            <a:xfrm>
              <a:off x="3304" y="2828"/>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200</a:t>
              </a:r>
              <a:endParaRPr lang="en-US">
                <a:solidFill>
                  <a:srgbClr val="FFFFFF"/>
                </a:solidFill>
                <a:effectLst>
                  <a:outerShdw blurRad="38100" dist="38100" dir="2700000" algn="tl">
                    <a:srgbClr val="000000"/>
                  </a:outerShdw>
                </a:effectLst>
                <a:cs typeface="Arial" pitchFamily="34" charset="0"/>
              </a:endParaRPr>
            </a:p>
          </p:txBody>
        </p:sp>
        <p:sp>
          <p:nvSpPr>
            <p:cNvPr id="4125314" name="Line 3714"/>
            <p:cNvSpPr>
              <a:spLocks noChangeShapeType="1"/>
            </p:cNvSpPr>
            <p:nvPr/>
          </p:nvSpPr>
          <p:spPr bwMode="auto">
            <a:xfrm flipH="1">
              <a:off x="3504" y="2423"/>
              <a:ext cx="32" cy="0"/>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15" name="Rectangle 3715"/>
            <p:cNvSpPr>
              <a:spLocks noChangeArrowheads="1"/>
            </p:cNvSpPr>
            <p:nvPr/>
          </p:nvSpPr>
          <p:spPr bwMode="auto">
            <a:xfrm>
              <a:off x="3304" y="2371"/>
              <a:ext cx="147" cy="106"/>
            </a:xfrm>
            <a:prstGeom prst="rect">
              <a:avLst/>
            </a:prstGeom>
            <a:noFill/>
            <a:ln w="9525">
              <a:noFill/>
              <a:miter lim="800000"/>
              <a:headEnd/>
              <a:tailEnd/>
            </a:ln>
          </p:spPr>
          <p:txBody>
            <a:bodyPr wrap="none" lIns="0" tIns="0" rIns="0" bIns="0">
              <a:spAutoFit/>
            </a:bodyPr>
            <a:lstStyle/>
            <a:p>
              <a:pPr>
                <a:defRPr/>
              </a:pPr>
              <a:r>
                <a:rPr lang="en-US" sz="1100" b="1">
                  <a:solidFill>
                    <a:srgbClr val="FFFFFF"/>
                  </a:solidFill>
                  <a:effectLst/>
                  <a:latin typeface="Arial" charset="0"/>
                  <a:cs typeface="Arial" pitchFamily="34" charset="0"/>
                </a:rPr>
                <a:t>300</a:t>
              </a:r>
              <a:endParaRPr lang="en-US">
                <a:solidFill>
                  <a:srgbClr val="FFFFFF"/>
                </a:solidFill>
                <a:effectLst>
                  <a:outerShdw blurRad="38100" dist="38100" dir="2700000" algn="tl">
                    <a:srgbClr val="000000"/>
                  </a:outerShdw>
                </a:effectLst>
                <a:cs typeface="Arial" pitchFamily="34" charset="0"/>
              </a:endParaRPr>
            </a:p>
          </p:txBody>
        </p:sp>
        <p:sp>
          <p:nvSpPr>
            <p:cNvPr id="4125316" name="Line 3716"/>
            <p:cNvSpPr>
              <a:spLocks noChangeShapeType="1"/>
            </p:cNvSpPr>
            <p:nvPr/>
          </p:nvSpPr>
          <p:spPr bwMode="auto">
            <a:xfrm flipV="1">
              <a:off x="3557" y="3331"/>
              <a:ext cx="0" cy="21"/>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17" name="Freeform 3717"/>
            <p:cNvSpPr>
              <a:spLocks/>
            </p:cNvSpPr>
            <p:nvPr/>
          </p:nvSpPr>
          <p:spPr bwMode="auto">
            <a:xfrm>
              <a:off x="3534"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18" name="Line 3718"/>
            <p:cNvSpPr>
              <a:spLocks noChangeShapeType="1"/>
            </p:cNvSpPr>
            <p:nvPr/>
          </p:nvSpPr>
          <p:spPr bwMode="auto">
            <a:xfrm>
              <a:off x="3557" y="3331"/>
              <a:ext cx="9" cy="4"/>
            </a:xfrm>
            <a:prstGeom prst="line">
              <a:avLst/>
            </a:prstGeom>
            <a:noFill/>
            <a:ln w="19050">
              <a:solidFill>
                <a:schemeClr val="tx2"/>
              </a:solidFill>
              <a:round/>
              <a:headEnd/>
              <a:tailEnd/>
            </a:ln>
          </p:spPr>
          <p:txBody>
            <a:bodyPr/>
            <a:lstStyle/>
            <a:p>
              <a:pPr>
                <a:defRPr/>
              </a:pPr>
              <a:endParaRPr lang="en-US" sz="2000">
                <a:cs typeface="Arial" pitchFamily="34" charset="0"/>
              </a:endParaRPr>
            </a:p>
          </p:txBody>
        </p:sp>
        <p:sp>
          <p:nvSpPr>
            <p:cNvPr id="4125319" name="Line 3719"/>
            <p:cNvSpPr>
              <a:spLocks noChangeShapeType="1"/>
            </p:cNvSpPr>
            <p:nvPr/>
          </p:nvSpPr>
          <p:spPr bwMode="auto">
            <a:xfrm flipV="1">
              <a:off x="3566" y="3335"/>
              <a:ext cx="0" cy="14"/>
            </a:xfrm>
            <a:prstGeom prst="line">
              <a:avLst/>
            </a:prstGeom>
            <a:noFill/>
            <a:ln w="9525">
              <a:solidFill>
                <a:schemeClr val="tx2"/>
              </a:solidFill>
              <a:round/>
              <a:headEnd/>
              <a:tailEnd/>
            </a:ln>
          </p:spPr>
          <p:txBody>
            <a:bodyPr/>
            <a:lstStyle/>
            <a:p>
              <a:pPr>
                <a:defRPr/>
              </a:pPr>
              <a:endParaRPr lang="en-US" sz="2000">
                <a:cs typeface="Arial" pitchFamily="34" charset="0"/>
              </a:endParaRPr>
            </a:p>
          </p:txBody>
        </p:sp>
        <p:sp>
          <p:nvSpPr>
            <p:cNvPr id="4125320" name="Freeform 3720"/>
            <p:cNvSpPr>
              <a:spLocks/>
            </p:cNvSpPr>
            <p:nvPr/>
          </p:nvSpPr>
          <p:spPr bwMode="auto">
            <a:xfrm>
              <a:off x="3543"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21" name="Line 3721"/>
            <p:cNvSpPr>
              <a:spLocks noChangeShapeType="1"/>
            </p:cNvSpPr>
            <p:nvPr/>
          </p:nvSpPr>
          <p:spPr bwMode="auto">
            <a:xfrm>
              <a:off x="3566" y="3335"/>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22" name="Line 3722"/>
            <p:cNvSpPr>
              <a:spLocks noChangeShapeType="1"/>
            </p:cNvSpPr>
            <p:nvPr/>
          </p:nvSpPr>
          <p:spPr bwMode="auto">
            <a:xfrm flipV="1">
              <a:off x="3574" y="3340"/>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23" name="Freeform 3723"/>
            <p:cNvSpPr>
              <a:spLocks/>
            </p:cNvSpPr>
            <p:nvPr/>
          </p:nvSpPr>
          <p:spPr bwMode="auto">
            <a:xfrm>
              <a:off x="3552"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24" name="Line 3724"/>
            <p:cNvSpPr>
              <a:spLocks noChangeShapeType="1"/>
            </p:cNvSpPr>
            <p:nvPr/>
          </p:nvSpPr>
          <p:spPr bwMode="auto">
            <a:xfrm>
              <a:off x="3574" y="334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25" name="Line 3725"/>
            <p:cNvSpPr>
              <a:spLocks noChangeShapeType="1"/>
            </p:cNvSpPr>
            <p:nvPr/>
          </p:nvSpPr>
          <p:spPr bwMode="auto">
            <a:xfrm flipV="1">
              <a:off x="3583" y="3341"/>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26" name="Freeform 3726"/>
            <p:cNvSpPr>
              <a:spLocks/>
            </p:cNvSpPr>
            <p:nvPr/>
          </p:nvSpPr>
          <p:spPr bwMode="auto">
            <a:xfrm>
              <a:off x="3560"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27" name="Line 3727"/>
            <p:cNvSpPr>
              <a:spLocks noChangeShapeType="1"/>
            </p:cNvSpPr>
            <p:nvPr/>
          </p:nvSpPr>
          <p:spPr bwMode="auto">
            <a:xfrm>
              <a:off x="3583" y="3341"/>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28" name="Line 3728"/>
            <p:cNvSpPr>
              <a:spLocks noChangeShapeType="1"/>
            </p:cNvSpPr>
            <p:nvPr/>
          </p:nvSpPr>
          <p:spPr bwMode="auto">
            <a:xfrm flipV="1">
              <a:off x="3592" y="3344"/>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29" name="Freeform 3729"/>
            <p:cNvSpPr>
              <a:spLocks/>
            </p:cNvSpPr>
            <p:nvPr/>
          </p:nvSpPr>
          <p:spPr bwMode="auto">
            <a:xfrm>
              <a:off x="3569" y="33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30" name="Line 3730"/>
            <p:cNvSpPr>
              <a:spLocks noChangeShapeType="1"/>
            </p:cNvSpPr>
            <p:nvPr/>
          </p:nvSpPr>
          <p:spPr bwMode="auto">
            <a:xfrm flipV="1">
              <a:off x="3592" y="3339"/>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31" name="Line 3731"/>
            <p:cNvSpPr>
              <a:spLocks noChangeShapeType="1"/>
            </p:cNvSpPr>
            <p:nvPr/>
          </p:nvSpPr>
          <p:spPr bwMode="auto">
            <a:xfrm flipV="1">
              <a:off x="3600" y="3339"/>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32" name="Freeform 3732"/>
            <p:cNvSpPr>
              <a:spLocks/>
            </p:cNvSpPr>
            <p:nvPr/>
          </p:nvSpPr>
          <p:spPr bwMode="auto">
            <a:xfrm>
              <a:off x="3577"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33" name="Line 3733"/>
            <p:cNvSpPr>
              <a:spLocks noChangeShapeType="1"/>
            </p:cNvSpPr>
            <p:nvPr/>
          </p:nvSpPr>
          <p:spPr bwMode="auto">
            <a:xfrm>
              <a:off x="3600" y="3339"/>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34" name="Line 3734"/>
            <p:cNvSpPr>
              <a:spLocks noChangeShapeType="1"/>
            </p:cNvSpPr>
            <p:nvPr/>
          </p:nvSpPr>
          <p:spPr bwMode="auto">
            <a:xfrm flipV="1">
              <a:off x="3609" y="3342"/>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35" name="Freeform 3735"/>
            <p:cNvSpPr>
              <a:spLocks/>
            </p:cNvSpPr>
            <p:nvPr/>
          </p:nvSpPr>
          <p:spPr bwMode="auto">
            <a:xfrm>
              <a:off x="3586" y="33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36" name="Line 3736"/>
            <p:cNvSpPr>
              <a:spLocks noChangeShapeType="1"/>
            </p:cNvSpPr>
            <p:nvPr/>
          </p:nvSpPr>
          <p:spPr bwMode="auto">
            <a:xfrm flipV="1">
              <a:off x="3609" y="3339"/>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37" name="Line 3737"/>
            <p:cNvSpPr>
              <a:spLocks noChangeShapeType="1"/>
            </p:cNvSpPr>
            <p:nvPr/>
          </p:nvSpPr>
          <p:spPr bwMode="auto">
            <a:xfrm flipV="1">
              <a:off x="3617" y="3339"/>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38" name="Freeform 3738"/>
            <p:cNvSpPr>
              <a:spLocks/>
            </p:cNvSpPr>
            <p:nvPr/>
          </p:nvSpPr>
          <p:spPr bwMode="auto">
            <a:xfrm>
              <a:off x="3594" y="33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39" name="Line 3739"/>
            <p:cNvSpPr>
              <a:spLocks noChangeShapeType="1"/>
            </p:cNvSpPr>
            <p:nvPr/>
          </p:nvSpPr>
          <p:spPr bwMode="auto">
            <a:xfrm flipV="1">
              <a:off x="3617" y="3333"/>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40" name="Line 3740"/>
            <p:cNvSpPr>
              <a:spLocks noChangeShapeType="1"/>
            </p:cNvSpPr>
            <p:nvPr/>
          </p:nvSpPr>
          <p:spPr bwMode="auto">
            <a:xfrm flipV="1">
              <a:off x="3626" y="3333"/>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41" name="Freeform 3741"/>
            <p:cNvSpPr>
              <a:spLocks/>
            </p:cNvSpPr>
            <p:nvPr/>
          </p:nvSpPr>
          <p:spPr bwMode="auto">
            <a:xfrm>
              <a:off x="3603"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42" name="Line 3742"/>
            <p:cNvSpPr>
              <a:spLocks noChangeShapeType="1"/>
            </p:cNvSpPr>
            <p:nvPr/>
          </p:nvSpPr>
          <p:spPr bwMode="auto">
            <a:xfrm>
              <a:off x="3626" y="3333"/>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43" name="Line 3743"/>
            <p:cNvSpPr>
              <a:spLocks noChangeShapeType="1"/>
            </p:cNvSpPr>
            <p:nvPr/>
          </p:nvSpPr>
          <p:spPr bwMode="auto">
            <a:xfrm flipV="1">
              <a:off x="3634" y="3338"/>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44" name="Freeform 3744"/>
            <p:cNvSpPr>
              <a:spLocks/>
            </p:cNvSpPr>
            <p:nvPr/>
          </p:nvSpPr>
          <p:spPr bwMode="auto">
            <a:xfrm>
              <a:off x="3612"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45" name="Line 3745"/>
            <p:cNvSpPr>
              <a:spLocks noChangeShapeType="1"/>
            </p:cNvSpPr>
            <p:nvPr/>
          </p:nvSpPr>
          <p:spPr bwMode="auto">
            <a:xfrm>
              <a:off x="3634" y="333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46" name="Line 3746"/>
            <p:cNvSpPr>
              <a:spLocks noChangeShapeType="1"/>
            </p:cNvSpPr>
            <p:nvPr/>
          </p:nvSpPr>
          <p:spPr bwMode="auto">
            <a:xfrm flipV="1">
              <a:off x="3643" y="3340"/>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47" name="Freeform 3747"/>
            <p:cNvSpPr>
              <a:spLocks/>
            </p:cNvSpPr>
            <p:nvPr/>
          </p:nvSpPr>
          <p:spPr bwMode="auto">
            <a:xfrm>
              <a:off x="3620" y="33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48" name="Line 3748"/>
            <p:cNvSpPr>
              <a:spLocks noChangeShapeType="1"/>
            </p:cNvSpPr>
            <p:nvPr/>
          </p:nvSpPr>
          <p:spPr bwMode="auto">
            <a:xfrm flipV="1">
              <a:off x="3643" y="3332"/>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49" name="Line 3749"/>
            <p:cNvSpPr>
              <a:spLocks noChangeShapeType="1"/>
            </p:cNvSpPr>
            <p:nvPr/>
          </p:nvSpPr>
          <p:spPr bwMode="auto">
            <a:xfrm flipV="1">
              <a:off x="3652" y="333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50" name="Freeform 3750"/>
            <p:cNvSpPr>
              <a:spLocks/>
            </p:cNvSpPr>
            <p:nvPr/>
          </p:nvSpPr>
          <p:spPr bwMode="auto">
            <a:xfrm>
              <a:off x="3629" y="335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51" name="Line 3751"/>
            <p:cNvSpPr>
              <a:spLocks noChangeShapeType="1"/>
            </p:cNvSpPr>
            <p:nvPr/>
          </p:nvSpPr>
          <p:spPr bwMode="auto">
            <a:xfrm>
              <a:off x="3652" y="3332"/>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52" name="Line 3752"/>
            <p:cNvSpPr>
              <a:spLocks noChangeShapeType="1"/>
            </p:cNvSpPr>
            <p:nvPr/>
          </p:nvSpPr>
          <p:spPr bwMode="auto">
            <a:xfrm flipV="1">
              <a:off x="3660" y="3341"/>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53" name="Freeform 3753"/>
            <p:cNvSpPr>
              <a:spLocks/>
            </p:cNvSpPr>
            <p:nvPr/>
          </p:nvSpPr>
          <p:spPr bwMode="auto">
            <a:xfrm>
              <a:off x="3637"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54" name="Line 3754"/>
            <p:cNvSpPr>
              <a:spLocks noChangeShapeType="1"/>
            </p:cNvSpPr>
            <p:nvPr/>
          </p:nvSpPr>
          <p:spPr bwMode="auto">
            <a:xfrm>
              <a:off x="3660" y="3341"/>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55" name="Line 3755"/>
            <p:cNvSpPr>
              <a:spLocks noChangeShapeType="1"/>
            </p:cNvSpPr>
            <p:nvPr/>
          </p:nvSpPr>
          <p:spPr bwMode="auto">
            <a:xfrm flipV="1">
              <a:off x="3669" y="3342"/>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56" name="Freeform 3756"/>
            <p:cNvSpPr>
              <a:spLocks/>
            </p:cNvSpPr>
            <p:nvPr/>
          </p:nvSpPr>
          <p:spPr bwMode="auto">
            <a:xfrm>
              <a:off x="3646"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57" name="Line 3757"/>
            <p:cNvSpPr>
              <a:spLocks noChangeShapeType="1"/>
            </p:cNvSpPr>
            <p:nvPr/>
          </p:nvSpPr>
          <p:spPr bwMode="auto">
            <a:xfrm flipV="1">
              <a:off x="3669" y="3337"/>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58" name="Line 3758"/>
            <p:cNvSpPr>
              <a:spLocks noChangeShapeType="1"/>
            </p:cNvSpPr>
            <p:nvPr/>
          </p:nvSpPr>
          <p:spPr bwMode="auto">
            <a:xfrm flipV="1">
              <a:off x="3677" y="3337"/>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59" name="Freeform 3759"/>
            <p:cNvSpPr>
              <a:spLocks/>
            </p:cNvSpPr>
            <p:nvPr/>
          </p:nvSpPr>
          <p:spPr bwMode="auto">
            <a:xfrm>
              <a:off x="3654"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60" name="Line 3760"/>
            <p:cNvSpPr>
              <a:spLocks noChangeShapeType="1"/>
            </p:cNvSpPr>
            <p:nvPr/>
          </p:nvSpPr>
          <p:spPr bwMode="auto">
            <a:xfrm flipV="1">
              <a:off x="3677" y="3328"/>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61" name="Line 3761"/>
            <p:cNvSpPr>
              <a:spLocks noChangeShapeType="1"/>
            </p:cNvSpPr>
            <p:nvPr/>
          </p:nvSpPr>
          <p:spPr bwMode="auto">
            <a:xfrm flipV="1">
              <a:off x="3686" y="3328"/>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62" name="Freeform 3762"/>
            <p:cNvSpPr>
              <a:spLocks/>
            </p:cNvSpPr>
            <p:nvPr/>
          </p:nvSpPr>
          <p:spPr bwMode="auto">
            <a:xfrm>
              <a:off x="3663"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63" name="Line 3763"/>
            <p:cNvSpPr>
              <a:spLocks noChangeShapeType="1"/>
            </p:cNvSpPr>
            <p:nvPr/>
          </p:nvSpPr>
          <p:spPr bwMode="auto">
            <a:xfrm>
              <a:off x="3686" y="3328"/>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64" name="Line 3764"/>
            <p:cNvSpPr>
              <a:spLocks noChangeShapeType="1"/>
            </p:cNvSpPr>
            <p:nvPr/>
          </p:nvSpPr>
          <p:spPr bwMode="auto">
            <a:xfrm flipV="1">
              <a:off x="3694" y="3335"/>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65" name="Freeform 3765"/>
            <p:cNvSpPr>
              <a:spLocks/>
            </p:cNvSpPr>
            <p:nvPr/>
          </p:nvSpPr>
          <p:spPr bwMode="auto">
            <a:xfrm>
              <a:off x="3672" y="33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66" name="Line 3766"/>
            <p:cNvSpPr>
              <a:spLocks noChangeShapeType="1"/>
            </p:cNvSpPr>
            <p:nvPr/>
          </p:nvSpPr>
          <p:spPr bwMode="auto">
            <a:xfrm flipV="1">
              <a:off x="3694" y="3321"/>
              <a:ext cx="9"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67" name="Line 3767"/>
            <p:cNvSpPr>
              <a:spLocks noChangeShapeType="1"/>
            </p:cNvSpPr>
            <p:nvPr/>
          </p:nvSpPr>
          <p:spPr bwMode="auto">
            <a:xfrm flipV="1">
              <a:off x="3703" y="3321"/>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68" name="Freeform 3768"/>
            <p:cNvSpPr>
              <a:spLocks/>
            </p:cNvSpPr>
            <p:nvPr/>
          </p:nvSpPr>
          <p:spPr bwMode="auto">
            <a:xfrm>
              <a:off x="3680"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69" name="Line 3769"/>
            <p:cNvSpPr>
              <a:spLocks noChangeShapeType="1"/>
            </p:cNvSpPr>
            <p:nvPr/>
          </p:nvSpPr>
          <p:spPr bwMode="auto">
            <a:xfrm>
              <a:off x="3703" y="3321"/>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70" name="Line 3770"/>
            <p:cNvSpPr>
              <a:spLocks noChangeShapeType="1"/>
            </p:cNvSpPr>
            <p:nvPr/>
          </p:nvSpPr>
          <p:spPr bwMode="auto">
            <a:xfrm flipV="1">
              <a:off x="3711" y="3328"/>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71" name="Freeform 3771"/>
            <p:cNvSpPr>
              <a:spLocks/>
            </p:cNvSpPr>
            <p:nvPr/>
          </p:nvSpPr>
          <p:spPr bwMode="auto">
            <a:xfrm>
              <a:off x="3689" y="334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72" name="Line 3772"/>
            <p:cNvSpPr>
              <a:spLocks noChangeShapeType="1"/>
            </p:cNvSpPr>
            <p:nvPr/>
          </p:nvSpPr>
          <p:spPr bwMode="auto">
            <a:xfrm>
              <a:off x="3711" y="3328"/>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73" name="Line 3773"/>
            <p:cNvSpPr>
              <a:spLocks noChangeShapeType="1"/>
            </p:cNvSpPr>
            <p:nvPr/>
          </p:nvSpPr>
          <p:spPr bwMode="auto">
            <a:xfrm flipV="1">
              <a:off x="3720" y="3338"/>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74" name="Freeform 3774"/>
            <p:cNvSpPr>
              <a:spLocks/>
            </p:cNvSpPr>
            <p:nvPr/>
          </p:nvSpPr>
          <p:spPr bwMode="auto">
            <a:xfrm>
              <a:off x="3697"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75" name="Line 3775"/>
            <p:cNvSpPr>
              <a:spLocks noChangeShapeType="1"/>
            </p:cNvSpPr>
            <p:nvPr/>
          </p:nvSpPr>
          <p:spPr bwMode="auto">
            <a:xfrm>
              <a:off x="3720" y="3338"/>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76" name="Line 3776"/>
            <p:cNvSpPr>
              <a:spLocks noChangeShapeType="1"/>
            </p:cNvSpPr>
            <p:nvPr/>
          </p:nvSpPr>
          <p:spPr bwMode="auto">
            <a:xfrm flipV="1">
              <a:off x="3729" y="3344"/>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77" name="Freeform 3777"/>
            <p:cNvSpPr>
              <a:spLocks/>
            </p:cNvSpPr>
            <p:nvPr/>
          </p:nvSpPr>
          <p:spPr bwMode="auto">
            <a:xfrm>
              <a:off x="3706" y="336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78" name="Line 3778"/>
            <p:cNvSpPr>
              <a:spLocks noChangeShapeType="1"/>
            </p:cNvSpPr>
            <p:nvPr/>
          </p:nvSpPr>
          <p:spPr bwMode="auto">
            <a:xfrm flipV="1">
              <a:off x="3729" y="3336"/>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79" name="Line 3779"/>
            <p:cNvSpPr>
              <a:spLocks noChangeShapeType="1"/>
            </p:cNvSpPr>
            <p:nvPr/>
          </p:nvSpPr>
          <p:spPr bwMode="auto">
            <a:xfrm flipV="1">
              <a:off x="3737" y="3336"/>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80" name="Freeform 3780"/>
            <p:cNvSpPr>
              <a:spLocks/>
            </p:cNvSpPr>
            <p:nvPr/>
          </p:nvSpPr>
          <p:spPr bwMode="auto">
            <a:xfrm>
              <a:off x="3714"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81" name="Line 3781"/>
            <p:cNvSpPr>
              <a:spLocks noChangeShapeType="1"/>
            </p:cNvSpPr>
            <p:nvPr/>
          </p:nvSpPr>
          <p:spPr bwMode="auto">
            <a:xfrm flipV="1">
              <a:off x="3737" y="3334"/>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82" name="Line 3782"/>
            <p:cNvSpPr>
              <a:spLocks noChangeShapeType="1"/>
            </p:cNvSpPr>
            <p:nvPr/>
          </p:nvSpPr>
          <p:spPr bwMode="auto">
            <a:xfrm flipV="1">
              <a:off x="3746" y="3334"/>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83" name="Freeform 3783"/>
            <p:cNvSpPr>
              <a:spLocks/>
            </p:cNvSpPr>
            <p:nvPr/>
          </p:nvSpPr>
          <p:spPr bwMode="auto">
            <a:xfrm>
              <a:off x="3723"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84" name="Line 3784"/>
            <p:cNvSpPr>
              <a:spLocks noChangeShapeType="1"/>
            </p:cNvSpPr>
            <p:nvPr/>
          </p:nvSpPr>
          <p:spPr bwMode="auto">
            <a:xfrm flipV="1">
              <a:off x="3746" y="3324"/>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85" name="Line 3785"/>
            <p:cNvSpPr>
              <a:spLocks noChangeShapeType="1"/>
            </p:cNvSpPr>
            <p:nvPr/>
          </p:nvSpPr>
          <p:spPr bwMode="auto">
            <a:xfrm flipV="1">
              <a:off x="3754" y="3324"/>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86" name="Freeform 3786"/>
            <p:cNvSpPr>
              <a:spLocks/>
            </p:cNvSpPr>
            <p:nvPr/>
          </p:nvSpPr>
          <p:spPr bwMode="auto">
            <a:xfrm>
              <a:off x="3731" y="334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87" name="Line 3787"/>
            <p:cNvSpPr>
              <a:spLocks noChangeShapeType="1"/>
            </p:cNvSpPr>
            <p:nvPr/>
          </p:nvSpPr>
          <p:spPr bwMode="auto">
            <a:xfrm flipV="1">
              <a:off x="3754" y="332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88" name="Line 3788"/>
            <p:cNvSpPr>
              <a:spLocks noChangeShapeType="1"/>
            </p:cNvSpPr>
            <p:nvPr/>
          </p:nvSpPr>
          <p:spPr bwMode="auto">
            <a:xfrm flipV="1">
              <a:off x="3763" y="332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89" name="Freeform 3789"/>
            <p:cNvSpPr>
              <a:spLocks/>
            </p:cNvSpPr>
            <p:nvPr/>
          </p:nvSpPr>
          <p:spPr bwMode="auto">
            <a:xfrm>
              <a:off x="3740"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90" name="Line 3790"/>
            <p:cNvSpPr>
              <a:spLocks noChangeShapeType="1"/>
            </p:cNvSpPr>
            <p:nvPr/>
          </p:nvSpPr>
          <p:spPr bwMode="auto">
            <a:xfrm>
              <a:off x="3763" y="3322"/>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91" name="Line 3791"/>
            <p:cNvSpPr>
              <a:spLocks noChangeShapeType="1"/>
            </p:cNvSpPr>
            <p:nvPr/>
          </p:nvSpPr>
          <p:spPr bwMode="auto">
            <a:xfrm flipV="1">
              <a:off x="3771" y="3329"/>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92" name="Freeform 3792"/>
            <p:cNvSpPr>
              <a:spLocks/>
            </p:cNvSpPr>
            <p:nvPr/>
          </p:nvSpPr>
          <p:spPr bwMode="auto">
            <a:xfrm>
              <a:off x="3749" y="33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93" name="Line 3793"/>
            <p:cNvSpPr>
              <a:spLocks noChangeShapeType="1"/>
            </p:cNvSpPr>
            <p:nvPr/>
          </p:nvSpPr>
          <p:spPr bwMode="auto">
            <a:xfrm flipV="1">
              <a:off x="3771" y="3327"/>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94" name="Line 3794"/>
            <p:cNvSpPr>
              <a:spLocks noChangeShapeType="1"/>
            </p:cNvSpPr>
            <p:nvPr/>
          </p:nvSpPr>
          <p:spPr bwMode="auto">
            <a:xfrm flipV="1">
              <a:off x="3780" y="3327"/>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95" name="Freeform 3795"/>
            <p:cNvSpPr>
              <a:spLocks/>
            </p:cNvSpPr>
            <p:nvPr/>
          </p:nvSpPr>
          <p:spPr bwMode="auto">
            <a:xfrm>
              <a:off x="3757"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96" name="Line 3796"/>
            <p:cNvSpPr>
              <a:spLocks noChangeShapeType="1"/>
            </p:cNvSpPr>
            <p:nvPr/>
          </p:nvSpPr>
          <p:spPr bwMode="auto">
            <a:xfrm flipV="1">
              <a:off x="3780" y="3324"/>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397" name="Line 3797"/>
            <p:cNvSpPr>
              <a:spLocks noChangeShapeType="1"/>
            </p:cNvSpPr>
            <p:nvPr/>
          </p:nvSpPr>
          <p:spPr bwMode="auto">
            <a:xfrm flipV="1">
              <a:off x="3789" y="332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398" name="Freeform 3798"/>
            <p:cNvSpPr>
              <a:spLocks/>
            </p:cNvSpPr>
            <p:nvPr/>
          </p:nvSpPr>
          <p:spPr bwMode="auto">
            <a:xfrm>
              <a:off x="3766" y="33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399" name="Line 3799"/>
            <p:cNvSpPr>
              <a:spLocks noChangeShapeType="1"/>
            </p:cNvSpPr>
            <p:nvPr/>
          </p:nvSpPr>
          <p:spPr bwMode="auto">
            <a:xfrm flipV="1">
              <a:off x="3789" y="3311"/>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00" name="Line 3800"/>
            <p:cNvSpPr>
              <a:spLocks noChangeShapeType="1"/>
            </p:cNvSpPr>
            <p:nvPr/>
          </p:nvSpPr>
          <p:spPr bwMode="auto">
            <a:xfrm flipV="1">
              <a:off x="3797" y="3311"/>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01" name="Freeform 3801"/>
            <p:cNvSpPr>
              <a:spLocks/>
            </p:cNvSpPr>
            <p:nvPr/>
          </p:nvSpPr>
          <p:spPr bwMode="auto">
            <a:xfrm>
              <a:off x="3774"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02" name="Line 3802"/>
            <p:cNvSpPr>
              <a:spLocks noChangeShapeType="1"/>
            </p:cNvSpPr>
            <p:nvPr/>
          </p:nvSpPr>
          <p:spPr bwMode="auto">
            <a:xfrm flipV="1">
              <a:off x="3797" y="331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03" name="Line 3803"/>
            <p:cNvSpPr>
              <a:spLocks noChangeShapeType="1"/>
            </p:cNvSpPr>
            <p:nvPr/>
          </p:nvSpPr>
          <p:spPr bwMode="auto">
            <a:xfrm flipV="1">
              <a:off x="3806" y="3310"/>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04" name="Freeform 3804"/>
            <p:cNvSpPr>
              <a:spLocks/>
            </p:cNvSpPr>
            <p:nvPr/>
          </p:nvSpPr>
          <p:spPr bwMode="auto">
            <a:xfrm>
              <a:off x="3783"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05" name="Line 3805"/>
            <p:cNvSpPr>
              <a:spLocks noChangeShapeType="1"/>
            </p:cNvSpPr>
            <p:nvPr/>
          </p:nvSpPr>
          <p:spPr bwMode="auto">
            <a:xfrm flipV="1">
              <a:off x="3806" y="3306"/>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06" name="Line 3806"/>
            <p:cNvSpPr>
              <a:spLocks noChangeShapeType="1"/>
            </p:cNvSpPr>
            <p:nvPr/>
          </p:nvSpPr>
          <p:spPr bwMode="auto">
            <a:xfrm flipV="1">
              <a:off x="3814" y="3306"/>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07" name="Freeform 3807"/>
            <p:cNvSpPr>
              <a:spLocks/>
            </p:cNvSpPr>
            <p:nvPr/>
          </p:nvSpPr>
          <p:spPr bwMode="auto">
            <a:xfrm>
              <a:off x="3791"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08" name="Line 3808"/>
            <p:cNvSpPr>
              <a:spLocks noChangeShapeType="1"/>
            </p:cNvSpPr>
            <p:nvPr/>
          </p:nvSpPr>
          <p:spPr bwMode="auto">
            <a:xfrm>
              <a:off x="3814" y="3306"/>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09" name="Line 3809"/>
            <p:cNvSpPr>
              <a:spLocks noChangeShapeType="1"/>
            </p:cNvSpPr>
            <p:nvPr/>
          </p:nvSpPr>
          <p:spPr bwMode="auto">
            <a:xfrm flipV="1">
              <a:off x="3823" y="3317"/>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10" name="Freeform 3810"/>
            <p:cNvSpPr>
              <a:spLocks/>
            </p:cNvSpPr>
            <p:nvPr/>
          </p:nvSpPr>
          <p:spPr bwMode="auto">
            <a:xfrm>
              <a:off x="3800"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11" name="Line 3811"/>
            <p:cNvSpPr>
              <a:spLocks noChangeShapeType="1"/>
            </p:cNvSpPr>
            <p:nvPr/>
          </p:nvSpPr>
          <p:spPr bwMode="auto">
            <a:xfrm flipV="1">
              <a:off x="3823" y="3310"/>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12" name="Line 3812"/>
            <p:cNvSpPr>
              <a:spLocks noChangeShapeType="1"/>
            </p:cNvSpPr>
            <p:nvPr/>
          </p:nvSpPr>
          <p:spPr bwMode="auto">
            <a:xfrm flipV="1">
              <a:off x="3831" y="3310"/>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13" name="Freeform 3813"/>
            <p:cNvSpPr>
              <a:spLocks/>
            </p:cNvSpPr>
            <p:nvPr/>
          </p:nvSpPr>
          <p:spPr bwMode="auto">
            <a:xfrm>
              <a:off x="3809"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14" name="Line 3814"/>
            <p:cNvSpPr>
              <a:spLocks noChangeShapeType="1"/>
            </p:cNvSpPr>
            <p:nvPr/>
          </p:nvSpPr>
          <p:spPr bwMode="auto">
            <a:xfrm>
              <a:off x="3831" y="331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15" name="Line 3815"/>
            <p:cNvSpPr>
              <a:spLocks noChangeShapeType="1"/>
            </p:cNvSpPr>
            <p:nvPr/>
          </p:nvSpPr>
          <p:spPr bwMode="auto">
            <a:xfrm flipV="1">
              <a:off x="3840" y="3314"/>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16" name="Freeform 3816"/>
            <p:cNvSpPr>
              <a:spLocks/>
            </p:cNvSpPr>
            <p:nvPr/>
          </p:nvSpPr>
          <p:spPr bwMode="auto">
            <a:xfrm>
              <a:off x="3817"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17" name="Line 3817"/>
            <p:cNvSpPr>
              <a:spLocks noChangeShapeType="1"/>
            </p:cNvSpPr>
            <p:nvPr/>
          </p:nvSpPr>
          <p:spPr bwMode="auto">
            <a:xfrm flipV="1">
              <a:off x="3840" y="3305"/>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18" name="Line 3818"/>
            <p:cNvSpPr>
              <a:spLocks noChangeShapeType="1"/>
            </p:cNvSpPr>
            <p:nvPr/>
          </p:nvSpPr>
          <p:spPr bwMode="auto">
            <a:xfrm flipV="1">
              <a:off x="3849" y="3305"/>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19" name="Freeform 3819"/>
            <p:cNvSpPr>
              <a:spLocks/>
            </p:cNvSpPr>
            <p:nvPr/>
          </p:nvSpPr>
          <p:spPr bwMode="auto">
            <a:xfrm>
              <a:off x="3826" y="332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20" name="Line 3820"/>
            <p:cNvSpPr>
              <a:spLocks noChangeShapeType="1"/>
            </p:cNvSpPr>
            <p:nvPr/>
          </p:nvSpPr>
          <p:spPr bwMode="auto">
            <a:xfrm>
              <a:off x="3849" y="3305"/>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21" name="Line 3821"/>
            <p:cNvSpPr>
              <a:spLocks noChangeShapeType="1"/>
            </p:cNvSpPr>
            <p:nvPr/>
          </p:nvSpPr>
          <p:spPr bwMode="auto">
            <a:xfrm flipV="1">
              <a:off x="3857" y="3309"/>
              <a:ext cx="0" cy="3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22" name="Freeform 3822"/>
            <p:cNvSpPr>
              <a:spLocks/>
            </p:cNvSpPr>
            <p:nvPr/>
          </p:nvSpPr>
          <p:spPr bwMode="auto">
            <a:xfrm>
              <a:off x="3834"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23" name="Line 3823"/>
            <p:cNvSpPr>
              <a:spLocks noChangeShapeType="1"/>
            </p:cNvSpPr>
            <p:nvPr/>
          </p:nvSpPr>
          <p:spPr bwMode="auto">
            <a:xfrm>
              <a:off x="3857" y="3309"/>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24" name="Line 3824"/>
            <p:cNvSpPr>
              <a:spLocks noChangeShapeType="1"/>
            </p:cNvSpPr>
            <p:nvPr/>
          </p:nvSpPr>
          <p:spPr bwMode="auto">
            <a:xfrm flipV="1">
              <a:off x="3866" y="3309"/>
              <a:ext cx="0" cy="3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25" name="Freeform 3825"/>
            <p:cNvSpPr>
              <a:spLocks/>
            </p:cNvSpPr>
            <p:nvPr/>
          </p:nvSpPr>
          <p:spPr bwMode="auto">
            <a:xfrm>
              <a:off x="3843" y="333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26" name="Line 3826"/>
            <p:cNvSpPr>
              <a:spLocks noChangeShapeType="1"/>
            </p:cNvSpPr>
            <p:nvPr/>
          </p:nvSpPr>
          <p:spPr bwMode="auto">
            <a:xfrm>
              <a:off x="3866" y="3309"/>
              <a:ext cx="8"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27" name="Line 3827"/>
            <p:cNvSpPr>
              <a:spLocks noChangeShapeType="1"/>
            </p:cNvSpPr>
            <p:nvPr/>
          </p:nvSpPr>
          <p:spPr bwMode="auto">
            <a:xfrm flipV="1">
              <a:off x="3874" y="3323"/>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28" name="Freeform 3828"/>
            <p:cNvSpPr>
              <a:spLocks/>
            </p:cNvSpPr>
            <p:nvPr/>
          </p:nvSpPr>
          <p:spPr bwMode="auto">
            <a:xfrm>
              <a:off x="3851"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29" name="Line 3829"/>
            <p:cNvSpPr>
              <a:spLocks noChangeShapeType="1"/>
            </p:cNvSpPr>
            <p:nvPr/>
          </p:nvSpPr>
          <p:spPr bwMode="auto">
            <a:xfrm>
              <a:off x="3874" y="3323"/>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30" name="Line 3830"/>
            <p:cNvSpPr>
              <a:spLocks noChangeShapeType="1"/>
            </p:cNvSpPr>
            <p:nvPr/>
          </p:nvSpPr>
          <p:spPr bwMode="auto">
            <a:xfrm flipV="1">
              <a:off x="3883" y="3332"/>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31" name="Freeform 3831"/>
            <p:cNvSpPr>
              <a:spLocks/>
            </p:cNvSpPr>
            <p:nvPr/>
          </p:nvSpPr>
          <p:spPr bwMode="auto">
            <a:xfrm>
              <a:off x="3860"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32" name="Line 3832"/>
            <p:cNvSpPr>
              <a:spLocks noChangeShapeType="1"/>
            </p:cNvSpPr>
            <p:nvPr/>
          </p:nvSpPr>
          <p:spPr bwMode="auto">
            <a:xfrm>
              <a:off x="3883" y="3332"/>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33" name="Line 3833"/>
            <p:cNvSpPr>
              <a:spLocks noChangeShapeType="1"/>
            </p:cNvSpPr>
            <p:nvPr/>
          </p:nvSpPr>
          <p:spPr bwMode="auto">
            <a:xfrm flipV="1">
              <a:off x="3891" y="3337"/>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34" name="Freeform 3834"/>
            <p:cNvSpPr>
              <a:spLocks/>
            </p:cNvSpPr>
            <p:nvPr/>
          </p:nvSpPr>
          <p:spPr bwMode="auto">
            <a:xfrm>
              <a:off x="3869"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35" name="Line 3835"/>
            <p:cNvSpPr>
              <a:spLocks noChangeShapeType="1"/>
            </p:cNvSpPr>
            <p:nvPr/>
          </p:nvSpPr>
          <p:spPr bwMode="auto">
            <a:xfrm flipV="1">
              <a:off x="3891" y="3332"/>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36" name="Line 3836"/>
            <p:cNvSpPr>
              <a:spLocks noChangeShapeType="1"/>
            </p:cNvSpPr>
            <p:nvPr/>
          </p:nvSpPr>
          <p:spPr bwMode="auto">
            <a:xfrm flipV="1">
              <a:off x="3900" y="3332"/>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37" name="Freeform 3837"/>
            <p:cNvSpPr>
              <a:spLocks/>
            </p:cNvSpPr>
            <p:nvPr/>
          </p:nvSpPr>
          <p:spPr bwMode="auto">
            <a:xfrm>
              <a:off x="3877"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38" name="Line 3838"/>
            <p:cNvSpPr>
              <a:spLocks noChangeShapeType="1"/>
            </p:cNvSpPr>
            <p:nvPr/>
          </p:nvSpPr>
          <p:spPr bwMode="auto">
            <a:xfrm flipV="1">
              <a:off x="3900" y="3322"/>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39" name="Line 3839"/>
            <p:cNvSpPr>
              <a:spLocks noChangeShapeType="1"/>
            </p:cNvSpPr>
            <p:nvPr/>
          </p:nvSpPr>
          <p:spPr bwMode="auto">
            <a:xfrm flipV="1">
              <a:off x="3908" y="3322"/>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40" name="Freeform 3840"/>
            <p:cNvSpPr>
              <a:spLocks/>
            </p:cNvSpPr>
            <p:nvPr/>
          </p:nvSpPr>
          <p:spPr bwMode="auto">
            <a:xfrm>
              <a:off x="3886" y="334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41" name="Line 3841"/>
            <p:cNvSpPr>
              <a:spLocks noChangeShapeType="1"/>
            </p:cNvSpPr>
            <p:nvPr/>
          </p:nvSpPr>
          <p:spPr bwMode="auto">
            <a:xfrm flipV="1">
              <a:off x="3908" y="3298"/>
              <a:ext cx="9" cy="2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42" name="Line 3842"/>
            <p:cNvSpPr>
              <a:spLocks noChangeShapeType="1"/>
            </p:cNvSpPr>
            <p:nvPr/>
          </p:nvSpPr>
          <p:spPr bwMode="auto">
            <a:xfrm flipV="1">
              <a:off x="3917" y="3298"/>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43" name="Freeform 3843"/>
            <p:cNvSpPr>
              <a:spLocks/>
            </p:cNvSpPr>
            <p:nvPr/>
          </p:nvSpPr>
          <p:spPr bwMode="auto">
            <a:xfrm>
              <a:off x="3894" y="331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44" name="Line 3844"/>
            <p:cNvSpPr>
              <a:spLocks noChangeShapeType="1"/>
            </p:cNvSpPr>
            <p:nvPr/>
          </p:nvSpPr>
          <p:spPr bwMode="auto">
            <a:xfrm>
              <a:off x="3917" y="3298"/>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45" name="Line 3845"/>
            <p:cNvSpPr>
              <a:spLocks noChangeShapeType="1"/>
            </p:cNvSpPr>
            <p:nvPr/>
          </p:nvSpPr>
          <p:spPr bwMode="auto">
            <a:xfrm flipV="1">
              <a:off x="3926" y="3305"/>
              <a:ext cx="0" cy="2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46" name="Freeform 3846"/>
            <p:cNvSpPr>
              <a:spLocks/>
            </p:cNvSpPr>
            <p:nvPr/>
          </p:nvSpPr>
          <p:spPr bwMode="auto">
            <a:xfrm>
              <a:off x="3903"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47" name="Line 3847"/>
            <p:cNvSpPr>
              <a:spLocks noChangeShapeType="1"/>
            </p:cNvSpPr>
            <p:nvPr/>
          </p:nvSpPr>
          <p:spPr bwMode="auto">
            <a:xfrm flipV="1">
              <a:off x="3926" y="3286"/>
              <a:ext cx="8"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48" name="Line 3848"/>
            <p:cNvSpPr>
              <a:spLocks noChangeShapeType="1"/>
            </p:cNvSpPr>
            <p:nvPr/>
          </p:nvSpPr>
          <p:spPr bwMode="auto">
            <a:xfrm flipV="1">
              <a:off x="3934" y="3286"/>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49" name="Freeform 3849"/>
            <p:cNvSpPr>
              <a:spLocks/>
            </p:cNvSpPr>
            <p:nvPr/>
          </p:nvSpPr>
          <p:spPr bwMode="auto">
            <a:xfrm>
              <a:off x="3911" y="33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50" name="Line 3850"/>
            <p:cNvSpPr>
              <a:spLocks noChangeShapeType="1"/>
            </p:cNvSpPr>
            <p:nvPr/>
          </p:nvSpPr>
          <p:spPr bwMode="auto">
            <a:xfrm>
              <a:off x="3934" y="3286"/>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51" name="Line 3851"/>
            <p:cNvSpPr>
              <a:spLocks noChangeShapeType="1"/>
            </p:cNvSpPr>
            <p:nvPr/>
          </p:nvSpPr>
          <p:spPr bwMode="auto">
            <a:xfrm flipV="1">
              <a:off x="3943" y="3288"/>
              <a:ext cx="0" cy="3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52" name="Freeform 3852"/>
            <p:cNvSpPr>
              <a:spLocks/>
            </p:cNvSpPr>
            <p:nvPr/>
          </p:nvSpPr>
          <p:spPr bwMode="auto">
            <a:xfrm>
              <a:off x="3920" y="332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53" name="Line 3853"/>
            <p:cNvSpPr>
              <a:spLocks noChangeShapeType="1"/>
            </p:cNvSpPr>
            <p:nvPr/>
          </p:nvSpPr>
          <p:spPr bwMode="auto">
            <a:xfrm>
              <a:off x="3943" y="3288"/>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54" name="Line 3854"/>
            <p:cNvSpPr>
              <a:spLocks noChangeShapeType="1"/>
            </p:cNvSpPr>
            <p:nvPr/>
          </p:nvSpPr>
          <p:spPr bwMode="auto">
            <a:xfrm flipV="1">
              <a:off x="3951" y="3299"/>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55" name="Freeform 3855"/>
            <p:cNvSpPr>
              <a:spLocks/>
            </p:cNvSpPr>
            <p:nvPr/>
          </p:nvSpPr>
          <p:spPr bwMode="auto">
            <a:xfrm>
              <a:off x="3928"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56" name="Line 3856"/>
            <p:cNvSpPr>
              <a:spLocks noChangeShapeType="1"/>
            </p:cNvSpPr>
            <p:nvPr/>
          </p:nvSpPr>
          <p:spPr bwMode="auto">
            <a:xfrm>
              <a:off x="3951" y="3299"/>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57" name="Line 3857"/>
            <p:cNvSpPr>
              <a:spLocks noChangeShapeType="1"/>
            </p:cNvSpPr>
            <p:nvPr/>
          </p:nvSpPr>
          <p:spPr bwMode="auto">
            <a:xfrm flipV="1">
              <a:off x="3960" y="3305"/>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58" name="Freeform 3858"/>
            <p:cNvSpPr>
              <a:spLocks/>
            </p:cNvSpPr>
            <p:nvPr/>
          </p:nvSpPr>
          <p:spPr bwMode="auto">
            <a:xfrm>
              <a:off x="3937"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59" name="Line 3859"/>
            <p:cNvSpPr>
              <a:spLocks noChangeShapeType="1"/>
            </p:cNvSpPr>
            <p:nvPr/>
          </p:nvSpPr>
          <p:spPr bwMode="auto">
            <a:xfrm>
              <a:off x="3960" y="3305"/>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60" name="Line 3860"/>
            <p:cNvSpPr>
              <a:spLocks noChangeShapeType="1"/>
            </p:cNvSpPr>
            <p:nvPr/>
          </p:nvSpPr>
          <p:spPr bwMode="auto">
            <a:xfrm flipV="1">
              <a:off x="3968" y="3313"/>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61" name="Freeform 3861"/>
            <p:cNvSpPr>
              <a:spLocks/>
            </p:cNvSpPr>
            <p:nvPr/>
          </p:nvSpPr>
          <p:spPr bwMode="auto">
            <a:xfrm>
              <a:off x="3946" y="332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62" name="Line 3862"/>
            <p:cNvSpPr>
              <a:spLocks noChangeShapeType="1"/>
            </p:cNvSpPr>
            <p:nvPr/>
          </p:nvSpPr>
          <p:spPr bwMode="auto">
            <a:xfrm>
              <a:off x="3968" y="3313"/>
              <a:ext cx="9"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63" name="Line 3863"/>
            <p:cNvSpPr>
              <a:spLocks noChangeShapeType="1"/>
            </p:cNvSpPr>
            <p:nvPr/>
          </p:nvSpPr>
          <p:spPr bwMode="auto">
            <a:xfrm flipV="1">
              <a:off x="3977" y="3331"/>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64" name="Freeform 3864"/>
            <p:cNvSpPr>
              <a:spLocks/>
            </p:cNvSpPr>
            <p:nvPr/>
          </p:nvSpPr>
          <p:spPr bwMode="auto">
            <a:xfrm>
              <a:off x="3954"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65" name="Line 3865"/>
            <p:cNvSpPr>
              <a:spLocks noChangeShapeType="1"/>
            </p:cNvSpPr>
            <p:nvPr/>
          </p:nvSpPr>
          <p:spPr bwMode="auto">
            <a:xfrm flipV="1">
              <a:off x="3977" y="3326"/>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66" name="Line 3866"/>
            <p:cNvSpPr>
              <a:spLocks noChangeShapeType="1"/>
            </p:cNvSpPr>
            <p:nvPr/>
          </p:nvSpPr>
          <p:spPr bwMode="auto">
            <a:xfrm flipV="1">
              <a:off x="3986" y="3326"/>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67" name="Freeform 3867"/>
            <p:cNvSpPr>
              <a:spLocks/>
            </p:cNvSpPr>
            <p:nvPr/>
          </p:nvSpPr>
          <p:spPr bwMode="auto">
            <a:xfrm>
              <a:off x="3963"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68" name="Line 3868"/>
            <p:cNvSpPr>
              <a:spLocks noChangeShapeType="1"/>
            </p:cNvSpPr>
            <p:nvPr/>
          </p:nvSpPr>
          <p:spPr bwMode="auto">
            <a:xfrm flipV="1">
              <a:off x="3986" y="3321"/>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69" name="Line 3869"/>
            <p:cNvSpPr>
              <a:spLocks noChangeShapeType="1"/>
            </p:cNvSpPr>
            <p:nvPr/>
          </p:nvSpPr>
          <p:spPr bwMode="auto">
            <a:xfrm flipV="1">
              <a:off x="3994" y="3321"/>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70" name="Freeform 3870"/>
            <p:cNvSpPr>
              <a:spLocks/>
            </p:cNvSpPr>
            <p:nvPr/>
          </p:nvSpPr>
          <p:spPr bwMode="auto">
            <a:xfrm>
              <a:off x="3971"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71" name="Line 3871"/>
            <p:cNvSpPr>
              <a:spLocks noChangeShapeType="1"/>
            </p:cNvSpPr>
            <p:nvPr/>
          </p:nvSpPr>
          <p:spPr bwMode="auto">
            <a:xfrm flipV="1">
              <a:off x="3994" y="3310"/>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72" name="Line 3872"/>
            <p:cNvSpPr>
              <a:spLocks noChangeShapeType="1"/>
            </p:cNvSpPr>
            <p:nvPr/>
          </p:nvSpPr>
          <p:spPr bwMode="auto">
            <a:xfrm flipV="1">
              <a:off x="4003" y="3310"/>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73" name="Freeform 3873"/>
            <p:cNvSpPr>
              <a:spLocks/>
            </p:cNvSpPr>
            <p:nvPr/>
          </p:nvSpPr>
          <p:spPr bwMode="auto">
            <a:xfrm>
              <a:off x="3980"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74" name="Line 3874"/>
            <p:cNvSpPr>
              <a:spLocks noChangeShapeType="1"/>
            </p:cNvSpPr>
            <p:nvPr/>
          </p:nvSpPr>
          <p:spPr bwMode="auto">
            <a:xfrm>
              <a:off x="4003" y="3310"/>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75" name="Line 3875"/>
            <p:cNvSpPr>
              <a:spLocks noChangeShapeType="1"/>
            </p:cNvSpPr>
            <p:nvPr/>
          </p:nvSpPr>
          <p:spPr bwMode="auto">
            <a:xfrm flipV="1">
              <a:off x="4011" y="3310"/>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76" name="Freeform 3876"/>
            <p:cNvSpPr>
              <a:spLocks/>
            </p:cNvSpPr>
            <p:nvPr/>
          </p:nvSpPr>
          <p:spPr bwMode="auto">
            <a:xfrm>
              <a:off x="3988"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77" name="Line 3877"/>
            <p:cNvSpPr>
              <a:spLocks noChangeShapeType="1"/>
            </p:cNvSpPr>
            <p:nvPr/>
          </p:nvSpPr>
          <p:spPr bwMode="auto">
            <a:xfrm>
              <a:off x="4011" y="3310"/>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78" name="Line 3878"/>
            <p:cNvSpPr>
              <a:spLocks noChangeShapeType="1"/>
            </p:cNvSpPr>
            <p:nvPr/>
          </p:nvSpPr>
          <p:spPr bwMode="auto">
            <a:xfrm flipV="1">
              <a:off x="4020" y="3311"/>
              <a:ext cx="0" cy="2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79" name="Freeform 3879"/>
            <p:cNvSpPr>
              <a:spLocks/>
            </p:cNvSpPr>
            <p:nvPr/>
          </p:nvSpPr>
          <p:spPr bwMode="auto">
            <a:xfrm>
              <a:off x="3997"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80" name="Line 3880"/>
            <p:cNvSpPr>
              <a:spLocks noChangeShapeType="1"/>
            </p:cNvSpPr>
            <p:nvPr/>
          </p:nvSpPr>
          <p:spPr bwMode="auto">
            <a:xfrm>
              <a:off x="4020" y="3311"/>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81" name="Line 3881"/>
            <p:cNvSpPr>
              <a:spLocks noChangeShapeType="1"/>
            </p:cNvSpPr>
            <p:nvPr/>
          </p:nvSpPr>
          <p:spPr bwMode="auto">
            <a:xfrm flipV="1">
              <a:off x="4028" y="3318"/>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82" name="Freeform 3882"/>
            <p:cNvSpPr>
              <a:spLocks/>
            </p:cNvSpPr>
            <p:nvPr/>
          </p:nvSpPr>
          <p:spPr bwMode="auto">
            <a:xfrm>
              <a:off x="4006" y="334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83" name="Line 3883"/>
            <p:cNvSpPr>
              <a:spLocks noChangeShapeType="1"/>
            </p:cNvSpPr>
            <p:nvPr/>
          </p:nvSpPr>
          <p:spPr bwMode="auto">
            <a:xfrm>
              <a:off x="4028" y="331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84" name="Line 3884"/>
            <p:cNvSpPr>
              <a:spLocks noChangeShapeType="1"/>
            </p:cNvSpPr>
            <p:nvPr/>
          </p:nvSpPr>
          <p:spPr bwMode="auto">
            <a:xfrm flipV="1">
              <a:off x="4037" y="3319"/>
              <a:ext cx="0" cy="2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85" name="Freeform 3885"/>
            <p:cNvSpPr>
              <a:spLocks/>
            </p:cNvSpPr>
            <p:nvPr/>
          </p:nvSpPr>
          <p:spPr bwMode="auto">
            <a:xfrm>
              <a:off x="4014"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86" name="Line 3886"/>
            <p:cNvSpPr>
              <a:spLocks noChangeShapeType="1"/>
            </p:cNvSpPr>
            <p:nvPr/>
          </p:nvSpPr>
          <p:spPr bwMode="auto">
            <a:xfrm>
              <a:off x="4037" y="3319"/>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87" name="Line 3887"/>
            <p:cNvSpPr>
              <a:spLocks noChangeShapeType="1"/>
            </p:cNvSpPr>
            <p:nvPr/>
          </p:nvSpPr>
          <p:spPr bwMode="auto">
            <a:xfrm flipV="1">
              <a:off x="4046" y="3324"/>
              <a:ext cx="0" cy="2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88" name="Freeform 3888"/>
            <p:cNvSpPr>
              <a:spLocks/>
            </p:cNvSpPr>
            <p:nvPr/>
          </p:nvSpPr>
          <p:spPr bwMode="auto">
            <a:xfrm>
              <a:off x="4023" y="33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89" name="Line 3889"/>
            <p:cNvSpPr>
              <a:spLocks noChangeShapeType="1"/>
            </p:cNvSpPr>
            <p:nvPr/>
          </p:nvSpPr>
          <p:spPr bwMode="auto">
            <a:xfrm flipV="1">
              <a:off x="4046" y="3320"/>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90" name="Line 3890"/>
            <p:cNvSpPr>
              <a:spLocks noChangeShapeType="1"/>
            </p:cNvSpPr>
            <p:nvPr/>
          </p:nvSpPr>
          <p:spPr bwMode="auto">
            <a:xfrm flipV="1">
              <a:off x="4054" y="3320"/>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91" name="Freeform 3891"/>
            <p:cNvSpPr>
              <a:spLocks/>
            </p:cNvSpPr>
            <p:nvPr/>
          </p:nvSpPr>
          <p:spPr bwMode="auto">
            <a:xfrm>
              <a:off x="4031"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92" name="Line 3892"/>
            <p:cNvSpPr>
              <a:spLocks noChangeShapeType="1"/>
            </p:cNvSpPr>
            <p:nvPr/>
          </p:nvSpPr>
          <p:spPr bwMode="auto">
            <a:xfrm>
              <a:off x="4054" y="3320"/>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93" name="Line 3893"/>
            <p:cNvSpPr>
              <a:spLocks noChangeShapeType="1"/>
            </p:cNvSpPr>
            <p:nvPr/>
          </p:nvSpPr>
          <p:spPr bwMode="auto">
            <a:xfrm flipV="1">
              <a:off x="4063" y="3327"/>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grpSp>
          <p:nvGrpSpPr>
            <p:cNvPr id="26" name="Group 4095"/>
            <p:cNvGrpSpPr>
              <a:grpSpLocks/>
            </p:cNvGrpSpPr>
            <p:nvPr/>
          </p:nvGrpSpPr>
          <p:grpSpPr bwMode="auto">
            <a:xfrm>
              <a:off x="4040" y="3269"/>
              <a:ext cx="611" cy="103"/>
              <a:chOff x="4040" y="3269"/>
              <a:chExt cx="611" cy="103"/>
            </a:xfrm>
          </p:grpSpPr>
          <p:sp>
            <p:nvSpPr>
              <p:cNvPr id="4125495" name="Freeform 3895"/>
              <p:cNvSpPr>
                <a:spLocks/>
              </p:cNvSpPr>
              <p:nvPr/>
            </p:nvSpPr>
            <p:spPr bwMode="auto">
              <a:xfrm>
                <a:off x="4040" y="33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96" name="Line 3896"/>
              <p:cNvSpPr>
                <a:spLocks noChangeShapeType="1"/>
              </p:cNvSpPr>
              <p:nvPr/>
            </p:nvSpPr>
            <p:spPr bwMode="auto">
              <a:xfrm>
                <a:off x="4063" y="3327"/>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497" name="Line 3897"/>
              <p:cNvSpPr>
                <a:spLocks noChangeShapeType="1"/>
              </p:cNvSpPr>
              <p:nvPr/>
            </p:nvSpPr>
            <p:spPr bwMode="auto">
              <a:xfrm flipV="1">
                <a:off x="4071" y="3336"/>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498" name="Freeform 3898"/>
              <p:cNvSpPr>
                <a:spLocks/>
              </p:cNvSpPr>
              <p:nvPr/>
            </p:nvSpPr>
            <p:spPr bwMode="auto">
              <a:xfrm>
                <a:off x="4048"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499" name="Line 3899"/>
              <p:cNvSpPr>
                <a:spLocks noChangeShapeType="1"/>
              </p:cNvSpPr>
              <p:nvPr/>
            </p:nvSpPr>
            <p:spPr bwMode="auto">
              <a:xfrm>
                <a:off x="4071" y="3336"/>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00" name="Line 3900"/>
              <p:cNvSpPr>
                <a:spLocks noChangeShapeType="1"/>
              </p:cNvSpPr>
              <p:nvPr/>
            </p:nvSpPr>
            <p:spPr bwMode="auto">
              <a:xfrm flipV="1">
                <a:off x="4080" y="3346"/>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01" name="Freeform 3901"/>
              <p:cNvSpPr>
                <a:spLocks/>
              </p:cNvSpPr>
              <p:nvPr/>
            </p:nvSpPr>
            <p:spPr bwMode="auto">
              <a:xfrm>
                <a:off x="4057" y="33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02" name="Line 3902"/>
              <p:cNvSpPr>
                <a:spLocks noChangeShapeType="1"/>
              </p:cNvSpPr>
              <p:nvPr/>
            </p:nvSpPr>
            <p:spPr bwMode="auto">
              <a:xfrm flipV="1">
                <a:off x="4080" y="3344"/>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03" name="Line 3903"/>
              <p:cNvSpPr>
                <a:spLocks noChangeShapeType="1"/>
              </p:cNvSpPr>
              <p:nvPr/>
            </p:nvSpPr>
            <p:spPr bwMode="auto">
              <a:xfrm flipV="1">
                <a:off x="4088" y="3344"/>
                <a:ext cx="0" cy="1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04" name="Freeform 3904"/>
              <p:cNvSpPr>
                <a:spLocks/>
              </p:cNvSpPr>
              <p:nvPr/>
            </p:nvSpPr>
            <p:spPr bwMode="auto">
              <a:xfrm>
                <a:off x="4066" y="33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05" name="Line 3905"/>
              <p:cNvSpPr>
                <a:spLocks noChangeShapeType="1"/>
              </p:cNvSpPr>
              <p:nvPr/>
            </p:nvSpPr>
            <p:spPr bwMode="auto">
              <a:xfrm flipV="1">
                <a:off x="4088" y="3340"/>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06" name="Line 3906"/>
              <p:cNvSpPr>
                <a:spLocks noChangeShapeType="1"/>
              </p:cNvSpPr>
              <p:nvPr/>
            </p:nvSpPr>
            <p:spPr bwMode="auto">
              <a:xfrm flipV="1">
                <a:off x="4097" y="3340"/>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07" name="Freeform 3907"/>
              <p:cNvSpPr>
                <a:spLocks/>
              </p:cNvSpPr>
              <p:nvPr/>
            </p:nvSpPr>
            <p:spPr bwMode="auto">
              <a:xfrm>
                <a:off x="4074"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08" name="Line 3908"/>
              <p:cNvSpPr>
                <a:spLocks noChangeShapeType="1"/>
              </p:cNvSpPr>
              <p:nvPr/>
            </p:nvSpPr>
            <p:spPr bwMode="auto">
              <a:xfrm flipV="1">
                <a:off x="4097" y="3330"/>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09" name="Line 3909"/>
              <p:cNvSpPr>
                <a:spLocks noChangeShapeType="1"/>
              </p:cNvSpPr>
              <p:nvPr/>
            </p:nvSpPr>
            <p:spPr bwMode="auto">
              <a:xfrm flipV="1">
                <a:off x="4105" y="3330"/>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10" name="Freeform 3910"/>
              <p:cNvSpPr>
                <a:spLocks/>
              </p:cNvSpPr>
              <p:nvPr/>
            </p:nvSpPr>
            <p:spPr bwMode="auto">
              <a:xfrm>
                <a:off x="4083"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11" name="Line 3911"/>
              <p:cNvSpPr>
                <a:spLocks noChangeShapeType="1"/>
              </p:cNvSpPr>
              <p:nvPr/>
            </p:nvSpPr>
            <p:spPr bwMode="auto">
              <a:xfrm flipV="1">
                <a:off x="4105" y="3325"/>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12" name="Line 3912"/>
              <p:cNvSpPr>
                <a:spLocks noChangeShapeType="1"/>
              </p:cNvSpPr>
              <p:nvPr/>
            </p:nvSpPr>
            <p:spPr bwMode="auto">
              <a:xfrm flipV="1">
                <a:off x="4114" y="3325"/>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13" name="Freeform 3913"/>
              <p:cNvSpPr>
                <a:spLocks/>
              </p:cNvSpPr>
              <p:nvPr/>
            </p:nvSpPr>
            <p:spPr bwMode="auto">
              <a:xfrm>
                <a:off x="4091"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14" name="Line 3914"/>
              <p:cNvSpPr>
                <a:spLocks noChangeShapeType="1"/>
              </p:cNvSpPr>
              <p:nvPr/>
            </p:nvSpPr>
            <p:spPr bwMode="auto">
              <a:xfrm flipV="1">
                <a:off x="4114" y="3316"/>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15" name="Line 3915"/>
              <p:cNvSpPr>
                <a:spLocks noChangeShapeType="1"/>
              </p:cNvSpPr>
              <p:nvPr/>
            </p:nvSpPr>
            <p:spPr bwMode="auto">
              <a:xfrm flipV="1">
                <a:off x="4123" y="3316"/>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16" name="Freeform 3916"/>
              <p:cNvSpPr>
                <a:spLocks/>
              </p:cNvSpPr>
              <p:nvPr/>
            </p:nvSpPr>
            <p:spPr bwMode="auto">
              <a:xfrm>
                <a:off x="4100" y="332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17" name="Line 3917"/>
              <p:cNvSpPr>
                <a:spLocks noChangeShapeType="1"/>
              </p:cNvSpPr>
              <p:nvPr/>
            </p:nvSpPr>
            <p:spPr bwMode="auto">
              <a:xfrm>
                <a:off x="4123" y="3316"/>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18" name="Line 3918"/>
              <p:cNvSpPr>
                <a:spLocks noChangeShapeType="1"/>
              </p:cNvSpPr>
              <p:nvPr/>
            </p:nvSpPr>
            <p:spPr bwMode="auto">
              <a:xfrm flipV="1">
                <a:off x="4131" y="3329"/>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19" name="Freeform 3919"/>
              <p:cNvSpPr>
                <a:spLocks/>
              </p:cNvSpPr>
              <p:nvPr/>
            </p:nvSpPr>
            <p:spPr bwMode="auto">
              <a:xfrm>
                <a:off x="4108"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20" name="Line 3920"/>
              <p:cNvSpPr>
                <a:spLocks noChangeShapeType="1"/>
              </p:cNvSpPr>
              <p:nvPr/>
            </p:nvSpPr>
            <p:spPr bwMode="auto">
              <a:xfrm>
                <a:off x="4131" y="3329"/>
                <a:ext cx="9"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21" name="Line 3921"/>
              <p:cNvSpPr>
                <a:spLocks noChangeShapeType="1"/>
              </p:cNvSpPr>
              <p:nvPr/>
            </p:nvSpPr>
            <p:spPr bwMode="auto">
              <a:xfrm flipV="1">
                <a:off x="4140" y="3344"/>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22" name="Freeform 3922"/>
              <p:cNvSpPr>
                <a:spLocks/>
              </p:cNvSpPr>
              <p:nvPr/>
            </p:nvSpPr>
            <p:spPr bwMode="auto">
              <a:xfrm>
                <a:off x="4117"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23" name="Line 3923"/>
              <p:cNvSpPr>
                <a:spLocks noChangeShapeType="1"/>
              </p:cNvSpPr>
              <p:nvPr/>
            </p:nvSpPr>
            <p:spPr bwMode="auto">
              <a:xfrm>
                <a:off x="4140" y="3344"/>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24" name="Line 3924"/>
              <p:cNvSpPr>
                <a:spLocks noChangeShapeType="1"/>
              </p:cNvSpPr>
              <p:nvPr/>
            </p:nvSpPr>
            <p:spPr bwMode="auto">
              <a:xfrm flipV="1">
                <a:off x="4148" y="3345"/>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25" name="Freeform 3925"/>
              <p:cNvSpPr>
                <a:spLocks/>
              </p:cNvSpPr>
              <p:nvPr/>
            </p:nvSpPr>
            <p:spPr bwMode="auto">
              <a:xfrm>
                <a:off x="4125"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26" name="Line 3926"/>
              <p:cNvSpPr>
                <a:spLocks noChangeShapeType="1"/>
              </p:cNvSpPr>
              <p:nvPr/>
            </p:nvSpPr>
            <p:spPr bwMode="auto">
              <a:xfrm flipV="1">
                <a:off x="4148" y="334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27" name="Line 3927"/>
              <p:cNvSpPr>
                <a:spLocks noChangeShapeType="1"/>
              </p:cNvSpPr>
              <p:nvPr/>
            </p:nvSpPr>
            <p:spPr bwMode="auto">
              <a:xfrm flipV="1">
                <a:off x="4157" y="3343"/>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28" name="Freeform 3928"/>
              <p:cNvSpPr>
                <a:spLocks/>
              </p:cNvSpPr>
              <p:nvPr/>
            </p:nvSpPr>
            <p:spPr bwMode="auto">
              <a:xfrm>
                <a:off x="4134" y="33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29" name="Line 3929"/>
              <p:cNvSpPr>
                <a:spLocks noChangeShapeType="1"/>
              </p:cNvSpPr>
              <p:nvPr/>
            </p:nvSpPr>
            <p:spPr bwMode="auto">
              <a:xfrm>
                <a:off x="4157" y="3343"/>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30" name="Line 3930"/>
              <p:cNvSpPr>
                <a:spLocks noChangeShapeType="1"/>
              </p:cNvSpPr>
              <p:nvPr/>
            </p:nvSpPr>
            <p:spPr bwMode="auto">
              <a:xfrm flipV="1">
                <a:off x="4165" y="3343"/>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31" name="Freeform 3931"/>
              <p:cNvSpPr>
                <a:spLocks/>
              </p:cNvSpPr>
              <p:nvPr/>
            </p:nvSpPr>
            <p:spPr bwMode="auto">
              <a:xfrm>
                <a:off x="4143" y="33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32" name="Line 3932"/>
              <p:cNvSpPr>
                <a:spLocks noChangeShapeType="1"/>
              </p:cNvSpPr>
              <p:nvPr/>
            </p:nvSpPr>
            <p:spPr bwMode="auto">
              <a:xfrm flipV="1">
                <a:off x="4165" y="3334"/>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33" name="Line 3933"/>
              <p:cNvSpPr>
                <a:spLocks noChangeShapeType="1"/>
              </p:cNvSpPr>
              <p:nvPr/>
            </p:nvSpPr>
            <p:spPr bwMode="auto">
              <a:xfrm flipV="1">
                <a:off x="4174" y="3334"/>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34" name="Freeform 3934"/>
              <p:cNvSpPr>
                <a:spLocks/>
              </p:cNvSpPr>
              <p:nvPr/>
            </p:nvSpPr>
            <p:spPr bwMode="auto">
              <a:xfrm>
                <a:off x="4151"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35" name="Line 3935"/>
              <p:cNvSpPr>
                <a:spLocks noChangeShapeType="1"/>
              </p:cNvSpPr>
              <p:nvPr/>
            </p:nvSpPr>
            <p:spPr bwMode="auto">
              <a:xfrm flipV="1">
                <a:off x="4174" y="3329"/>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36" name="Line 3936"/>
              <p:cNvSpPr>
                <a:spLocks noChangeShapeType="1"/>
              </p:cNvSpPr>
              <p:nvPr/>
            </p:nvSpPr>
            <p:spPr bwMode="auto">
              <a:xfrm flipV="1">
                <a:off x="4183" y="332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37" name="Freeform 3937"/>
              <p:cNvSpPr>
                <a:spLocks/>
              </p:cNvSpPr>
              <p:nvPr/>
            </p:nvSpPr>
            <p:spPr bwMode="auto">
              <a:xfrm>
                <a:off x="4160" y="334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38" name="Line 3938"/>
              <p:cNvSpPr>
                <a:spLocks noChangeShapeType="1"/>
              </p:cNvSpPr>
              <p:nvPr/>
            </p:nvSpPr>
            <p:spPr bwMode="auto">
              <a:xfrm>
                <a:off x="4183" y="3329"/>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39" name="Line 3939"/>
              <p:cNvSpPr>
                <a:spLocks noChangeShapeType="1"/>
              </p:cNvSpPr>
              <p:nvPr/>
            </p:nvSpPr>
            <p:spPr bwMode="auto">
              <a:xfrm flipV="1">
                <a:off x="4191" y="3334"/>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40" name="Freeform 3940"/>
              <p:cNvSpPr>
                <a:spLocks/>
              </p:cNvSpPr>
              <p:nvPr/>
            </p:nvSpPr>
            <p:spPr bwMode="auto">
              <a:xfrm>
                <a:off x="4168" y="33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41" name="Line 3941"/>
              <p:cNvSpPr>
                <a:spLocks noChangeShapeType="1"/>
              </p:cNvSpPr>
              <p:nvPr/>
            </p:nvSpPr>
            <p:spPr bwMode="auto">
              <a:xfrm flipV="1">
                <a:off x="4191" y="3333"/>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42" name="Line 3942"/>
              <p:cNvSpPr>
                <a:spLocks noChangeShapeType="1"/>
              </p:cNvSpPr>
              <p:nvPr/>
            </p:nvSpPr>
            <p:spPr bwMode="auto">
              <a:xfrm flipV="1">
                <a:off x="4200" y="3333"/>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43" name="Freeform 3943"/>
              <p:cNvSpPr>
                <a:spLocks/>
              </p:cNvSpPr>
              <p:nvPr/>
            </p:nvSpPr>
            <p:spPr bwMode="auto">
              <a:xfrm>
                <a:off x="4177"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44" name="Line 3944"/>
              <p:cNvSpPr>
                <a:spLocks noChangeShapeType="1"/>
              </p:cNvSpPr>
              <p:nvPr/>
            </p:nvSpPr>
            <p:spPr bwMode="auto">
              <a:xfrm flipV="1">
                <a:off x="4200" y="3325"/>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45" name="Line 3945"/>
              <p:cNvSpPr>
                <a:spLocks noChangeShapeType="1"/>
              </p:cNvSpPr>
              <p:nvPr/>
            </p:nvSpPr>
            <p:spPr bwMode="auto">
              <a:xfrm flipV="1">
                <a:off x="4208" y="3325"/>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46" name="Freeform 3946"/>
              <p:cNvSpPr>
                <a:spLocks/>
              </p:cNvSpPr>
              <p:nvPr/>
            </p:nvSpPr>
            <p:spPr bwMode="auto">
              <a:xfrm>
                <a:off x="4185"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47" name="Line 3947"/>
              <p:cNvSpPr>
                <a:spLocks noChangeShapeType="1"/>
              </p:cNvSpPr>
              <p:nvPr/>
            </p:nvSpPr>
            <p:spPr bwMode="auto">
              <a:xfrm>
                <a:off x="4208" y="3325"/>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48" name="Line 3948"/>
              <p:cNvSpPr>
                <a:spLocks noChangeShapeType="1"/>
              </p:cNvSpPr>
              <p:nvPr/>
            </p:nvSpPr>
            <p:spPr bwMode="auto">
              <a:xfrm flipV="1">
                <a:off x="4217" y="3336"/>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49" name="Freeform 3949"/>
              <p:cNvSpPr>
                <a:spLocks/>
              </p:cNvSpPr>
              <p:nvPr/>
            </p:nvSpPr>
            <p:spPr bwMode="auto">
              <a:xfrm>
                <a:off x="4194"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50" name="Line 3950"/>
              <p:cNvSpPr>
                <a:spLocks noChangeShapeType="1"/>
              </p:cNvSpPr>
              <p:nvPr/>
            </p:nvSpPr>
            <p:spPr bwMode="auto">
              <a:xfrm>
                <a:off x="4217" y="3336"/>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51" name="Line 3951"/>
              <p:cNvSpPr>
                <a:spLocks noChangeShapeType="1"/>
              </p:cNvSpPr>
              <p:nvPr/>
            </p:nvSpPr>
            <p:spPr bwMode="auto">
              <a:xfrm flipV="1">
                <a:off x="4225" y="3341"/>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52" name="Freeform 3952"/>
              <p:cNvSpPr>
                <a:spLocks/>
              </p:cNvSpPr>
              <p:nvPr/>
            </p:nvSpPr>
            <p:spPr bwMode="auto">
              <a:xfrm>
                <a:off x="4203" y="334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53" name="Line 3953"/>
              <p:cNvSpPr>
                <a:spLocks noChangeShapeType="1"/>
              </p:cNvSpPr>
              <p:nvPr/>
            </p:nvSpPr>
            <p:spPr bwMode="auto">
              <a:xfrm flipV="1">
                <a:off x="4225" y="3331"/>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54" name="Line 3954"/>
              <p:cNvSpPr>
                <a:spLocks noChangeShapeType="1"/>
              </p:cNvSpPr>
              <p:nvPr/>
            </p:nvSpPr>
            <p:spPr bwMode="auto">
              <a:xfrm flipV="1">
                <a:off x="4234" y="3331"/>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55" name="Freeform 3955"/>
              <p:cNvSpPr>
                <a:spLocks/>
              </p:cNvSpPr>
              <p:nvPr/>
            </p:nvSpPr>
            <p:spPr bwMode="auto">
              <a:xfrm>
                <a:off x="4211"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56" name="Line 3956"/>
              <p:cNvSpPr>
                <a:spLocks noChangeShapeType="1"/>
              </p:cNvSpPr>
              <p:nvPr/>
            </p:nvSpPr>
            <p:spPr bwMode="auto">
              <a:xfrm>
                <a:off x="4234" y="333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57" name="Line 3957"/>
              <p:cNvSpPr>
                <a:spLocks noChangeShapeType="1"/>
              </p:cNvSpPr>
              <p:nvPr/>
            </p:nvSpPr>
            <p:spPr bwMode="auto">
              <a:xfrm flipV="1">
                <a:off x="4243" y="3336"/>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58" name="Freeform 3958"/>
              <p:cNvSpPr>
                <a:spLocks/>
              </p:cNvSpPr>
              <p:nvPr/>
            </p:nvSpPr>
            <p:spPr bwMode="auto">
              <a:xfrm>
                <a:off x="4220" y="335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59" name="Line 3959"/>
              <p:cNvSpPr>
                <a:spLocks noChangeShapeType="1"/>
              </p:cNvSpPr>
              <p:nvPr/>
            </p:nvSpPr>
            <p:spPr bwMode="auto">
              <a:xfrm>
                <a:off x="4243" y="3336"/>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60" name="Line 3960"/>
              <p:cNvSpPr>
                <a:spLocks noChangeShapeType="1"/>
              </p:cNvSpPr>
              <p:nvPr/>
            </p:nvSpPr>
            <p:spPr bwMode="auto">
              <a:xfrm flipV="1">
                <a:off x="4251" y="3342"/>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61" name="Freeform 3961"/>
              <p:cNvSpPr>
                <a:spLocks/>
              </p:cNvSpPr>
              <p:nvPr/>
            </p:nvSpPr>
            <p:spPr bwMode="auto">
              <a:xfrm>
                <a:off x="4228" y="33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62" name="Line 3962"/>
              <p:cNvSpPr>
                <a:spLocks noChangeShapeType="1"/>
              </p:cNvSpPr>
              <p:nvPr/>
            </p:nvSpPr>
            <p:spPr bwMode="auto">
              <a:xfrm flipV="1">
                <a:off x="4251" y="3339"/>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63" name="Line 3963"/>
              <p:cNvSpPr>
                <a:spLocks noChangeShapeType="1"/>
              </p:cNvSpPr>
              <p:nvPr/>
            </p:nvSpPr>
            <p:spPr bwMode="auto">
              <a:xfrm flipV="1">
                <a:off x="4260" y="3339"/>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64" name="Freeform 3964"/>
              <p:cNvSpPr>
                <a:spLocks/>
              </p:cNvSpPr>
              <p:nvPr/>
            </p:nvSpPr>
            <p:spPr bwMode="auto">
              <a:xfrm>
                <a:off x="4237" y="33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65" name="Line 3965"/>
              <p:cNvSpPr>
                <a:spLocks noChangeShapeType="1"/>
              </p:cNvSpPr>
              <p:nvPr/>
            </p:nvSpPr>
            <p:spPr bwMode="auto">
              <a:xfrm>
                <a:off x="4260" y="3339"/>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66" name="Line 3966"/>
              <p:cNvSpPr>
                <a:spLocks noChangeShapeType="1"/>
              </p:cNvSpPr>
              <p:nvPr/>
            </p:nvSpPr>
            <p:spPr bwMode="auto">
              <a:xfrm flipV="1">
                <a:off x="4268" y="3343"/>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67" name="Freeform 3967"/>
              <p:cNvSpPr>
                <a:spLocks/>
              </p:cNvSpPr>
              <p:nvPr/>
            </p:nvSpPr>
            <p:spPr bwMode="auto">
              <a:xfrm>
                <a:off x="4245"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68" name="Line 3968"/>
              <p:cNvSpPr>
                <a:spLocks noChangeShapeType="1"/>
              </p:cNvSpPr>
              <p:nvPr/>
            </p:nvSpPr>
            <p:spPr bwMode="auto">
              <a:xfrm>
                <a:off x="4268" y="3343"/>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69" name="Line 3969"/>
              <p:cNvSpPr>
                <a:spLocks noChangeShapeType="1"/>
              </p:cNvSpPr>
              <p:nvPr/>
            </p:nvSpPr>
            <p:spPr bwMode="auto">
              <a:xfrm flipV="1">
                <a:off x="4277" y="3346"/>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70" name="Freeform 3970"/>
              <p:cNvSpPr>
                <a:spLocks/>
              </p:cNvSpPr>
              <p:nvPr/>
            </p:nvSpPr>
            <p:spPr bwMode="auto">
              <a:xfrm>
                <a:off x="4254"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71" name="Line 3971"/>
              <p:cNvSpPr>
                <a:spLocks noChangeShapeType="1"/>
              </p:cNvSpPr>
              <p:nvPr/>
            </p:nvSpPr>
            <p:spPr bwMode="auto">
              <a:xfrm flipV="1">
                <a:off x="4277" y="3344"/>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72" name="Line 3972"/>
              <p:cNvSpPr>
                <a:spLocks noChangeShapeType="1"/>
              </p:cNvSpPr>
              <p:nvPr/>
            </p:nvSpPr>
            <p:spPr bwMode="auto">
              <a:xfrm flipV="1">
                <a:off x="4285" y="3344"/>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73" name="Freeform 3973"/>
              <p:cNvSpPr>
                <a:spLocks/>
              </p:cNvSpPr>
              <p:nvPr/>
            </p:nvSpPr>
            <p:spPr bwMode="auto">
              <a:xfrm>
                <a:off x="4262"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74" name="Line 3974"/>
              <p:cNvSpPr>
                <a:spLocks noChangeShapeType="1"/>
              </p:cNvSpPr>
              <p:nvPr/>
            </p:nvSpPr>
            <p:spPr bwMode="auto">
              <a:xfrm flipV="1">
                <a:off x="4285" y="3341"/>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75" name="Line 3975"/>
              <p:cNvSpPr>
                <a:spLocks noChangeShapeType="1"/>
              </p:cNvSpPr>
              <p:nvPr/>
            </p:nvSpPr>
            <p:spPr bwMode="auto">
              <a:xfrm flipV="1">
                <a:off x="4294" y="3341"/>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76" name="Freeform 3976"/>
              <p:cNvSpPr>
                <a:spLocks/>
              </p:cNvSpPr>
              <p:nvPr/>
            </p:nvSpPr>
            <p:spPr bwMode="auto">
              <a:xfrm>
                <a:off x="4271"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77" name="Line 3977"/>
              <p:cNvSpPr>
                <a:spLocks noChangeShapeType="1"/>
              </p:cNvSpPr>
              <p:nvPr/>
            </p:nvSpPr>
            <p:spPr bwMode="auto">
              <a:xfrm>
                <a:off x="4294" y="3341"/>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78" name="Line 3978"/>
              <p:cNvSpPr>
                <a:spLocks noChangeShapeType="1"/>
              </p:cNvSpPr>
              <p:nvPr/>
            </p:nvSpPr>
            <p:spPr bwMode="auto">
              <a:xfrm flipV="1">
                <a:off x="4302" y="3341"/>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79" name="Freeform 3979"/>
              <p:cNvSpPr>
                <a:spLocks/>
              </p:cNvSpPr>
              <p:nvPr/>
            </p:nvSpPr>
            <p:spPr bwMode="auto">
              <a:xfrm>
                <a:off x="4280"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80" name="Line 3980"/>
              <p:cNvSpPr>
                <a:spLocks noChangeShapeType="1"/>
              </p:cNvSpPr>
              <p:nvPr/>
            </p:nvSpPr>
            <p:spPr bwMode="auto">
              <a:xfrm>
                <a:off x="4302" y="3341"/>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81" name="Line 3981"/>
              <p:cNvSpPr>
                <a:spLocks noChangeShapeType="1"/>
              </p:cNvSpPr>
              <p:nvPr/>
            </p:nvSpPr>
            <p:spPr bwMode="auto">
              <a:xfrm flipV="1">
                <a:off x="4311" y="3345"/>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82" name="Freeform 3982"/>
              <p:cNvSpPr>
                <a:spLocks/>
              </p:cNvSpPr>
              <p:nvPr/>
            </p:nvSpPr>
            <p:spPr bwMode="auto">
              <a:xfrm>
                <a:off x="4288" y="335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83" name="Line 3983"/>
              <p:cNvSpPr>
                <a:spLocks noChangeShapeType="1"/>
              </p:cNvSpPr>
              <p:nvPr/>
            </p:nvSpPr>
            <p:spPr bwMode="auto">
              <a:xfrm flipV="1">
                <a:off x="4311" y="3344"/>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84" name="Line 3984"/>
              <p:cNvSpPr>
                <a:spLocks noChangeShapeType="1"/>
              </p:cNvSpPr>
              <p:nvPr/>
            </p:nvSpPr>
            <p:spPr bwMode="auto">
              <a:xfrm flipV="1">
                <a:off x="4320" y="3344"/>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85" name="Freeform 3985"/>
              <p:cNvSpPr>
                <a:spLocks/>
              </p:cNvSpPr>
              <p:nvPr/>
            </p:nvSpPr>
            <p:spPr bwMode="auto">
              <a:xfrm>
                <a:off x="4297" y="33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86" name="Line 3986"/>
              <p:cNvSpPr>
                <a:spLocks noChangeShapeType="1"/>
              </p:cNvSpPr>
              <p:nvPr/>
            </p:nvSpPr>
            <p:spPr bwMode="auto">
              <a:xfrm>
                <a:off x="4320" y="3344"/>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87" name="Line 3987"/>
              <p:cNvSpPr>
                <a:spLocks noChangeShapeType="1"/>
              </p:cNvSpPr>
              <p:nvPr/>
            </p:nvSpPr>
            <p:spPr bwMode="auto">
              <a:xfrm flipV="1">
                <a:off x="4328" y="3348"/>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88" name="Freeform 3988"/>
              <p:cNvSpPr>
                <a:spLocks/>
              </p:cNvSpPr>
              <p:nvPr/>
            </p:nvSpPr>
            <p:spPr bwMode="auto">
              <a:xfrm>
                <a:off x="4305"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89" name="Line 3989"/>
              <p:cNvSpPr>
                <a:spLocks noChangeShapeType="1"/>
              </p:cNvSpPr>
              <p:nvPr/>
            </p:nvSpPr>
            <p:spPr bwMode="auto">
              <a:xfrm flipV="1">
                <a:off x="4328" y="3343"/>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90" name="Line 3990"/>
              <p:cNvSpPr>
                <a:spLocks noChangeShapeType="1"/>
              </p:cNvSpPr>
              <p:nvPr/>
            </p:nvSpPr>
            <p:spPr bwMode="auto">
              <a:xfrm flipV="1">
                <a:off x="4337" y="3343"/>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91" name="Freeform 3991"/>
              <p:cNvSpPr>
                <a:spLocks/>
              </p:cNvSpPr>
              <p:nvPr/>
            </p:nvSpPr>
            <p:spPr bwMode="auto">
              <a:xfrm>
                <a:off x="4314" y="33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92" name="Line 3992"/>
              <p:cNvSpPr>
                <a:spLocks noChangeShapeType="1"/>
              </p:cNvSpPr>
              <p:nvPr/>
            </p:nvSpPr>
            <p:spPr bwMode="auto">
              <a:xfrm>
                <a:off x="4337" y="3343"/>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93" name="Line 3993"/>
              <p:cNvSpPr>
                <a:spLocks noChangeShapeType="1"/>
              </p:cNvSpPr>
              <p:nvPr/>
            </p:nvSpPr>
            <p:spPr bwMode="auto">
              <a:xfrm flipV="1">
                <a:off x="4345" y="3345"/>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94" name="Freeform 3994"/>
              <p:cNvSpPr>
                <a:spLocks/>
              </p:cNvSpPr>
              <p:nvPr/>
            </p:nvSpPr>
            <p:spPr bwMode="auto">
              <a:xfrm>
                <a:off x="4322" y="33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95" name="Line 3995"/>
              <p:cNvSpPr>
                <a:spLocks noChangeShapeType="1"/>
              </p:cNvSpPr>
              <p:nvPr/>
            </p:nvSpPr>
            <p:spPr bwMode="auto">
              <a:xfrm flipV="1">
                <a:off x="4345" y="3342"/>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96" name="Line 3996"/>
              <p:cNvSpPr>
                <a:spLocks noChangeShapeType="1"/>
              </p:cNvSpPr>
              <p:nvPr/>
            </p:nvSpPr>
            <p:spPr bwMode="auto">
              <a:xfrm flipV="1">
                <a:off x="4354" y="3342"/>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597" name="Freeform 3997"/>
              <p:cNvSpPr>
                <a:spLocks/>
              </p:cNvSpPr>
              <p:nvPr/>
            </p:nvSpPr>
            <p:spPr bwMode="auto">
              <a:xfrm>
                <a:off x="4331" y="33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598" name="Line 3998"/>
              <p:cNvSpPr>
                <a:spLocks noChangeShapeType="1"/>
              </p:cNvSpPr>
              <p:nvPr/>
            </p:nvSpPr>
            <p:spPr bwMode="auto">
              <a:xfrm>
                <a:off x="4354" y="3342"/>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599" name="Line 3999"/>
              <p:cNvSpPr>
                <a:spLocks noChangeShapeType="1"/>
              </p:cNvSpPr>
              <p:nvPr/>
            </p:nvSpPr>
            <p:spPr bwMode="auto">
              <a:xfrm flipV="1">
                <a:off x="4362" y="3348"/>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00" name="Freeform 4000"/>
              <p:cNvSpPr>
                <a:spLocks/>
              </p:cNvSpPr>
              <p:nvPr/>
            </p:nvSpPr>
            <p:spPr bwMode="auto">
              <a:xfrm>
                <a:off x="4340" y="33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01" name="Line 4001"/>
              <p:cNvSpPr>
                <a:spLocks noChangeShapeType="1"/>
              </p:cNvSpPr>
              <p:nvPr/>
            </p:nvSpPr>
            <p:spPr bwMode="auto">
              <a:xfrm flipV="1">
                <a:off x="4362" y="3344"/>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02" name="Line 4002"/>
              <p:cNvSpPr>
                <a:spLocks noChangeShapeType="1"/>
              </p:cNvSpPr>
              <p:nvPr/>
            </p:nvSpPr>
            <p:spPr bwMode="auto">
              <a:xfrm flipV="1">
                <a:off x="4371" y="3344"/>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03" name="Freeform 4003"/>
              <p:cNvSpPr>
                <a:spLocks/>
              </p:cNvSpPr>
              <p:nvPr/>
            </p:nvSpPr>
            <p:spPr bwMode="auto">
              <a:xfrm>
                <a:off x="4348"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04" name="Line 4004"/>
              <p:cNvSpPr>
                <a:spLocks noChangeShapeType="1"/>
              </p:cNvSpPr>
              <p:nvPr/>
            </p:nvSpPr>
            <p:spPr bwMode="auto">
              <a:xfrm>
                <a:off x="4371" y="3344"/>
                <a:ext cx="9"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05" name="Line 4005"/>
              <p:cNvSpPr>
                <a:spLocks noChangeShapeType="1"/>
              </p:cNvSpPr>
              <p:nvPr/>
            </p:nvSpPr>
            <p:spPr bwMode="auto">
              <a:xfrm flipV="1">
                <a:off x="4380" y="3352"/>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06" name="Freeform 4006"/>
              <p:cNvSpPr>
                <a:spLocks/>
              </p:cNvSpPr>
              <p:nvPr/>
            </p:nvSpPr>
            <p:spPr bwMode="auto">
              <a:xfrm>
                <a:off x="4357" y="336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07" name="Line 4007"/>
              <p:cNvSpPr>
                <a:spLocks noChangeShapeType="1"/>
              </p:cNvSpPr>
              <p:nvPr/>
            </p:nvSpPr>
            <p:spPr bwMode="auto">
              <a:xfrm flipV="1">
                <a:off x="4380" y="3349"/>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08" name="Line 4008"/>
              <p:cNvSpPr>
                <a:spLocks noChangeShapeType="1"/>
              </p:cNvSpPr>
              <p:nvPr/>
            </p:nvSpPr>
            <p:spPr bwMode="auto">
              <a:xfrm flipV="1">
                <a:off x="4388" y="3349"/>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09" name="Freeform 4009"/>
              <p:cNvSpPr>
                <a:spLocks/>
              </p:cNvSpPr>
              <p:nvPr/>
            </p:nvSpPr>
            <p:spPr bwMode="auto">
              <a:xfrm>
                <a:off x="4365"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10" name="Line 4010"/>
              <p:cNvSpPr>
                <a:spLocks noChangeShapeType="1"/>
              </p:cNvSpPr>
              <p:nvPr/>
            </p:nvSpPr>
            <p:spPr bwMode="auto">
              <a:xfrm>
                <a:off x="4388" y="3349"/>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11" name="Line 4011"/>
              <p:cNvSpPr>
                <a:spLocks noChangeShapeType="1"/>
              </p:cNvSpPr>
              <p:nvPr/>
            </p:nvSpPr>
            <p:spPr bwMode="auto">
              <a:xfrm flipV="1">
                <a:off x="4397" y="3351"/>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12" name="Freeform 4012"/>
              <p:cNvSpPr>
                <a:spLocks/>
              </p:cNvSpPr>
              <p:nvPr/>
            </p:nvSpPr>
            <p:spPr bwMode="auto">
              <a:xfrm>
                <a:off x="4374"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13" name="Line 4013"/>
              <p:cNvSpPr>
                <a:spLocks noChangeShapeType="1"/>
              </p:cNvSpPr>
              <p:nvPr/>
            </p:nvSpPr>
            <p:spPr bwMode="auto">
              <a:xfrm flipV="1">
                <a:off x="4397" y="3350"/>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14" name="Line 4014"/>
              <p:cNvSpPr>
                <a:spLocks noChangeShapeType="1"/>
              </p:cNvSpPr>
              <p:nvPr/>
            </p:nvSpPr>
            <p:spPr bwMode="auto">
              <a:xfrm flipV="1">
                <a:off x="4405" y="3350"/>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15" name="Freeform 4015"/>
              <p:cNvSpPr>
                <a:spLocks/>
              </p:cNvSpPr>
              <p:nvPr/>
            </p:nvSpPr>
            <p:spPr bwMode="auto">
              <a:xfrm>
                <a:off x="4382" y="33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16" name="Line 4016"/>
              <p:cNvSpPr>
                <a:spLocks noChangeShapeType="1"/>
              </p:cNvSpPr>
              <p:nvPr/>
            </p:nvSpPr>
            <p:spPr bwMode="auto">
              <a:xfrm>
                <a:off x="4405" y="3350"/>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17" name="Line 4017"/>
              <p:cNvSpPr>
                <a:spLocks noChangeShapeType="1"/>
              </p:cNvSpPr>
              <p:nvPr/>
            </p:nvSpPr>
            <p:spPr bwMode="auto">
              <a:xfrm flipV="1">
                <a:off x="4414" y="3352"/>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18" name="Freeform 4018"/>
              <p:cNvSpPr>
                <a:spLocks/>
              </p:cNvSpPr>
              <p:nvPr/>
            </p:nvSpPr>
            <p:spPr bwMode="auto">
              <a:xfrm>
                <a:off x="4391" y="33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19" name="Line 4019"/>
              <p:cNvSpPr>
                <a:spLocks noChangeShapeType="1"/>
              </p:cNvSpPr>
              <p:nvPr/>
            </p:nvSpPr>
            <p:spPr bwMode="auto">
              <a:xfrm>
                <a:off x="4414" y="3352"/>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20" name="Line 4020"/>
              <p:cNvSpPr>
                <a:spLocks noChangeShapeType="1"/>
              </p:cNvSpPr>
              <p:nvPr/>
            </p:nvSpPr>
            <p:spPr bwMode="auto">
              <a:xfrm flipV="1">
                <a:off x="4422" y="3356"/>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21" name="Freeform 4021"/>
              <p:cNvSpPr>
                <a:spLocks/>
              </p:cNvSpPr>
              <p:nvPr/>
            </p:nvSpPr>
            <p:spPr bwMode="auto">
              <a:xfrm>
                <a:off x="4400" y="33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22" name="Line 4022"/>
              <p:cNvSpPr>
                <a:spLocks noChangeShapeType="1"/>
              </p:cNvSpPr>
              <p:nvPr/>
            </p:nvSpPr>
            <p:spPr bwMode="auto">
              <a:xfrm>
                <a:off x="4422" y="3356"/>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23" name="Line 4023"/>
              <p:cNvSpPr>
                <a:spLocks noChangeShapeType="1"/>
              </p:cNvSpPr>
              <p:nvPr/>
            </p:nvSpPr>
            <p:spPr bwMode="auto">
              <a:xfrm flipV="1">
                <a:off x="4431" y="3362"/>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24" name="Freeform 4024"/>
              <p:cNvSpPr>
                <a:spLocks/>
              </p:cNvSpPr>
              <p:nvPr/>
            </p:nvSpPr>
            <p:spPr bwMode="auto">
              <a:xfrm>
                <a:off x="4408" y="337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25" name="Line 4025"/>
              <p:cNvSpPr>
                <a:spLocks noChangeShapeType="1"/>
              </p:cNvSpPr>
              <p:nvPr/>
            </p:nvSpPr>
            <p:spPr bwMode="auto">
              <a:xfrm flipV="1">
                <a:off x="4431" y="3348"/>
                <a:ext cx="8" cy="1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26" name="Line 4026"/>
              <p:cNvSpPr>
                <a:spLocks noChangeShapeType="1"/>
              </p:cNvSpPr>
              <p:nvPr/>
            </p:nvSpPr>
            <p:spPr bwMode="auto">
              <a:xfrm flipV="1">
                <a:off x="4439" y="3348"/>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27" name="Freeform 4027"/>
              <p:cNvSpPr>
                <a:spLocks/>
              </p:cNvSpPr>
              <p:nvPr/>
            </p:nvSpPr>
            <p:spPr bwMode="auto">
              <a:xfrm>
                <a:off x="4417" y="33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28" name="Line 4028"/>
              <p:cNvSpPr>
                <a:spLocks noChangeShapeType="1"/>
              </p:cNvSpPr>
              <p:nvPr/>
            </p:nvSpPr>
            <p:spPr bwMode="auto">
              <a:xfrm flipV="1">
                <a:off x="4439" y="3341"/>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29" name="Line 4029"/>
              <p:cNvSpPr>
                <a:spLocks noChangeShapeType="1"/>
              </p:cNvSpPr>
              <p:nvPr/>
            </p:nvSpPr>
            <p:spPr bwMode="auto">
              <a:xfrm flipV="1">
                <a:off x="4448" y="3341"/>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30" name="Freeform 4030"/>
              <p:cNvSpPr>
                <a:spLocks/>
              </p:cNvSpPr>
              <p:nvPr/>
            </p:nvSpPr>
            <p:spPr bwMode="auto">
              <a:xfrm>
                <a:off x="4425"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31" name="Line 4031"/>
              <p:cNvSpPr>
                <a:spLocks noChangeShapeType="1"/>
              </p:cNvSpPr>
              <p:nvPr/>
            </p:nvSpPr>
            <p:spPr bwMode="auto">
              <a:xfrm flipV="1">
                <a:off x="4448" y="3332"/>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32" name="Line 4032"/>
              <p:cNvSpPr>
                <a:spLocks noChangeShapeType="1"/>
              </p:cNvSpPr>
              <p:nvPr/>
            </p:nvSpPr>
            <p:spPr bwMode="auto">
              <a:xfrm flipV="1">
                <a:off x="4457" y="3332"/>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33" name="Freeform 4033"/>
              <p:cNvSpPr>
                <a:spLocks/>
              </p:cNvSpPr>
              <p:nvPr/>
            </p:nvSpPr>
            <p:spPr bwMode="auto">
              <a:xfrm>
                <a:off x="4434"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34" name="Line 4034"/>
              <p:cNvSpPr>
                <a:spLocks noChangeShapeType="1"/>
              </p:cNvSpPr>
              <p:nvPr/>
            </p:nvSpPr>
            <p:spPr bwMode="auto">
              <a:xfrm flipV="1">
                <a:off x="4457" y="3324"/>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35" name="Line 4035"/>
              <p:cNvSpPr>
                <a:spLocks noChangeShapeType="1"/>
              </p:cNvSpPr>
              <p:nvPr/>
            </p:nvSpPr>
            <p:spPr bwMode="auto">
              <a:xfrm flipV="1">
                <a:off x="4465" y="3324"/>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36" name="Freeform 4036"/>
              <p:cNvSpPr>
                <a:spLocks/>
              </p:cNvSpPr>
              <p:nvPr/>
            </p:nvSpPr>
            <p:spPr bwMode="auto">
              <a:xfrm>
                <a:off x="4442" y="333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37" name="Line 4037"/>
              <p:cNvSpPr>
                <a:spLocks noChangeShapeType="1"/>
              </p:cNvSpPr>
              <p:nvPr/>
            </p:nvSpPr>
            <p:spPr bwMode="auto">
              <a:xfrm>
                <a:off x="4465" y="3324"/>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38" name="Line 4038"/>
              <p:cNvSpPr>
                <a:spLocks noChangeShapeType="1"/>
              </p:cNvSpPr>
              <p:nvPr/>
            </p:nvSpPr>
            <p:spPr bwMode="auto">
              <a:xfrm flipV="1">
                <a:off x="4474" y="3324"/>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39" name="Freeform 4039"/>
              <p:cNvSpPr>
                <a:spLocks/>
              </p:cNvSpPr>
              <p:nvPr/>
            </p:nvSpPr>
            <p:spPr bwMode="auto">
              <a:xfrm>
                <a:off x="4451"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40" name="Line 4040"/>
              <p:cNvSpPr>
                <a:spLocks noChangeShapeType="1"/>
              </p:cNvSpPr>
              <p:nvPr/>
            </p:nvSpPr>
            <p:spPr bwMode="auto">
              <a:xfrm>
                <a:off x="4474" y="3324"/>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41" name="Line 4041"/>
              <p:cNvSpPr>
                <a:spLocks noChangeShapeType="1"/>
              </p:cNvSpPr>
              <p:nvPr/>
            </p:nvSpPr>
            <p:spPr bwMode="auto">
              <a:xfrm flipV="1">
                <a:off x="4482" y="3334"/>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42" name="Freeform 4042"/>
              <p:cNvSpPr>
                <a:spLocks/>
              </p:cNvSpPr>
              <p:nvPr/>
            </p:nvSpPr>
            <p:spPr bwMode="auto">
              <a:xfrm>
                <a:off x="4459" y="33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43" name="Line 4043"/>
              <p:cNvSpPr>
                <a:spLocks noChangeShapeType="1"/>
              </p:cNvSpPr>
              <p:nvPr/>
            </p:nvSpPr>
            <p:spPr bwMode="auto">
              <a:xfrm>
                <a:off x="4482" y="3334"/>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44" name="Line 4044"/>
              <p:cNvSpPr>
                <a:spLocks noChangeShapeType="1"/>
              </p:cNvSpPr>
              <p:nvPr/>
            </p:nvSpPr>
            <p:spPr bwMode="auto">
              <a:xfrm flipV="1">
                <a:off x="4491" y="3335"/>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45" name="Freeform 4045"/>
              <p:cNvSpPr>
                <a:spLocks/>
              </p:cNvSpPr>
              <p:nvPr/>
            </p:nvSpPr>
            <p:spPr bwMode="auto">
              <a:xfrm>
                <a:off x="4468"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46" name="Line 4046"/>
              <p:cNvSpPr>
                <a:spLocks noChangeShapeType="1"/>
              </p:cNvSpPr>
              <p:nvPr/>
            </p:nvSpPr>
            <p:spPr bwMode="auto">
              <a:xfrm>
                <a:off x="4491" y="3335"/>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47" name="Line 4047"/>
              <p:cNvSpPr>
                <a:spLocks noChangeShapeType="1"/>
              </p:cNvSpPr>
              <p:nvPr/>
            </p:nvSpPr>
            <p:spPr bwMode="auto">
              <a:xfrm flipV="1">
                <a:off x="4499" y="3343"/>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48" name="Freeform 4048"/>
              <p:cNvSpPr>
                <a:spLocks/>
              </p:cNvSpPr>
              <p:nvPr/>
            </p:nvSpPr>
            <p:spPr bwMode="auto">
              <a:xfrm>
                <a:off x="4477" y="337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49" name="Line 4049"/>
              <p:cNvSpPr>
                <a:spLocks noChangeShapeType="1"/>
              </p:cNvSpPr>
              <p:nvPr/>
            </p:nvSpPr>
            <p:spPr bwMode="auto">
              <a:xfrm>
                <a:off x="4499" y="334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50" name="Line 4050"/>
              <p:cNvSpPr>
                <a:spLocks noChangeShapeType="1"/>
              </p:cNvSpPr>
              <p:nvPr/>
            </p:nvSpPr>
            <p:spPr bwMode="auto">
              <a:xfrm flipV="1">
                <a:off x="4508" y="3345"/>
                <a:ext cx="0" cy="2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51" name="Freeform 4051"/>
              <p:cNvSpPr>
                <a:spLocks/>
              </p:cNvSpPr>
              <p:nvPr/>
            </p:nvSpPr>
            <p:spPr bwMode="auto">
              <a:xfrm>
                <a:off x="4485" y="33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52" name="Line 4052"/>
              <p:cNvSpPr>
                <a:spLocks noChangeShapeType="1"/>
              </p:cNvSpPr>
              <p:nvPr/>
            </p:nvSpPr>
            <p:spPr bwMode="auto">
              <a:xfrm flipV="1">
                <a:off x="4508" y="3342"/>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53" name="Line 4053"/>
              <p:cNvSpPr>
                <a:spLocks noChangeShapeType="1"/>
              </p:cNvSpPr>
              <p:nvPr/>
            </p:nvSpPr>
            <p:spPr bwMode="auto">
              <a:xfrm flipV="1">
                <a:off x="4517" y="3342"/>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54" name="Freeform 4054"/>
              <p:cNvSpPr>
                <a:spLocks/>
              </p:cNvSpPr>
              <p:nvPr/>
            </p:nvSpPr>
            <p:spPr bwMode="auto">
              <a:xfrm>
                <a:off x="4494" y="336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55" name="Line 4055"/>
              <p:cNvSpPr>
                <a:spLocks noChangeShapeType="1"/>
              </p:cNvSpPr>
              <p:nvPr/>
            </p:nvSpPr>
            <p:spPr bwMode="auto">
              <a:xfrm flipV="1">
                <a:off x="4517" y="3332"/>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56" name="Line 4056"/>
              <p:cNvSpPr>
                <a:spLocks noChangeShapeType="1"/>
              </p:cNvSpPr>
              <p:nvPr/>
            </p:nvSpPr>
            <p:spPr bwMode="auto">
              <a:xfrm flipV="1">
                <a:off x="4525" y="3332"/>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57" name="Freeform 4057"/>
              <p:cNvSpPr>
                <a:spLocks/>
              </p:cNvSpPr>
              <p:nvPr/>
            </p:nvSpPr>
            <p:spPr bwMode="auto">
              <a:xfrm>
                <a:off x="4502"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58" name="Line 4058"/>
              <p:cNvSpPr>
                <a:spLocks noChangeShapeType="1"/>
              </p:cNvSpPr>
              <p:nvPr/>
            </p:nvSpPr>
            <p:spPr bwMode="auto">
              <a:xfrm>
                <a:off x="4525" y="333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59" name="Line 4059"/>
              <p:cNvSpPr>
                <a:spLocks noChangeShapeType="1"/>
              </p:cNvSpPr>
              <p:nvPr/>
            </p:nvSpPr>
            <p:spPr bwMode="auto">
              <a:xfrm flipV="1">
                <a:off x="4534" y="3336"/>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60" name="Freeform 4060"/>
              <p:cNvSpPr>
                <a:spLocks/>
              </p:cNvSpPr>
              <p:nvPr/>
            </p:nvSpPr>
            <p:spPr bwMode="auto">
              <a:xfrm>
                <a:off x="4511"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61" name="Line 4061"/>
              <p:cNvSpPr>
                <a:spLocks noChangeShapeType="1"/>
              </p:cNvSpPr>
              <p:nvPr/>
            </p:nvSpPr>
            <p:spPr bwMode="auto">
              <a:xfrm>
                <a:off x="4534" y="3336"/>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62" name="Line 4062"/>
              <p:cNvSpPr>
                <a:spLocks noChangeShapeType="1"/>
              </p:cNvSpPr>
              <p:nvPr/>
            </p:nvSpPr>
            <p:spPr bwMode="auto">
              <a:xfrm flipV="1">
                <a:off x="4542" y="3339"/>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63" name="Freeform 4063"/>
              <p:cNvSpPr>
                <a:spLocks/>
              </p:cNvSpPr>
              <p:nvPr/>
            </p:nvSpPr>
            <p:spPr bwMode="auto">
              <a:xfrm>
                <a:off x="4519"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64" name="Line 4064"/>
              <p:cNvSpPr>
                <a:spLocks noChangeShapeType="1"/>
              </p:cNvSpPr>
              <p:nvPr/>
            </p:nvSpPr>
            <p:spPr bwMode="auto">
              <a:xfrm flipV="1">
                <a:off x="4542" y="3308"/>
                <a:ext cx="9" cy="3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65" name="Line 4065"/>
              <p:cNvSpPr>
                <a:spLocks noChangeShapeType="1"/>
              </p:cNvSpPr>
              <p:nvPr/>
            </p:nvSpPr>
            <p:spPr bwMode="auto">
              <a:xfrm flipV="1">
                <a:off x="4551" y="3308"/>
                <a:ext cx="0" cy="3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66" name="Freeform 4066"/>
              <p:cNvSpPr>
                <a:spLocks/>
              </p:cNvSpPr>
              <p:nvPr/>
            </p:nvSpPr>
            <p:spPr bwMode="auto">
              <a:xfrm>
                <a:off x="4528"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67" name="Line 4067"/>
              <p:cNvSpPr>
                <a:spLocks noChangeShapeType="1"/>
              </p:cNvSpPr>
              <p:nvPr/>
            </p:nvSpPr>
            <p:spPr bwMode="auto">
              <a:xfrm flipV="1">
                <a:off x="4551" y="3303"/>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68" name="Line 4068"/>
              <p:cNvSpPr>
                <a:spLocks noChangeShapeType="1"/>
              </p:cNvSpPr>
              <p:nvPr/>
            </p:nvSpPr>
            <p:spPr bwMode="auto">
              <a:xfrm flipV="1">
                <a:off x="4559" y="3303"/>
                <a:ext cx="0" cy="2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69" name="Freeform 4069"/>
              <p:cNvSpPr>
                <a:spLocks/>
              </p:cNvSpPr>
              <p:nvPr/>
            </p:nvSpPr>
            <p:spPr bwMode="auto">
              <a:xfrm>
                <a:off x="4537" y="333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70" name="Line 4070"/>
              <p:cNvSpPr>
                <a:spLocks noChangeShapeType="1"/>
              </p:cNvSpPr>
              <p:nvPr/>
            </p:nvSpPr>
            <p:spPr bwMode="auto">
              <a:xfrm>
                <a:off x="4559" y="3303"/>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71" name="Line 4071"/>
              <p:cNvSpPr>
                <a:spLocks noChangeShapeType="1"/>
              </p:cNvSpPr>
              <p:nvPr/>
            </p:nvSpPr>
            <p:spPr bwMode="auto">
              <a:xfrm flipV="1">
                <a:off x="4568" y="3305"/>
                <a:ext cx="0" cy="2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72" name="Freeform 4072"/>
              <p:cNvSpPr>
                <a:spLocks/>
              </p:cNvSpPr>
              <p:nvPr/>
            </p:nvSpPr>
            <p:spPr bwMode="auto">
              <a:xfrm>
                <a:off x="4545"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73" name="Line 4073"/>
              <p:cNvSpPr>
                <a:spLocks noChangeShapeType="1"/>
              </p:cNvSpPr>
              <p:nvPr/>
            </p:nvSpPr>
            <p:spPr bwMode="auto">
              <a:xfrm>
                <a:off x="4568" y="3305"/>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74" name="Line 4074"/>
              <p:cNvSpPr>
                <a:spLocks noChangeShapeType="1"/>
              </p:cNvSpPr>
              <p:nvPr/>
            </p:nvSpPr>
            <p:spPr bwMode="auto">
              <a:xfrm flipV="1">
                <a:off x="4577" y="3305"/>
                <a:ext cx="0" cy="2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75" name="Freeform 4075"/>
              <p:cNvSpPr>
                <a:spLocks/>
              </p:cNvSpPr>
              <p:nvPr/>
            </p:nvSpPr>
            <p:spPr bwMode="auto">
              <a:xfrm>
                <a:off x="4554" y="332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76" name="Line 4076"/>
              <p:cNvSpPr>
                <a:spLocks noChangeShapeType="1"/>
              </p:cNvSpPr>
              <p:nvPr/>
            </p:nvSpPr>
            <p:spPr bwMode="auto">
              <a:xfrm>
                <a:off x="4577" y="3305"/>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77" name="Line 4077"/>
              <p:cNvSpPr>
                <a:spLocks noChangeShapeType="1"/>
              </p:cNvSpPr>
              <p:nvPr/>
            </p:nvSpPr>
            <p:spPr bwMode="auto">
              <a:xfrm flipV="1">
                <a:off x="4585" y="3315"/>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78" name="Freeform 4078"/>
              <p:cNvSpPr>
                <a:spLocks/>
              </p:cNvSpPr>
              <p:nvPr/>
            </p:nvSpPr>
            <p:spPr bwMode="auto">
              <a:xfrm>
                <a:off x="4562" y="33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79" name="Line 4079"/>
              <p:cNvSpPr>
                <a:spLocks noChangeShapeType="1"/>
              </p:cNvSpPr>
              <p:nvPr/>
            </p:nvSpPr>
            <p:spPr bwMode="auto">
              <a:xfrm flipV="1">
                <a:off x="4585" y="3303"/>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80" name="Line 4080"/>
              <p:cNvSpPr>
                <a:spLocks noChangeShapeType="1"/>
              </p:cNvSpPr>
              <p:nvPr/>
            </p:nvSpPr>
            <p:spPr bwMode="auto">
              <a:xfrm flipV="1">
                <a:off x="4594" y="3303"/>
                <a:ext cx="0" cy="2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81" name="Freeform 4081"/>
              <p:cNvSpPr>
                <a:spLocks/>
              </p:cNvSpPr>
              <p:nvPr/>
            </p:nvSpPr>
            <p:spPr bwMode="auto">
              <a:xfrm>
                <a:off x="4571"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82" name="Line 4082"/>
              <p:cNvSpPr>
                <a:spLocks noChangeShapeType="1"/>
              </p:cNvSpPr>
              <p:nvPr/>
            </p:nvSpPr>
            <p:spPr bwMode="auto">
              <a:xfrm flipV="1">
                <a:off x="4594" y="3279"/>
                <a:ext cx="8" cy="2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83" name="Line 4083"/>
              <p:cNvSpPr>
                <a:spLocks noChangeShapeType="1"/>
              </p:cNvSpPr>
              <p:nvPr/>
            </p:nvSpPr>
            <p:spPr bwMode="auto">
              <a:xfrm flipV="1">
                <a:off x="4602" y="3279"/>
                <a:ext cx="0" cy="5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84" name="Freeform 4084"/>
              <p:cNvSpPr>
                <a:spLocks/>
              </p:cNvSpPr>
              <p:nvPr/>
            </p:nvSpPr>
            <p:spPr bwMode="auto">
              <a:xfrm>
                <a:off x="4579"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85" name="Line 4085"/>
              <p:cNvSpPr>
                <a:spLocks noChangeShapeType="1"/>
              </p:cNvSpPr>
              <p:nvPr/>
            </p:nvSpPr>
            <p:spPr bwMode="auto">
              <a:xfrm flipV="1">
                <a:off x="4602" y="3269"/>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86" name="Line 4086"/>
              <p:cNvSpPr>
                <a:spLocks noChangeShapeType="1"/>
              </p:cNvSpPr>
              <p:nvPr/>
            </p:nvSpPr>
            <p:spPr bwMode="auto">
              <a:xfrm flipV="1">
                <a:off x="4611" y="3269"/>
                <a:ext cx="0" cy="6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87" name="Freeform 4087"/>
              <p:cNvSpPr>
                <a:spLocks/>
              </p:cNvSpPr>
              <p:nvPr/>
            </p:nvSpPr>
            <p:spPr bwMode="auto">
              <a:xfrm>
                <a:off x="4588"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88" name="Line 4088"/>
              <p:cNvSpPr>
                <a:spLocks noChangeShapeType="1"/>
              </p:cNvSpPr>
              <p:nvPr/>
            </p:nvSpPr>
            <p:spPr bwMode="auto">
              <a:xfrm>
                <a:off x="4611" y="3269"/>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89" name="Line 4089"/>
              <p:cNvSpPr>
                <a:spLocks noChangeShapeType="1"/>
              </p:cNvSpPr>
              <p:nvPr/>
            </p:nvSpPr>
            <p:spPr bwMode="auto">
              <a:xfrm flipV="1">
                <a:off x="4619" y="3270"/>
                <a:ext cx="0" cy="5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90" name="Freeform 4090"/>
              <p:cNvSpPr>
                <a:spLocks/>
              </p:cNvSpPr>
              <p:nvPr/>
            </p:nvSpPr>
            <p:spPr bwMode="auto">
              <a:xfrm>
                <a:off x="4597" y="332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91" name="Line 4091"/>
              <p:cNvSpPr>
                <a:spLocks noChangeShapeType="1"/>
              </p:cNvSpPr>
              <p:nvPr/>
            </p:nvSpPr>
            <p:spPr bwMode="auto">
              <a:xfrm>
                <a:off x="4619" y="3270"/>
                <a:ext cx="9"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92" name="Line 4092"/>
              <p:cNvSpPr>
                <a:spLocks noChangeShapeType="1"/>
              </p:cNvSpPr>
              <p:nvPr/>
            </p:nvSpPr>
            <p:spPr bwMode="auto">
              <a:xfrm flipV="1">
                <a:off x="4628" y="3288"/>
                <a:ext cx="0" cy="4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93" name="Freeform 4093"/>
              <p:cNvSpPr>
                <a:spLocks/>
              </p:cNvSpPr>
              <p:nvPr/>
            </p:nvSpPr>
            <p:spPr bwMode="auto">
              <a:xfrm>
                <a:off x="4605"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94" name="Line 4094"/>
              <p:cNvSpPr>
                <a:spLocks noChangeShapeType="1"/>
              </p:cNvSpPr>
              <p:nvPr/>
            </p:nvSpPr>
            <p:spPr bwMode="auto">
              <a:xfrm>
                <a:off x="4628" y="3288"/>
                <a:ext cx="8" cy="3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grpSp>
        <p:grpSp>
          <p:nvGrpSpPr>
            <p:cNvPr id="27" name="Group 4296"/>
            <p:cNvGrpSpPr>
              <a:grpSpLocks/>
            </p:cNvGrpSpPr>
            <p:nvPr/>
          </p:nvGrpSpPr>
          <p:grpSpPr bwMode="auto">
            <a:xfrm>
              <a:off x="4614" y="3301"/>
              <a:ext cx="611" cy="84"/>
              <a:chOff x="4614" y="3301"/>
              <a:chExt cx="611" cy="84"/>
            </a:xfrm>
          </p:grpSpPr>
          <p:sp>
            <p:nvSpPr>
              <p:cNvPr id="4125696" name="Line 4096"/>
              <p:cNvSpPr>
                <a:spLocks noChangeShapeType="1"/>
              </p:cNvSpPr>
              <p:nvPr/>
            </p:nvSpPr>
            <p:spPr bwMode="auto">
              <a:xfrm flipV="1">
                <a:off x="4636" y="3326"/>
                <a:ext cx="0" cy="1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697" name="Freeform 4097"/>
              <p:cNvSpPr>
                <a:spLocks/>
              </p:cNvSpPr>
              <p:nvPr/>
            </p:nvSpPr>
            <p:spPr bwMode="auto">
              <a:xfrm>
                <a:off x="4614"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698" name="Line 4098"/>
              <p:cNvSpPr>
                <a:spLocks noChangeShapeType="1"/>
              </p:cNvSpPr>
              <p:nvPr/>
            </p:nvSpPr>
            <p:spPr bwMode="auto">
              <a:xfrm>
                <a:off x="4636" y="3326"/>
                <a:ext cx="9"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699" name="Line 4099"/>
              <p:cNvSpPr>
                <a:spLocks noChangeShapeType="1"/>
              </p:cNvSpPr>
              <p:nvPr/>
            </p:nvSpPr>
            <p:spPr bwMode="auto">
              <a:xfrm flipV="1">
                <a:off x="4645" y="3337"/>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00" name="Freeform 4100"/>
              <p:cNvSpPr>
                <a:spLocks/>
              </p:cNvSpPr>
              <p:nvPr/>
            </p:nvSpPr>
            <p:spPr bwMode="auto">
              <a:xfrm>
                <a:off x="4622"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01" name="Line 4101"/>
              <p:cNvSpPr>
                <a:spLocks noChangeShapeType="1"/>
              </p:cNvSpPr>
              <p:nvPr/>
            </p:nvSpPr>
            <p:spPr bwMode="auto">
              <a:xfrm>
                <a:off x="4645" y="3337"/>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02" name="Line 4102"/>
              <p:cNvSpPr>
                <a:spLocks noChangeShapeType="1"/>
              </p:cNvSpPr>
              <p:nvPr/>
            </p:nvSpPr>
            <p:spPr bwMode="auto">
              <a:xfrm flipV="1">
                <a:off x="4654" y="3353"/>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03" name="Freeform 4103"/>
              <p:cNvSpPr>
                <a:spLocks/>
              </p:cNvSpPr>
              <p:nvPr/>
            </p:nvSpPr>
            <p:spPr bwMode="auto">
              <a:xfrm>
                <a:off x="4631" y="33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04" name="Line 4104"/>
              <p:cNvSpPr>
                <a:spLocks noChangeShapeType="1"/>
              </p:cNvSpPr>
              <p:nvPr/>
            </p:nvSpPr>
            <p:spPr bwMode="auto">
              <a:xfrm flipV="1">
                <a:off x="4654" y="3347"/>
                <a:ext cx="8"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05" name="Line 4105"/>
              <p:cNvSpPr>
                <a:spLocks noChangeShapeType="1"/>
              </p:cNvSpPr>
              <p:nvPr/>
            </p:nvSpPr>
            <p:spPr bwMode="auto">
              <a:xfrm flipV="1">
                <a:off x="4662" y="3347"/>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06" name="Freeform 4106"/>
              <p:cNvSpPr>
                <a:spLocks/>
              </p:cNvSpPr>
              <p:nvPr/>
            </p:nvSpPr>
            <p:spPr bwMode="auto">
              <a:xfrm>
                <a:off x="4639" y="33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07" name="Line 4107"/>
              <p:cNvSpPr>
                <a:spLocks noChangeShapeType="1"/>
              </p:cNvSpPr>
              <p:nvPr/>
            </p:nvSpPr>
            <p:spPr bwMode="auto">
              <a:xfrm>
                <a:off x="4662" y="3347"/>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08" name="Line 4108"/>
              <p:cNvSpPr>
                <a:spLocks noChangeShapeType="1"/>
              </p:cNvSpPr>
              <p:nvPr/>
            </p:nvSpPr>
            <p:spPr bwMode="auto">
              <a:xfrm flipV="1">
                <a:off x="4671" y="3357"/>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09" name="Freeform 4109"/>
              <p:cNvSpPr>
                <a:spLocks/>
              </p:cNvSpPr>
              <p:nvPr/>
            </p:nvSpPr>
            <p:spPr bwMode="auto">
              <a:xfrm>
                <a:off x="4648" y="33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10" name="Line 4110"/>
              <p:cNvSpPr>
                <a:spLocks noChangeShapeType="1"/>
              </p:cNvSpPr>
              <p:nvPr/>
            </p:nvSpPr>
            <p:spPr bwMode="auto">
              <a:xfrm>
                <a:off x="4671" y="3357"/>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11" name="Line 4111"/>
              <p:cNvSpPr>
                <a:spLocks noChangeShapeType="1"/>
              </p:cNvSpPr>
              <p:nvPr/>
            </p:nvSpPr>
            <p:spPr bwMode="auto">
              <a:xfrm flipV="1">
                <a:off x="4679" y="3358"/>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12" name="Freeform 4112"/>
              <p:cNvSpPr>
                <a:spLocks/>
              </p:cNvSpPr>
              <p:nvPr/>
            </p:nvSpPr>
            <p:spPr bwMode="auto">
              <a:xfrm>
                <a:off x="4656"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13" name="Line 4113"/>
              <p:cNvSpPr>
                <a:spLocks noChangeShapeType="1"/>
              </p:cNvSpPr>
              <p:nvPr/>
            </p:nvSpPr>
            <p:spPr bwMode="auto">
              <a:xfrm>
                <a:off x="4679" y="3358"/>
                <a:ext cx="9"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14" name="Line 4114"/>
              <p:cNvSpPr>
                <a:spLocks noChangeShapeType="1"/>
              </p:cNvSpPr>
              <p:nvPr/>
            </p:nvSpPr>
            <p:spPr bwMode="auto">
              <a:xfrm flipV="1">
                <a:off x="4688" y="3370"/>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15" name="Freeform 4115"/>
              <p:cNvSpPr>
                <a:spLocks/>
              </p:cNvSpPr>
              <p:nvPr/>
            </p:nvSpPr>
            <p:spPr bwMode="auto">
              <a:xfrm>
                <a:off x="4665" y="33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16" name="Line 4116"/>
              <p:cNvSpPr>
                <a:spLocks noChangeShapeType="1"/>
              </p:cNvSpPr>
              <p:nvPr/>
            </p:nvSpPr>
            <p:spPr bwMode="auto">
              <a:xfrm flipV="1">
                <a:off x="4688" y="3362"/>
                <a:ext cx="8" cy="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17" name="Line 4117"/>
              <p:cNvSpPr>
                <a:spLocks noChangeShapeType="1"/>
              </p:cNvSpPr>
              <p:nvPr/>
            </p:nvSpPr>
            <p:spPr bwMode="auto">
              <a:xfrm flipV="1">
                <a:off x="4696" y="3362"/>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18" name="Freeform 4118"/>
              <p:cNvSpPr>
                <a:spLocks/>
              </p:cNvSpPr>
              <p:nvPr/>
            </p:nvSpPr>
            <p:spPr bwMode="auto">
              <a:xfrm>
                <a:off x="4674" y="33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19" name="Line 4119"/>
              <p:cNvSpPr>
                <a:spLocks noChangeShapeType="1"/>
              </p:cNvSpPr>
              <p:nvPr/>
            </p:nvSpPr>
            <p:spPr bwMode="auto">
              <a:xfrm>
                <a:off x="4696" y="3362"/>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20" name="Line 4120"/>
              <p:cNvSpPr>
                <a:spLocks noChangeShapeType="1"/>
              </p:cNvSpPr>
              <p:nvPr/>
            </p:nvSpPr>
            <p:spPr bwMode="auto">
              <a:xfrm flipV="1">
                <a:off x="4705" y="3362"/>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21" name="Freeform 4121"/>
              <p:cNvSpPr>
                <a:spLocks/>
              </p:cNvSpPr>
              <p:nvPr/>
            </p:nvSpPr>
            <p:spPr bwMode="auto">
              <a:xfrm>
                <a:off x="4682" y="33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22" name="Line 4122"/>
              <p:cNvSpPr>
                <a:spLocks noChangeShapeType="1"/>
              </p:cNvSpPr>
              <p:nvPr/>
            </p:nvSpPr>
            <p:spPr bwMode="auto">
              <a:xfrm>
                <a:off x="4705" y="3362"/>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23" name="Line 4123"/>
              <p:cNvSpPr>
                <a:spLocks noChangeShapeType="1"/>
              </p:cNvSpPr>
              <p:nvPr/>
            </p:nvSpPr>
            <p:spPr bwMode="auto">
              <a:xfrm flipV="1">
                <a:off x="4714" y="3363"/>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24" name="Freeform 4124"/>
              <p:cNvSpPr>
                <a:spLocks/>
              </p:cNvSpPr>
              <p:nvPr/>
            </p:nvSpPr>
            <p:spPr bwMode="auto">
              <a:xfrm>
                <a:off x="4691" y="337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25" name="Line 4125"/>
              <p:cNvSpPr>
                <a:spLocks noChangeShapeType="1"/>
              </p:cNvSpPr>
              <p:nvPr/>
            </p:nvSpPr>
            <p:spPr bwMode="auto">
              <a:xfrm flipV="1">
                <a:off x="4714" y="3352"/>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26" name="Line 4126"/>
              <p:cNvSpPr>
                <a:spLocks noChangeShapeType="1"/>
              </p:cNvSpPr>
              <p:nvPr/>
            </p:nvSpPr>
            <p:spPr bwMode="auto">
              <a:xfrm flipV="1">
                <a:off x="4722" y="3352"/>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27" name="Freeform 4127"/>
              <p:cNvSpPr>
                <a:spLocks/>
              </p:cNvSpPr>
              <p:nvPr/>
            </p:nvSpPr>
            <p:spPr bwMode="auto">
              <a:xfrm>
                <a:off x="4699" y="33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28" name="Line 4128"/>
              <p:cNvSpPr>
                <a:spLocks noChangeShapeType="1"/>
              </p:cNvSpPr>
              <p:nvPr/>
            </p:nvSpPr>
            <p:spPr bwMode="auto">
              <a:xfrm>
                <a:off x="4722" y="335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29" name="Line 4129"/>
              <p:cNvSpPr>
                <a:spLocks noChangeShapeType="1"/>
              </p:cNvSpPr>
              <p:nvPr/>
            </p:nvSpPr>
            <p:spPr bwMode="auto">
              <a:xfrm flipV="1">
                <a:off x="4731" y="3356"/>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30" name="Freeform 4130"/>
              <p:cNvSpPr>
                <a:spLocks/>
              </p:cNvSpPr>
              <p:nvPr/>
            </p:nvSpPr>
            <p:spPr bwMode="auto">
              <a:xfrm>
                <a:off x="4708"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31" name="Line 4131"/>
              <p:cNvSpPr>
                <a:spLocks noChangeShapeType="1"/>
              </p:cNvSpPr>
              <p:nvPr/>
            </p:nvSpPr>
            <p:spPr bwMode="auto">
              <a:xfrm>
                <a:off x="4731" y="3356"/>
                <a:ext cx="8" cy="1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32" name="Line 4132"/>
              <p:cNvSpPr>
                <a:spLocks noChangeShapeType="1"/>
              </p:cNvSpPr>
              <p:nvPr/>
            </p:nvSpPr>
            <p:spPr bwMode="auto">
              <a:xfrm flipV="1">
                <a:off x="4739" y="3368"/>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33" name="Freeform 4133"/>
              <p:cNvSpPr>
                <a:spLocks/>
              </p:cNvSpPr>
              <p:nvPr/>
            </p:nvSpPr>
            <p:spPr bwMode="auto">
              <a:xfrm>
                <a:off x="4716" y="33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34" name="Line 4134"/>
              <p:cNvSpPr>
                <a:spLocks noChangeShapeType="1"/>
              </p:cNvSpPr>
              <p:nvPr/>
            </p:nvSpPr>
            <p:spPr bwMode="auto">
              <a:xfrm>
                <a:off x="4739" y="336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35" name="Line 4135"/>
              <p:cNvSpPr>
                <a:spLocks noChangeShapeType="1"/>
              </p:cNvSpPr>
              <p:nvPr/>
            </p:nvSpPr>
            <p:spPr bwMode="auto">
              <a:xfrm flipV="1">
                <a:off x="4748" y="3369"/>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36" name="Freeform 4136"/>
              <p:cNvSpPr>
                <a:spLocks/>
              </p:cNvSpPr>
              <p:nvPr/>
            </p:nvSpPr>
            <p:spPr bwMode="auto">
              <a:xfrm>
                <a:off x="4725" y="33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37" name="Line 4137"/>
              <p:cNvSpPr>
                <a:spLocks noChangeShapeType="1"/>
              </p:cNvSpPr>
              <p:nvPr/>
            </p:nvSpPr>
            <p:spPr bwMode="auto">
              <a:xfrm>
                <a:off x="4748" y="3369"/>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38" name="Line 4138"/>
              <p:cNvSpPr>
                <a:spLocks noChangeShapeType="1"/>
              </p:cNvSpPr>
              <p:nvPr/>
            </p:nvSpPr>
            <p:spPr bwMode="auto">
              <a:xfrm flipV="1">
                <a:off x="4756" y="3372"/>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39" name="Freeform 4139"/>
              <p:cNvSpPr>
                <a:spLocks/>
              </p:cNvSpPr>
              <p:nvPr/>
            </p:nvSpPr>
            <p:spPr bwMode="auto">
              <a:xfrm>
                <a:off x="4734" y="338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40" name="Line 4140"/>
              <p:cNvSpPr>
                <a:spLocks noChangeShapeType="1"/>
              </p:cNvSpPr>
              <p:nvPr/>
            </p:nvSpPr>
            <p:spPr bwMode="auto">
              <a:xfrm flipV="1">
                <a:off x="4756" y="3366"/>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41" name="Line 4141"/>
              <p:cNvSpPr>
                <a:spLocks noChangeShapeType="1"/>
              </p:cNvSpPr>
              <p:nvPr/>
            </p:nvSpPr>
            <p:spPr bwMode="auto">
              <a:xfrm flipV="1">
                <a:off x="4765" y="3366"/>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42" name="Freeform 4142"/>
              <p:cNvSpPr>
                <a:spLocks/>
              </p:cNvSpPr>
              <p:nvPr/>
            </p:nvSpPr>
            <p:spPr bwMode="auto">
              <a:xfrm>
                <a:off x="4742" y="33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43" name="Line 4143"/>
              <p:cNvSpPr>
                <a:spLocks noChangeShapeType="1"/>
              </p:cNvSpPr>
              <p:nvPr/>
            </p:nvSpPr>
            <p:spPr bwMode="auto">
              <a:xfrm flipV="1">
                <a:off x="4765" y="3362"/>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44" name="Line 4144"/>
              <p:cNvSpPr>
                <a:spLocks noChangeShapeType="1"/>
              </p:cNvSpPr>
              <p:nvPr/>
            </p:nvSpPr>
            <p:spPr bwMode="auto">
              <a:xfrm flipV="1">
                <a:off x="4774" y="3362"/>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45" name="Freeform 4145"/>
              <p:cNvSpPr>
                <a:spLocks/>
              </p:cNvSpPr>
              <p:nvPr/>
            </p:nvSpPr>
            <p:spPr bwMode="auto">
              <a:xfrm>
                <a:off x="4751" y="33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46" name="Line 4146"/>
              <p:cNvSpPr>
                <a:spLocks noChangeShapeType="1"/>
              </p:cNvSpPr>
              <p:nvPr/>
            </p:nvSpPr>
            <p:spPr bwMode="auto">
              <a:xfrm>
                <a:off x="4774" y="3362"/>
                <a:ext cx="8"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47" name="Line 4147"/>
              <p:cNvSpPr>
                <a:spLocks noChangeShapeType="1"/>
              </p:cNvSpPr>
              <p:nvPr/>
            </p:nvSpPr>
            <p:spPr bwMode="auto">
              <a:xfrm flipV="1">
                <a:off x="4782" y="3367"/>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48" name="Freeform 4148"/>
              <p:cNvSpPr>
                <a:spLocks/>
              </p:cNvSpPr>
              <p:nvPr/>
            </p:nvSpPr>
            <p:spPr bwMode="auto">
              <a:xfrm>
                <a:off x="4759" y="33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49" name="Line 4149"/>
              <p:cNvSpPr>
                <a:spLocks noChangeShapeType="1"/>
              </p:cNvSpPr>
              <p:nvPr/>
            </p:nvSpPr>
            <p:spPr bwMode="auto">
              <a:xfrm>
                <a:off x="4782" y="3367"/>
                <a:ext cx="9"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50" name="Line 4150"/>
              <p:cNvSpPr>
                <a:spLocks noChangeShapeType="1"/>
              </p:cNvSpPr>
              <p:nvPr/>
            </p:nvSpPr>
            <p:spPr bwMode="auto">
              <a:xfrm flipV="1">
                <a:off x="4791" y="3376"/>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51" name="Freeform 4151"/>
              <p:cNvSpPr>
                <a:spLocks/>
              </p:cNvSpPr>
              <p:nvPr/>
            </p:nvSpPr>
            <p:spPr bwMode="auto">
              <a:xfrm>
                <a:off x="4768" y="338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52" name="Line 4152"/>
              <p:cNvSpPr>
                <a:spLocks noChangeShapeType="1"/>
              </p:cNvSpPr>
              <p:nvPr/>
            </p:nvSpPr>
            <p:spPr bwMode="auto">
              <a:xfrm>
                <a:off x="4791" y="3376"/>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53" name="Line 4153"/>
              <p:cNvSpPr>
                <a:spLocks noChangeShapeType="1"/>
              </p:cNvSpPr>
              <p:nvPr/>
            </p:nvSpPr>
            <p:spPr bwMode="auto">
              <a:xfrm flipV="1">
                <a:off x="4799" y="3377"/>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54" name="Freeform 4154"/>
              <p:cNvSpPr>
                <a:spLocks/>
              </p:cNvSpPr>
              <p:nvPr/>
            </p:nvSpPr>
            <p:spPr bwMode="auto">
              <a:xfrm>
                <a:off x="4776" y="33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55" name="Line 4155"/>
              <p:cNvSpPr>
                <a:spLocks noChangeShapeType="1"/>
              </p:cNvSpPr>
              <p:nvPr/>
            </p:nvSpPr>
            <p:spPr bwMode="auto">
              <a:xfrm>
                <a:off x="4799" y="3377"/>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56" name="Line 4156"/>
              <p:cNvSpPr>
                <a:spLocks noChangeShapeType="1"/>
              </p:cNvSpPr>
              <p:nvPr/>
            </p:nvSpPr>
            <p:spPr bwMode="auto">
              <a:xfrm flipV="1">
                <a:off x="4808" y="3377"/>
                <a:ext cx="0" cy="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57" name="Freeform 4157"/>
              <p:cNvSpPr>
                <a:spLocks/>
              </p:cNvSpPr>
              <p:nvPr/>
            </p:nvSpPr>
            <p:spPr bwMode="auto">
              <a:xfrm>
                <a:off x="4785" y="338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58" name="Line 4158"/>
              <p:cNvSpPr>
                <a:spLocks noChangeShapeType="1"/>
              </p:cNvSpPr>
              <p:nvPr/>
            </p:nvSpPr>
            <p:spPr bwMode="auto">
              <a:xfrm flipV="1">
                <a:off x="4808" y="3368"/>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59" name="Line 4159"/>
              <p:cNvSpPr>
                <a:spLocks noChangeShapeType="1"/>
              </p:cNvSpPr>
              <p:nvPr/>
            </p:nvSpPr>
            <p:spPr bwMode="auto">
              <a:xfrm flipV="1">
                <a:off x="4816" y="3368"/>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60" name="Freeform 4160"/>
              <p:cNvSpPr>
                <a:spLocks/>
              </p:cNvSpPr>
              <p:nvPr/>
            </p:nvSpPr>
            <p:spPr bwMode="auto">
              <a:xfrm>
                <a:off x="4794" y="33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61" name="Line 4161"/>
              <p:cNvSpPr>
                <a:spLocks noChangeShapeType="1"/>
              </p:cNvSpPr>
              <p:nvPr/>
            </p:nvSpPr>
            <p:spPr bwMode="auto">
              <a:xfrm>
                <a:off x="4816" y="336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62" name="Line 4162"/>
              <p:cNvSpPr>
                <a:spLocks noChangeShapeType="1"/>
              </p:cNvSpPr>
              <p:nvPr/>
            </p:nvSpPr>
            <p:spPr bwMode="auto">
              <a:xfrm flipV="1">
                <a:off x="4825" y="3370"/>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63" name="Freeform 4163"/>
              <p:cNvSpPr>
                <a:spLocks/>
              </p:cNvSpPr>
              <p:nvPr/>
            </p:nvSpPr>
            <p:spPr bwMode="auto">
              <a:xfrm>
                <a:off x="4802" y="33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64" name="Line 4164"/>
              <p:cNvSpPr>
                <a:spLocks noChangeShapeType="1"/>
              </p:cNvSpPr>
              <p:nvPr/>
            </p:nvSpPr>
            <p:spPr bwMode="auto">
              <a:xfrm>
                <a:off x="4825" y="3370"/>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65" name="Line 4165"/>
              <p:cNvSpPr>
                <a:spLocks noChangeShapeType="1"/>
              </p:cNvSpPr>
              <p:nvPr/>
            </p:nvSpPr>
            <p:spPr bwMode="auto">
              <a:xfrm flipV="1">
                <a:off x="4833" y="3370"/>
                <a:ext cx="0" cy="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66" name="Freeform 4166"/>
              <p:cNvSpPr>
                <a:spLocks/>
              </p:cNvSpPr>
              <p:nvPr/>
            </p:nvSpPr>
            <p:spPr bwMode="auto">
              <a:xfrm>
                <a:off x="4811" y="33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67" name="Line 4167"/>
              <p:cNvSpPr>
                <a:spLocks noChangeShapeType="1"/>
              </p:cNvSpPr>
              <p:nvPr/>
            </p:nvSpPr>
            <p:spPr bwMode="auto">
              <a:xfrm flipV="1">
                <a:off x="4833" y="336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68" name="Line 4168"/>
              <p:cNvSpPr>
                <a:spLocks noChangeShapeType="1"/>
              </p:cNvSpPr>
              <p:nvPr/>
            </p:nvSpPr>
            <p:spPr bwMode="auto">
              <a:xfrm flipV="1">
                <a:off x="4842" y="3368"/>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69" name="Freeform 4169"/>
              <p:cNvSpPr>
                <a:spLocks/>
              </p:cNvSpPr>
              <p:nvPr/>
            </p:nvSpPr>
            <p:spPr bwMode="auto">
              <a:xfrm>
                <a:off x="4819" y="337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70" name="Line 4170"/>
              <p:cNvSpPr>
                <a:spLocks noChangeShapeType="1"/>
              </p:cNvSpPr>
              <p:nvPr/>
            </p:nvSpPr>
            <p:spPr bwMode="auto">
              <a:xfrm flipV="1">
                <a:off x="4842" y="3365"/>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71" name="Line 4171"/>
              <p:cNvSpPr>
                <a:spLocks noChangeShapeType="1"/>
              </p:cNvSpPr>
              <p:nvPr/>
            </p:nvSpPr>
            <p:spPr bwMode="auto">
              <a:xfrm flipV="1">
                <a:off x="4851" y="3365"/>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72" name="Freeform 4172"/>
              <p:cNvSpPr>
                <a:spLocks/>
              </p:cNvSpPr>
              <p:nvPr/>
            </p:nvSpPr>
            <p:spPr bwMode="auto">
              <a:xfrm>
                <a:off x="4828" y="336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73" name="Line 4173"/>
              <p:cNvSpPr>
                <a:spLocks noChangeShapeType="1"/>
              </p:cNvSpPr>
              <p:nvPr/>
            </p:nvSpPr>
            <p:spPr bwMode="auto">
              <a:xfrm flipV="1">
                <a:off x="4851" y="3362"/>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74" name="Line 4174"/>
              <p:cNvSpPr>
                <a:spLocks noChangeShapeType="1"/>
              </p:cNvSpPr>
              <p:nvPr/>
            </p:nvSpPr>
            <p:spPr bwMode="auto">
              <a:xfrm flipV="1">
                <a:off x="4859" y="3362"/>
                <a:ext cx="0" cy="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75" name="Freeform 4175"/>
              <p:cNvSpPr>
                <a:spLocks/>
              </p:cNvSpPr>
              <p:nvPr/>
            </p:nvSpPr>
            <p:spPr bwMode="auto">
              <a:xfrm>
                <a:off x="4836" y="33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76" name="Line 4176"/>
              <p:cNvSpPr>
                <a:spLocks noChangeShapeType="1"/>
              </p:cNvSpPr>
              <p:nvPr/>
            </p:nvSpPr>
            <p:spPr bwMode="auto">
              <a:xfrm flipV="1">
                <a:off x="4859" y="3357"/>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77" name="Line 4177"/>
              <p:cNvSpPr>
                <a:spLocks noChangeShapeType="1"/>
              </p:cNvSpPr>
              <p:nvPr/>
            </p:nvSpPr>
            <p:spPr bwMode="auto">
              <a:xfrm flipV="1">
                <a:off x="4868" y="3357"/>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78" name="Freeform 4178"/>
              <p:cNvSpPr>
                <a:spLocks/>
              </p:cNvSpPr>
              <p:nvPr/>
            </p:nvSpPr>
            <p:spPr bwMode="auto">
              <a:xfrm>
                <a:off x="4845"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79" name="Line 4179"/>
              <p:cNvSpPr>
                <a:spLocks noChangeShapeType="1"/>
              </p:cNvSpPr>
              <p:nvPr/>
            </p:nvSpPr>
            <p:spPr bwMode="auto">
              <a:xfrm flipV="1">
                <a:off x="4868" y="3346"/>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80" name="Line 4180"/>
              <p:cNvSpPr>
                <a:spLocks noChangeShapeType="1"/>
              </p:cNvSpPr>
              <p:nvPr/>
            </p:nvSpPr>
            <p:spPr bwMode="auto">
              <a:xfrm flipV="1">
                <a:off x="4876" y="3346"/>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81" name="Freeform 4181"/>
              <p:cNvSpPr>
                <a:spLocks/>
              </p:cNvSpPr>
              <p:nvPr/>
            </p:nvSpPr>
            <p:spPr bwMode="auto">
              <a:xfrm>
                <a:off x="4853"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82" name="Line 4182"/>
              <p:cNvSpPr>
                <a:spLocks noChangeShapeType="1"/>
              </p:cNvSpPr>
              <p:nvPr/>
            </p:nvSpPr>
            <p:spPr bwMode="auto">
              <a:xfrm flipV="1">
                <a:off x="4876" y="3340"/>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83" name="Line 4183"/>
              <p:cNvSpPr>
                <a:spLocks noChangeShapeType="1"/>
              </p:cNvSpPr>
              <p:nvPr/>
            </p:nvSpPr>
            <p:spPr bwMode="auto">
              <a:xfrm flipV="1">
                <a:off x="4885" y="3340"/>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84" name="Freeform 4184"/>
              <p:cNvSpPr>
                <a:spLocks/>
              </p:cNvSpPr>
              <p:nvPr/>
            </p:nvSpPr>
            <p:spPr bwMode="auto">
              <a:xfrm>
                <a:off x="4862"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85" name="Line 4185"/>
              <p:cNvSpPr>
                <a:spLocks noChangeShapeType="1"/>
              </p:cNvSpPr>
              <p:nvPr/>
            </p:nvSpPr>
            <p:spPr bwMode="auto">
              <a:xfrm>
                <a:off x="4885" y="3340"/>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86" name="Line 4186"/>
              <p:cNvSpPr>
                <a:spLocks noChangeShapeType="1"/>
              </p:cNvSpPr>
              <p:nvPr/>
            </p:nvSpPr>
            <p:spPr bwMode="auto">
              <a:xfrm flipV="1">
                <a:off x="4893" y="3340"/>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87" name="Freeform 4187"/>
              <p:cNvSpPr>
                <a:spLocks/>
              </p:cNvSpPr>
              <p:nvPr/>
            </p:nvSpPr>
            <p:spPr bwMode="auto">
              <a:xfrm>
                <a:off x="4871" y="33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88" name="Line 4188"/>
              <p:cNvSpPr>
                <a:spLocks noChangeShapeType="1"/>
              </p:cNvSpPr>
              <p:nvPr/>
            </p:nvSpPr>
            <p:spPr bwMode="auto">
              <a:xfrm flipV="1">
                <a:off x="4893" y="3323"/>
                <a:ext cx="9" cy="1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89" name="Line 4189"/>
              <p:cNvSpPr>
                <a:spLocks noChangeShapeType="1"/>
              </p:cNvSpPr>
              <p:nvPr/>
            </p:nvSpPr>
            <p:spPr bwMode="auto">
              <a:xfrm flipV="1">
                <a:off x="4902" y="3323"/>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90" name="Freeform 4190"/>
              <p:cNvSpPr>
                <a:spLocks/>
              </p:cNvSpPr>
              <p:nvPr/>
            </p:nvSpPr>
            <p:spPr bwMode="auto">
              <a:xfrm>
                <a:off x="4879"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91" name="Line 4191"/>
              <p:cNvSpPr>
                <a:spLocks noChangeShapeType="1"/>
              </p:cNvSpPr>
              <p:nvPr/>
            </p:nvSpPr>
            <p:spPr bwMode="auto">
              <a:xfrm flipV="1">
                <a:off x="4902" y="3313"/>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92" name="Line 4192"/>
              <p:cNvSpPr>
                <a:spLocks noChangeShapeType="1"/>
              </p:cNvSpPr>
              <p:nvPr/>
            </p:nvSpPr>
            <p:spPr bwMode="auto">
              <a:xfrm flipV="1">
                <a:off x="4911" y="3313"/>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93" name="Freeform 4193"/>
              <p:cNvSpPr>
                <a:spLocks/>
              </p:cNvSpPr>
              <p:nvPr/>
            </p:nvSpPr>
            <p:spPr bwMode="auto">
              <a:xfrm>
                <a:off x="4888" y="332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94" name="Line 4194"/>
              <p:cNvSpPr>
                <a:spLocks noChangeShapeType="1"/>
              </p:cNvSpPr>
              <p:nvPr/>
            </p:nvSpPr>
            <p:spPr bwMode="auto">
              <a:xfrm flipV="1">
                <a:off x="4911" y="3310"/>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95" name="Line 4195"/>
              <p:cNvSpPr>
                <a:spLocks noChangeShapeType="1"/>
              </p:cNvSpPr>
              <p:nvPr/>
            </p:nvSpPr>
            <p:spPr bwMode="auto">
              <a:xfrm flipV="1">
                <a:off x="4919" y="3310"/>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96" name="Freeform 4196"/>
              <p:cNvSpPr>
                <a:spLocks/>
              </p:cNvSpPr>
              <p:nvPr/>
            </p:nvSpPr>
            <p:spPr bwMode="auto">
              <a:xfrm>
                <a:off x="4896"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797" name="Line 4197"/>
              <p:cNvSpPr>
                <a:spLocks noChangeShapeType="1"/>
              </p:cNvSpPr>
              <p:nvPr/>
            </p:nvSpPr>
            <p:spPr bwMode="auto">
              <a:xfrm>
                <a:off x="4919" y="3310"/>
                <a:ext cx="9"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798" name="Line 4198"/>
              <p:cNvSpPr>
                <a:spLocks noChangeShapeType="1"/>
              </p:cNvSpPr>
              <p:nvPr/>
            </p:nvSpPr>
            <p:spPr bwMode="auto">
              <a:xfrm flipV="1">
                <a:off x="4928" y="3320"/>
                <a:ext cx="0" cy="1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799" name="Freeform 4199"/>
              <p:cNvSpPr>
                <a:spLocks/>
              </p:cNvSpPr>
              <p:nvPr/>
            </p:nvSpPr>
            <p:spPr bwMode="auto">
              <a:xfrm>
                <a:off x="4905"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00" name="Line 4200"/>
              <p:cNvSpPr>
                <a:spLocks noChangeShapeType="1"/>
              </p:cNvSpPr>
              <p:nvPr/>
            </p:nvSpPr>
            <p:spPr bwMode="auto">
              <a:xfrm>
                <a:off x="4928" y="3320"/>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01" name="Line 4201"/>
              <p:cNvSpPr>
                <a:spLocks noChangeShapeType="1"/>
              </p:cNvSpPr>
              <p:nvPr/>
            </p:nvSpPr>
            <p:spPr bwMode="auto">
              <a:xfrm flipV="1">
                <a:off x="4936" y="3322"/>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02" name="Freeform 4202"/>
              <p:cNvSpPr>
                <a:spLocks/>
              </p:cNvSpPr>
              <p:nvPr/>
            </p:nvSpPr>
            <p:spPr bwMode="auto">
              <a:xfrm>
                <a:off x="4913" y="333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03" name="Line 4203"/>
              <p:cNvSpPr>
                <a:spLocks noChangeShapeType="1"/>
              </p:cNvSpPr>
              <p:nvPr/>
            </p:nvSpPr>
            <p:spPr bwMode="auto">
              <a:xfrm>
                <a:off x="4936" y="3322"/>
                <a:ext cx="9" cy="1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04" name="Line 4204"/>
              <p:cNvSpPr>
                <a:spLocks noChangeShapeType="1"/>
              </p:cNvSpPr>
              <p:nvPr/>
            </p:nvSpPr>
            <p:spPr bwMode="auto">
              <a:xfrm flipV="1">
                <a:off x="4945" y="3337"/>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05" name="Freeform 4205"/>
              <p:cNvSpPr>
                <a:spLocks/>
              </p:cNvSpPr>
              <p:nvPr/>
            </p:nvSpPr>
            <p:spPr bwMode="auto">
              <a:xfrm>
                <a:off x="4922" y="335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06" name="Line 4206"/>
              <p:cNvSpPr>
                <a:spLocks noChangeShapeType="1"/>
              </p:cNvSpPr>
              <p:nvPr/>
            </p:nvSpPr>
            <p:spPr bwMode="auto">
              <a:xfrm>
                <a:off x="4945" y="3337"/>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07" name="Line 4207"/>
              <p:cNvSpPr>
                <a:spLocks noChangeShapeType="1"/>
              </p:cNvSpPr>
              <p:nvPr/>
            </p:nvSpPr>
            <p:spPr bwMode="auto">
              <a:xfrm flipV="1">
                <a:off x="4953" y="3337"/>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08" name="Freeform 4208"/>
              <p:cNvSpPr>
                <a:spLocks/>
              </p:cNvSpPr>
              <p:nvPr/>
            </p:nvSpPr>
            <p:spPr bwMode="auto">
              <a:xfrm>
                <a:off x="4931" y="33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09" name="Line 4209"/>
              <p:cNvSpPr>
                <a:spLocks noChangeShapeType="1"/>
              </p:cNvSpPr>
              <p:nvPr/>
            </p:nvSpPr>
            <p:spPr bwMode="auto">
              <a:xfrm flipV="1">
                <a:off x="4953" y="3336"/>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10" name="Line 4210"/>
              <p:cNvSpPr>
                <a:spLocks noChangeShapeType="1"/>
              </p:cNvSpPr>
              <p:nvPr/>
            </p:nvSpPr>
            <p:spPr bwMode="auto">
              <a:xfrm flipV="1">
                <a:off x="4962" y="3336"/>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11" name="Freeform 4211"/>
              <p:cNvSpPr>
                <a:spLocks/>
              </p:cNvSpPr>
              <p:nvPr/>
            </p:nvSpPr>
            <p:spPr bwMode="auto">
              <a:xfrm>
                <a:off x="4939"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12" name="Line 4212"/>
              <p:cNvSpPr>
                <a:spLocks noChangeShapeType="1"/>
              </p:cNvSpPr>
              <p:nvPr/>
            </p:nvSpPr>
            <p:spPr bwMode="auto">
              <a:xfrm>
                <a:off x="4962" y="3336"/>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13" name="Line 4213"/>
              <p:cNvSpPr>
                <a:spLocks noChangeShapeType="1"/>
              </p:cNvSpPr>
              <p:nvPr/>
            </p:nvSpPr>
            <p:spPr bwMode="auto">
              <a:xfrm flipV="1">
                <a:off x="4971" y="3338"/>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14" name="Freeform 4214"/>
              <p:cNvSpPr>
                <a:spLocks/>
              </p:cNvSpPr>
              <p:nvPr/>
            </p:nvSpPr>
            <p:spPr bwMode="auto">
              <a:xfrm>
                <a:off x="4948" y="335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15" name="Line 4215"/>
              <p:cNvSpPr>
                <a:spLocks noChangeShapeType="1"/>
              </p:cNvSpPr>
              <p:nvPr/>
            </p:nvSpPr>
            <p:spPr bwMode="auto">
              <a:xfrm flipV="1">
                <a:off x="4971" y="3336"/>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16" name="Line 4216"/>
              <p:cNvSpPr>
                <a:spLocks noChangeShapeType="1"/>
              </p:cNvSpPr>
              <p:nvPr/>
            </p:nvSpPr>
            <p:spPr bwMode="auto">
              <a:xfrm flipV="1">
                <a:off x="4979" y="3336"/>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17" name="Freeform 4217"/>
              <p:cNvSpPr>
                <a:spLocks/>
              </p:cNvSpPr>
              <p:nvPr/>
            </p:nvSpPr>
            <p:spPr bwMode="auto">
              <a:xfrm>
                <a:off x="4956"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18" name="Line 4218"/>
              <p:cNvSpPr>
                <a:spLocks noChangeShapeType="1"/>
              </p:cNvSpPr>
              <p:nvPr/>
            </p:nvSpPr>
            <p:spPr bwMode="auto">
              <a:xfrm flipV="1">
                <a:off x="4979" y="3331"/>
                <a:ext cx="9" cy="5"/>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19" name="Line 4219"/>
              <p:cNvSpPr>
                <a:spLocks noChangeShapeType="1"/>
              </p:cNvSpPr>
              <p:nvPr/>
            </p:nvSpPr>
            <p:spPr bwMode="auto">
              <a:xfrm flipV="1">
                <a:off x="4988" y="3331"/>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20" name="Freeform 4220"/>
              <p:cNvSpPr>
                <a:spLocks/>
              </p:cNvSpPr>
              <p:nvPr/>
            </p:nvSpPr>
            <p:spPr bwMode="auto">
              <a:xfrm>
                <a:off x="4965" y="33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21" name="Line 4221"/>
              <p:cNvSpPr>
                <a:spLocks noChangeShapeType="1"/>
              </p:cNvSpPr>
              <p:nvPr/>
            </p:nvSpPr>
            <p:spPr bwMode="auto">
              <a:xfrm flipV="1">
                <a:off x="4988" y="3313"/>
                <a:ext cx="8" cy="1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22" name="Line 4222"/>
              <p:cNvSpPr>
                <a:spLocks noChangeShapeType="1"/>
              </p:cNvSpPr>
              <p:nvPr/>
            </p:nvSpPr>
            <p:spPr bwMode="auto">
              <a:xfrm flipV="1">
                <a:off x="4996" y="3313"/>
                <a:ext cx="0" cy="3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23" name="Freeform 4223"/>
              <p:cNvSpPr>
                <a:spLocks/>
              </p:cNvSpPr>
              <p:nvPr/>
            </p:nvSpPr>
            <p:spPr bwMode="auto">
              <a:xfrm>
                <a:off x="4973" y="33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24" name="Line 4224"/>
              <p:cNvSpPr>
                <a:spLocks noChangeShapeType="1"/>
              </p:cNvSpPr>
              <p:nvPr/>
            </p:nvSpPr>
            <p:spPr bwMode="auto">
              <a:xfrm flipV="1">
                <a:off x="4996" y="3306"/>
                <a:ext cx="9"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25" name="Line 4225"/>
              <p:cNvSpPr>
                <a:spLocks noChangeShapeType="1"/>
              </p:cNvSpPr>
              <p:nvPr/>
            </p:nvSpPr>
            <p:spPr bwMode="auto">
              <a:xfrm flipV="1">
                <a:off x="5005" y="3306"/>
                <a:ext cx="0" cy="5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26" name="Freeform 4226"/>
              <p:cNvSpPr>
                <a:spLocks/>
              </p:cNvSpPr>
              <p:nvPr/>
            </p:nvSpPr>
            <p:spPr bwMode="auto">
              <a:xfrm>
                <a:off x="4982" y="33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27" name="Line 4227"/>
              <p:cNvSpPr>
                <a:spLocks noChangeShapeType="1"/>
              </p:cNvSpPr>
              <p:nvPr/>
            </p:nvSpPr>
            <p:spPr bwMode="auto">
              <a:xfrm>
                <a:off x="5005" y="3306"/>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28" name="Line 4228"/>
              <p:cNvSpPr>
                <a:spLocks noChangeShapeType="1"/>
              </p:cNvSpPr>
              <p:nvPr/>
            </p:nvSpPr>
            <p:spPr bwMode="auto">
              <a:xfrm flipV="1">
                <a:off x="5013" y="3307"/>
                <a:ext cx="0" cy="5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29" name="Freeform 4229"/>
              <p:cNvSpPr>
                <a:spLocks/>
              </p:cNvSpPr>
              <p:nvPr/>
            </p:nvSpPr>
            <p:spPr bwMode="auto">
              <a:xfrm>
                <a:off x="4990" y="33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30" name="Line 4230"/>
              <p:cNvSpPr>
                <a:spLocks noChangeShapeType="1"/>
              </p:cNvSpPr>
              <p:nvPr/>
            </p:nvSpPr>
            <p:spPr bwMode="auto">
              <a:xfrm flipV="1">
                <a:off x="5013" y="3301"/>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31" name="Line 4231"/>
              <p:cNvSpPr>
                <a:spLocks noChangeShapeType="1"/>
              </p:cNvSpPr>
              <p:nvPr/>
            </p:nvSpPr>
            <p:spPr bwMode="auto">
              <a:xfrm flipV="1">
                <a:off x="5022" y="3301"/>
                <a:ext cx="0" cy="5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32" name="Freeform 4232"/>
              <p:cNvSpPr>
                <a:spLocks/>
              </p:cNvSpPr>
              <p:nvPr/>
            </p:nvSpPr>
            <p:spPr bwMode="auto">
              <a:xfrm>
                <a:off x="4999"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33" name="Line 4233"/>
              <p:cNvSpPr>
                <a:spLocks noChangeShapeType="1"/>
              </p:cNvSpPr>
              <p:nvPr/>
            </p:nvSpPr>
            <p:spPr bwMode="auto">
              <a:xfrm>
                <a:off x="5022" y="3301"/>
                <a:ext cx="8" cy="1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34" name="Line 4234"/>
              <p:cNvSpPr>
                <a:spLocks noChangeShapeType="1"/>
              </p:cNvSpPr>
              <p:nvPr/>
            </p:nvSpPr>
            <p:spPr bwMode="auto">
              <a:xfrm flipV="1">
                <a:off x="5030" y="3312"/>
                <a:ext cx="0" cy="5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35" name="Freeform 4235"/>
              <p:cNvSpPr>
                <a:spLocks/>
              </p:cNvSpPr>
              <p:nvPr/>
            </p:nvSpPr>
            <p:spPr bwMode="auto">
              <a:xfrm>
                <a:off x="5008" y="336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36" name="Line 4236"/>
              <p:cNvSpPr>
                <a:spLocks noChangeShapeType="1"/>
              </p:cNvSpPr>
              <p:nvPr/>
            </p:nvSpPr>
            <p:spPr bwMode="auto">
              <a:xfrm>
                <a:off x="5030" y="3312"/>
                <a:ext cx="9" cy="28"/>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37" name="Line 4237"/>
              <p:cNvSpPr>
                <a:spLocks noChangeShapeType="1"/>
              </p:cNvSpPr>
              <p:nvPr/>
            </p:nvSpPr>
            <p:spPr bwMode="auto">
              <a:xfrm flipV="1">
                <a:off x="5039" y="3340"/>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38" name="Freeform 4238"/>
              <p:cNvSpPr>
                <a:spLocks/>
              </p:cNvSpPr>
              <p:nvPr/>
            </p:nvSpPr>
            <p:spPr bwMode="auto">
              <a:xfrm>
                <a:off x="5016"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39" name="Line 4239"/>
              <p:cNvSpPr>
                <a:spLocks noChangeShapeType="1"/>
              </p:cNvSpPr>
              <p:nvPr/>
            </p:nvSpPr>
            <p:spPr bwMode="auto">
              <a:xfrm flipV="1">
                <a:off x="5039" y="3338"/>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40" name="Line 4240"/>
              <p:cNvSpPr>
                <a:spLocks noChangeShapeType="1"/>
              </p:cNvSpPr>
              <p:nvPr/>
            </p:nvSpPr>
            <p:spPr bwMode="auto">
              <a:xfrm flipV="1">
                <a:off x="5048" y="3338"/>
                <a:ext cx="0" cy="16"/>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41" name="Freeform 4241"/>
              <p:cNvSpPr>
                <a:spLocks/>
              </p:cNvSpPr>
              <p:nvPr/>
            </p:nvSpPr>
            <p:spPr bwMode="auto">
              <a:xfrm>
                <a:off x="5025" y="335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42" name="Line 4242"/>
              <p:cNvSpPr>
                <a:spLocks noChangeShapeType="1"/>
              </p:cNvSpPr>
              <p:nvPr/>
            </p:nvSpPr>
            <p:spPr bwMode="auto">
              <a:xfrm>
                <a:off x="5048" y="3338"/>
                <a:ext cx="8" cy="1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43" name="Line 4243"/>
              <p:cNvSpPr>
                <a:spLocks noChangeShapeType="1"/>
              </p:cNvSpPr>
              <p:nvPr/>
            </p:nvSpPr>
            <p:spPr bwMode="auto">
              <a:xfrm flipV="1">
                <a:off x="5056" y="3351"/>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44" name="Freeform 4244"/>
              <p:cNvSpPr>
                <a:spLocks/>
              </p:cNvSpPr>
              <p:nvPr/>
            </p:nvSpPr>
            <p:spPr bwMode="auto">
              <a:xfrm>
                <a:off x="5033" y="33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45" name="Line 4245"/>
              <p:cNvSpPr>
                <a:spLocks noChangeShapeType="1"/>
              </p:cNvSpPr>
              <p:nvPr/>
            </p:nvSpPr>
            <p:spPr bwMode="auto">
              <a:xfrm>
                <a:off x="5056" y="3351"/>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46" name="Line 4246"/>
              <p:cNvSpPr>
                <a:spLocks noChangeShapeType="1"/>
              </p:cNvSpPr>
              <p:nvPr/>
            </p:nvSpPr>
            <p:spPr bwMode="auto">
              <a:xfrm flipV="1">
                <a:off x="5065" y="3351"/>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47" name="Freeform 4247"/>
              <p:cNvSpPr>
                <a:spLocks/>
              </p:cNvSpPr>
              <p:nvPr/>
            </p:nvSpPr>
            <p:spPr bwMode="auto">
              <a:xfrm>
                <a:off x="5042" y="33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48" name="Line 4248"/>
              <p:cNvSpPr>
                <a:spLocks noChangeShapeType="1"/>
              </p:cNvSpPr>
              <p:nvPr/>
            </p:nvSpPr>
            <p:spPr bwMode="auto">
              <a:xfrm>
                <a:off x="5065" y="3351"/>
                <a:ext cx="8"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49" name="Line 4249"/>
              <p:cNvSpPr>
                <a:spLocks noChangeShapeType="1"/>
              </p:cNvSpPr>
              <p:nvPr/>
            </p:nvSpPr>
            <p:spPr bwMode="auto">
              <a:xfrm flipV="1">
                <a:off x="5073" y="3351"/>
                <a:ext cx="0" cy="1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50" name="Freeform 4250"/>
              <p:cNvSpPr>
                <a:spLocks/>
              </p:cNvSpPr>
              <p:nvPr/>
            </p:nvSpPr>
            <p:spPr bwMode="auto">
              <a:xfrm>
                <a:off x="5050" y="336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51" name="Line 4251"/>
              <p:cNvSpPr>
                <a:spLocks noChangeShapeType="1"/>
              </p:cNvSpPr>
              <p:nvPr/>
            </p:nvSpPr>
            <p:spPr bwMode="auto">
              <a:xfrm flipV="1">
                <a:off x="5073" y="3348"/>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52" name="Line 4252"/>
              <p:cNvSpPr>
                <a:spLocks noChangeShapeType="1"/>
              </p:cNvSpPr>
              <p:nvPr/>
            </p:nvSpPr>
            <p:spPr bwMode="auto">
              <a:xfrm flipV="1">
                <a:off x="5082" y="3348"/>
                <a:ext cx="0" cy="2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53" name="Freeform 4253"/>
              <p:cNvSpPr>
                <a:spLocks/>
              </p:cNvSpPr>
              <p:nvPr/>
            </p:nvSpPr>
            <p:spPr bwMode="auto">
              <a:xfrm>
                <a:off x="5059" y="336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54" name="Line 4254"/>
              <p:cNvSpPr>
                <a:spLocks noChangeShapeType="1"/>
              </p:cNvSpPr>
              <p:nvPr/>
            </p:nvSpPr>
            <p:spPr bwMode="auto">
              <a:xfrm flipV="1">
                <a:off x="5082" y="3345"/>
                <a:ext cx="8"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55" name="Line 4255"/>
              <p:cNvSpPr>
                <a:spLocks noChangeShapeType="1"/>
              </p:cNvSpPr>
              <p:nvPr/>
            </p:nvSpPr>
            <p:spPr bwMode="auto">
              <a:xfrm flipV="1">
                <a:off x="5090" y="334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56" name="Freeform 4256"/>
              <p:cNvSpPr>
                <a:spLocks/>
              </p:cNvSpPr>
              <p:nvPr/>
            </p:nvSpPr>
            <p:spPr bwMode="auto">
              <a:xfrm>
                <a:off x="5068" y="336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57" name="Line 4257"/>
              <p:cNvSpPr>
                <a:spLocks noChangeShapeType="1"/>
              </p:cNvSpPr>
              <p:nvPr/>
            </p:nvSpPr>
            <p:spPr bwMode="auto">
              <a:xfrm flipV="1">
                <a:off x="5090" y="3344"/>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58" name="Line 4258"/>
              <p:cNvSpPr>
                <a:spLocks noChangeShapeType="1"/>
              </p:cNvSpPr>
              <p:nvPr/>
            </p:nvSpPr>
            <p:spPr bwMode="auto">
              <a:xfrm flipV="1">
                <a:off x="5099" y="3344"/>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59" name="Freeform 4259"/>
              <p:cNvSpPr>
                <a:spLocks/>
              </p:cNvSpPr>
              <p:nvPr/>
            </p:nvSpPr>
            <p:spPr bwMode="auto">
              <a:xfrm>
                <a:off x="5076"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60" name="Line 4260"/>
              <p:cNvSpPr>
                <a:spLocks noChangeShapeType="1"/>
              </p:cNvSpPr>
              <p:nvPr/>
            </p:nvSpPr>
            <p:spPr bwMode="auto">
              <a:xfrm flipV="1">
                <a:off x="5099" y="3342"/>
                <a:ext cx="9"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61" name="Line 4261"/>
              <p:cNvSpPr>
                <a:spLocks noChangeShapeType="1"/>
              </p:cNvSpPr>
              <p:nvPr/>
            </p:nvSpPr>
            <p:spPr bwMode="auto">
              <a:xfrm flipV="1">
                <a:off x="5108" y="3342"/>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62" name="Freeform 4262"/>
              <p:cNvSpPr>
                <a:spLocks/>
              </p:cNvSpPr>
              <p:nvPr/>
            </p:nvSpPr>
            <p:spPr bwMode="auto">
              <a:xfrm>
                <a:off x="5085" y="33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63" name="Line 4263"/>
              <p:cNvSpPr>
                <a:spLocks noChangeShapeType="1"/>
              </p:cNvSpPr>
              <p:nvPr/>
            </p:nvSpPr>
            <p:spPr bwMode="auto">
              <a:xfrm>
                <a:off x="5108" y="3342"/>
                <a:ext cx="8" cy="7"/>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64" name="Line 4264"/>
              <p:cNvSpPr>
                <a:spLocks noChangeShapeType="1"/>
              </p:cNvSpPr>
              <p:nvPr/>
            </p:nvSpPr>
            <p:spPr bwMode="auto">
              <a:xfrm flipV="1">
                <a:off x="5116" y="3349"/>
                <a:ext cx="0" cy="8"/>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65" name="Freeform 4265"/>
              <p:cNvSpPr>
                <a:spLocks/>
              </p:cNvSpPr>
              <p:nvPr/>
            </p:nvSpPr>
            <p:spPr bwMode="auto">
              <a:xfrm>
                <a:off x="5093"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66" name="Line 4266"/>
              <p:cNvSpPr>
                <a:spLocks noChangeShapeType="1"/>
              </p:cNvSpPr>
              <p:nvPr/>
            </p:nvSpPr>
            <p:spPr bwMode="auto">
              <a:xfrm>
                <a:off x="5116" y="3349"/>
                <a:ext cx="9"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67" name="Line 4267"/>
              <p:cNvSpPr>
                <a:spLocks noChangeShapeType="1"/>
              </p:cNvSpPr>
              <p:nvPr/>
            </p:nvSpPr>
            <p:spPr bwMode="auto">
              <a:xfrm flipV="1">
                <a:off x="5125" y="3353"/>
                <a:ext cx="0" cy="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68" name="Freeform 4268"/>
              <p:cNvSpPr>
                <a:spLocks/>
              </p:cNvSpPr>
              <p:nvPr/>
            </p:nvSpPr>
            <p:spPr bwMode="auto">
              <a:xfrm>
                <a:off x="5102"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69" name="Line 4269"/>
              <p:cNvSpPr>
                <a:spLocks noChangeShapeType="1"/>
              </p:cNvSpPr>
              <p:nvPr/>
            </p:nvSpPr>
            <p:spPr bwMode="auto">
              <a:xfrm flipV="1">
                <a:off x="5125" y="3349"/>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70" name="Line 4270"/>
              <p:cNvSpPr>
                <a:spLocks noChangeShapeType="1"/>
              </p:cNvSpPr>
              <p:nvPr/>
            </p:nvSpPr>
            <p:spPr bwMode="auto">
              <a:xfrm flipV="1">
                <a:off x="5133" y="3349"/>
                <a:ext cx="0" cy="7"/>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71" name="Freeform 4271"/>
              <p:cNvSpPr>
                <a:spLocks/>
              </p:cNvSpPr>
              <p:nvPr/>
            </p:nvSpPr>
            <p:spPr bwMode="auto">
              <a:xfrm>
                <a:off x="5110" y="335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72" name="Line 4272"/>
              <p:cNvSpPr>
                <a:spLocks noChangeShapeType="1"/>
              </p:cNvSpPr>
              <p:nvPr/>
            </p:nvSpPr>
            <p:spPr bwMode="auto">
              <a:xfrm flipV="1">
                <a:off x="5133" y="334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73" name="Line 4273"/>
              <p:cNvSpPr>
                <a:spLocks noChangeShapeType="1"/>
              </p:cNvSpPr>
              <p:nvPr/>
            </p:nvSpPr>
            <p:spPr bwMode="auto">
              <a:xfrm flipV="1">
                <a:off x="5142" y="3348"/>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74" name="Freeform 4274"/>
              <p:cNvSpPr>
                <a:spLocks/>
              </p:cNvSpPr>
              <p:nvPr/>
            </p:nvSpPr>
            <p:spPr bwMode="auto">
              <a:xfrm>
                <a:off x="5119" y="33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75" name="Line 4275"/>
              <p:cNvSpPr>
                <a:spLocks noChangeShapeType="1"/>
              </p:cNvSpPr>
              <p:nvPr/>
            </p:nvSpPr>
            <p:spPr bwMode="auto">
              <a:xfrm flipV="1">
                <a:off x="5142" y="3339"/>
                <a:ext cx="8" cy="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76" name="Line 4276"/>
              <p:cNvSpPr>
                <a:spLocks noChangeShapeType="1"/>
              </p:cNvSpPr>
              <p:nvPr/>
            </p:nvSpPr>
            <p:spPr bwMode="auto">
              <a:xfrm flipV="1">
                <a:off x="5150" y="3339"/>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77" name="Freeform 4277"/>
              <p:cNvSpPr>
                <a:spLocks/>
              </p:cNvSpPr>
              <p:nvPr/>
            </p:nvSpPr>
            <p:spPr bwMode="auto">
              <a:xfrm>
                <a:off x="5128" y="3353"/>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78" name="Line 4278"/>
              <p:cNvSpPr>
                <a:spLocks noChangeShapeType="1"/>
              </p:cNvSpPr>
              <p:nvPr/>
            </p:nvSpPr>
            <p:spPr bwMode="auto">
              <a:xfrm flipV="1">
                <a:off x="5150" y="3338"/>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79" name="Line 4279"/>
              <p:cNvSpPr>
                <a:spLocks noChangeShapeType="1"/>
              </p:cNvSpPr>
              <p:nvPr/>
            </p:nvSpPr>
            <p:spPr bwMode="auto">
              <a:xfrm flipV="1">
                <a:off x="5159" y="3338"/>
                <a:ext cx="0" cy="9"/>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80" name="Freeform 4280"/>
              <p:cNvSpPr>
                <a:spLocks/>
              </p:cNvSpPr>
              <p:nvPr/>
            </p:nvSpPr>
            <p:spPr bwMode="auto">
              <a:xfrm>
                <a:off x="5136"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81" name="Line 4281"/>
              <p:cNvSpPr>
                <a:spLocks noChangeShapeType="1"/>
              </p:cNvSpPr>
              <p:nvPr/>
            </p:nvSpPr>
            <p:spPr bwMode="auto">
              <a:xfrm flipV="1">
                <a:off x="5159" y="3322"/>
                <a:ext cx="9" cy="1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82" name="Line 4282"/>
              <p:cNvSpPr>
                <a:spLocks noChangeShapeType="1"/>
              </p:cNvSpPr>
              <p:nvPr/>
            </p:nvSpPr>
            <p:spPr bwMode="auto">
              <a:xfrm flipV="1">
                <a:off x="5168" y="3322"/>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83" name="Freeform 4283"/>
              <p:cNvSpPr>
                <a:spLocks/>
              </p:cNvSpPr>
              <p:nvPr/>
            </p:nvSpPr>
            <p:spPr bwMode="auto">
              <a:xfrm>
                <a:off x="5145" y="333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84" name="Line 4284"/>
              <p:cNvSpPr>
                <a:spLocks noChangeShapeType="1"/>
              </p:cNvSpPr>
              <p:nvPr/>
            </p:nvSpPr>
            <p:spPr bwMode="auto">
              <a:xfrm>
                <a:off x="5168" y="3322"/>
                <a:ext cx="8"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85" name="Line 4285"/>
              <p:cNvSpPr>
                <a:spLocks noChangeShapeType="1"/>
              </p:cNvSpPr>
              <p:nvPr/>
            </p:nvSpPr>
            <p:spPr bwMode="auto">
              <a:xfrm flipV="1">
                <a:off x="5176" y="3323"/>
                <a:ext cx="0" cy="10"/>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86" name="Freeform 4286"/>
              <p:cNvSpPr>
                <a:spLocks/>
              </p:cNvSpPr>
              <p:nvPr/>
            </p:nvSpPr>
            <p:spPr bwMode="auto">
              <a:xfrm>
                <a:off x="5153"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87" name="Line 4287"/>
              <p:cNvSpPr>
                <a:spLocks noChangeShapeType="1"/>
              </p:cNvSpPr>
              <p:nvPr/>
            </p:nvSpPr>
            <p:spPr bwMode="auto">
              <a:xfrm>
                <a:off x="5176" y="3323"/>
                <a:ext cx="9" cy="19"/>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88" name="Line 4288"/>
              <p:cNvSpPr>
                <a:spLocks noChangeShapeType="1"/>
              </p:cNvSpPr>
              <p:nvPr/>
            </p:nvSpPr>
            <p:spPr bwMode="auto">
              <a:xfrm flipV="1">
                <a:off x="5185" y="3342"/>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89" name="Freeform 4289"/>
              <p:cNvSpPr>
                <a:spLocks/>
              </p:cNvSpPr>
              <p:nvPr/>
            </p:nvSpPr>
            <p:spPr bwMode="auto">
              <a:xfrm>
                <a:off x="5162" y="33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90" name="Line 4290"/>
              <p:cNvSpPr>
                <a:spLocks noChangeShapeType="1"/>
              </p:cNvSpPr>
              <p:nvPr/>
            </p:nvSpPr>
            <p:spPr bwMode="auto">
              <a:xfrm>
                <a:off x="5185" y="3342"/>
                <a:ext cx="8" cy="4"/>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91" name="Line 4291"/>
              <p:cNvSpPr>
                <a:spLocks noChangeShapeType="1"/>
              </p:cNvSpPr>
              <p:nvPr/>
            </p:nvSpPr>
            <p:spPr bwMode="auto">
              <a:xfrm flipV="1">
                <a:off x="5193" y="3346"/>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92" name="Freeform 4292"/>
              <p:cNvSpPr>
                <a:spLocks/>
              </p:cNvSpPr>
              <p:nvPr/>
            </p:nvSpPr>
            <p:spPr bwMode="auto">
              <a:xfrm>
                <a:off x="5170" y="33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893" name="Line 4293"/>
              <p:cNvSpPr>
                <a:spLocks noChangeShapeType="1"/>
              </p:cNvSpPr>
              <p:nvPr/>
            </p:nvSpPr>
            <p:spPr bwMode="auto">
              <a:xfrm>
                <a:off x="5193" y="3346"/>
                <a:ext cx="9" cy="6"/>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94" name="Line 4294"/>
              <p:cNvSpPr>
                <a:spLocks noChangeShapeType="1"/>
              </p:cNvSpPr>
              <p:nvPr/>
            </p:nvSpPr>
            <p:spPr bwMode="auto">
              <a:xfrm flipV="1">
                <a:off x="5202" y="3352"/>
                <a:ext cx="0" cy="13"/>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95" name="Freeform 4295"/>
              <p:cNvSpPr>
                <a:spLocks/>
              </p:cNvSpPr>
              <p:nvPr/>
            </p:nvSpPr>
            <p:spPr bwMode="auto">
              <a:xfrm>
                <a:off x="5179" y="336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grpSp>
        <p:grpSp>
          <p:nvGrpSpPr>
            <p:cNvPr id="28" name="Group 4497"/>
            <p:cNvGrpSpPr>
              <a:grpSpLocks/>
            </p:cNvGrpSpPr>
            <p:nvPr/>
          </p:nvGrpSpPr>
          <p:grpSpPr bwMode="auto">
            <a:xfrm>
              <a:off x="3534" y="3214"/>
              <a:ext cx="1729" cy="219"/>
              <a:chOff x="3534" y="3214"/>
              <a:chExt cx="1729" cy="219"/>
            </a:xfrm>
          </p:grpSpPr>
          <p:sp>
            <p:nvSpPr>
              <p:cNvPr id="4125897" name="Line 4297"/>
              <p:cNvSpPr>
                <a:spLocks noChangeShapeType="1"/>
              </p:cNvSpPr>
              <p:nvPr/>
            </p:nvSpPr>
            <p:spPr bwMode="auto">
              <a:xfrm>
                <a:off x="5202" y="3352"/>
                <a:ext cx="8" cy="1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898" name="Line 4298"/>
              <p:cNvSpPr>
                <a:spLocks noChangeShapeType="1"/>
              </p:cNvSpPr>
              <p:nvPr/>
            </p:nvSpPr>
            <p:spPr bwMode="auto">
              <a:xfrm flipV="1">
                <a:off x="5210" y="3362"/>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899" name="Freeform 4299"/>
              <p:cNvSpPr>
                <a:spLocks/>
              </p:cNvSpPr>
              <p:nvPr/>
            </p:nvSpPr>
            <p:spPr bwMode="auto">
              <a:xfrm>
                <a:off x="5187" y="33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900" name="Line 4300"/>
              <p:cNvSpPr>
                <a:spLocks noChangeShapeType="1"/>
              </p:cNvSpPr>
              <p:nvPr/>
            </p:nvSpPr>
            <p:spPr bwMode="auto">
              <a:xfrm>
                <a:off x="5210" y="3362"/>
                <a:ext cx="9" cy="3"/>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901" name="Line 4301"/>
              <p:cNvSpPr>
                <a:spLocks noChangeShapeType="1"/>
              </p:cNvSpPr>
              <p:nvPr/>
            </p:nvSpPr>
            <p:spPr bwMode="auto">
              <a:xfrm flipV="1">
                <a:off x="5219" y="3365"/>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902" name="Freeform 4302"/>
              <p:cNvSpPr>
                <a:spLocks/>
              </p:cNvSpPr>
              <p:nvPr/>
            </p:nvSpPr>
            <p:spPr bwMode="auto">
              <a:xfrm>
                <a:off x="5196" y="33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903" name="Line 4303"/>
              <p:cNvSpPr>
                <a:spLocks noChangeShapeType="1"/>
              </p:cNvSpPr>
              <p:nvPr/>
            </p:nvSpPr>
            <p:spPr bwMode="auto">
              <a:xfrm flipV="1">
                <a:off x="5219" y="3363"/>
                <a:ext cx="8" cy="2"/>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904" name="Line 4304"/>
              <p:cNvSpPr>
                <a:spLocks noChangeShapeType="1"/>
              </p:cNvSpPr>
              <p:nvPr/>
            </p:nvSpPr>
            <p:spPr bwMode="auto">
              <a:xfrm flipV="1">
                <a:off x="5227" y="3363"/>
                <a:ext cx="0" cy="14"/>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905" name="Freeform 4305"/>
              <p:cNvSpPr>
                <a:spLocks/>
              </p:cNvSpPr>
              <p:nvPr/>
            </p:nvSpPr>
            <p:spPr bwMode="auto">
              <a:xfrm>
                <a:off x="5205" y="337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906" name="Line 4306"/>
              <p:cNvSpPr>
                <a:spLocks noChangeShapeType="1"/>
              </p:cNvSpPr>
              <p:nvPr/>
            </p:nvSpPr>
            <p:spPr bwMode="auto">
              <a:xfrm>
                <a:off x="5227" y="3363"/>
                <a:ext cx="9" cy="0"/>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907" name="Line 4307"/>
              <p:cNvSpPr>
                <a:spLocks noChangeShapeType="1"/>
              </p:cNvSpPr>
              <p:nvPr/>
            </p:nvSpPr>
            <p:spPr bwMode="auto">
              <a:xfrm flipV="1">
                <a:off x="5236" y="3363"/>
                <a:ext cx="0" cy="15"/>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908" name="Freeform 4308"/>
              <p:cNvSpPr>
                <a:spLocks/>
              </p:cNvSpPr>
              <p:nvPr/>
            </p:nvSpPr>
            <p:spPr bwMode="auto">
              <a:xfrm>
                <a:off x="5213" y="337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0000C0"/>
                </a:solidFill>
                <a:prstDash val="solid"/>
                <a:round/>
                <a:headEnd/>
                <a:tailEnd/>
              </a:ln>
            </p:spPr>
            <p:txBody>
              <a:bodyPr/>
              <a:lstStyle/>
              <a:p>
                <a:pPr>
                  <a:defRPr/>
                </a:pPr>
                <a:endParaRPr lang="en-US" sz="2000">
                  <a:cs typeface="Arial" pitchFamily="34" charset="0"/>
                </a:endParaRPr>
              </a:p>
            </p:txBody>
          </p:sp>
          <p:sp>
            <p:nvSpPr>
              <p:cNvPr id="4125909" name="Line 4309"/>
              <p:cNvSpPr>
                <a:spLocks noChangeShapeType="1"/>
              </p:cNvSpPr>
              <p:nvPr/>
            </p:nvSpPr>
            <p:spPr bwMode="auto">
              <a:xfrm>
                <a:off x="5236" y="3363"/>
                <a:ext cx="9"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910" name="Line 4310"/>
              <p:cNvSpPr>
                <a:spLocks noChangeShapeType="1"/>
              </p:cNvSpPr>
              <p:nvPr/>
            </p:nvSpPr>
            <p:spPr bwMode="auto">
              <a:xfrm flipV="1">
                <a:off x="5245" y="3364"/>
                <a:ext cx="0" cy="12"/>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911" name="Line 4311"/>
              <p:cNvSpPr>
                <a:spLocks noChangeShapeType="1"/>
              </p:cNvSpPr>
              <p:nvPr/>
            </p:nvSpPr>
            <p:spPr bwMode="auto">
              <a:xfrm>
                <a:off x="5222" y="3376"/>
                <a:ext cx="41" cy="1"/>
              </a:xfrm>
              <a:prstGeom prst="line">
                <a:avLst/>
              </a:prstGeom>
              <a:noFill/>
              <a:ln w="9525">
                <a:solidFill>
                  <a:srgbClr val="0000C0"/>
                </a:solidFill>
                <a:round/>
                <a:headEnd/>
                <a:tailEnd/>
              </a:ln>
            </p:spPr>
            <p:txBody>
              <a:bodyPr/>
              <a:lstStyle/>
              <a:p>
                <a:pPr>
                  <a:defRPr/>
                </a:pPr>
                <a:endParaRPr lang="en-US" sz="2000">
                  <a:cs typeface="Arial" pitchFamily="34" charset="0"/>
                </a:endParaRPr>
              </a:p>
            </p:txBody>
          </p:sp>
          <p:sp>
            <p:nvSpPr>
              <p:cNvPr id="4125912" name="Line 4312"/>
              <p:cNvSpPr>
                <a:spLocks noChangeShapeType="1"/>
              </p:cNvSpPr>
              <p:nvPr/>
            </p:nvSpPr>
            <p:spPr bwMode="auto">
              <a:xfrm flipV="1">
                <a:off x="5245" y="3363"/>
                <a:ext cx="4" cy="1"/>
              </a:xfrm>
              <a:prstGeom prst="line">
                <a:avLst/>
              </a:prstGeom>
              <a:noFill/>
              <a:ln w="19050">
                <a:solidFill>
                  <a:srgbClr val="0000C0"/>
                </a:solidFill>
                <a:round/>
                <a:headEnd/>
                <a:tailEnd/>
              </a:ln>
            </p:spPr>
            <p:txBody>
              <a:bodyPr/>
              <a:lstStyle/>
              <a:p>
                <a:pPr>
                  <a:defRPr/>
                </a:pPr>
                <a:endParaRPr lang="en-US" sz="2000">
                  <a:cs typeface="Arial" pitchFamily="34" charset="0"/>
                </a:endParaRPr>
              </a:p>
            </p:txBody>
          </p:sp>
          <p:sp>
            <p:nvSpPr>
              <p:cNvPr id="4125913" name="Line 4313"/>
              <p:cNvSpPr>
                <a:spLocks noChangeShapeType="1"/>
              </p:cNvSpPr>
              <p:nvPr/>
            </p:nvSpPr>
            <p:spPr bwMode="auto">
              <a:xfrm>
                <a:off x="3557" y="3304"/>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14" name="Freeform 4314"/>
              <p:cNvSpPr>
                <a:spLocks/>
              </p:cNvSpPr>
              <p:nvPr/>
            </p:nvSpPr>
            <p:spPr bwMode="auto">
              <a:xfrm>
                <a:off x="3534" y="33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15" name="Line 4315"/>
              <p:cNvSpPr>
                <a:spLocks noChangeShapeType="1"/>
              </p:cNvSpPr>
              <p:nvPr/>
            </p:nvSpPr>
            <p:spPr bwMode="auto">
              <a:xfrm flipV="1">
                <a:off x="3557" y="3321"/>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16" name="Line 4316"/>
              <p:cNvSpPr>
                <a:spLocks noChangeShapeType="1"/>
              </p:cNvSpPr>
              <p:nvPr/>
            </p:nvSpPr>
            <p:spPr bwMode="auto">
              <a:xfrm>
                <a:off x="3566" y="3299"/>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17" name="Freeform 4317"/>
              <p:cNvSpPr>
                <a:spLocks/>
              </p:cNvSpPr>
              <p:nvPr/>
            </p:nvSpPr>
            <p:spPr bwMode="auto">
              <a:xfrm>
                <a:off x="3543" y="32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18" name="Line 4318"/>
              <p:cNvSpPr>
                <a:spLocks noChangeShapeType="1"/>
              </p:cNvSpPr>
              <p:nvPr/>
            </p:nvSpPr>
            <p:spPr bwMode="auto">
              <a:xfrm>
                <a:off x="3566" y="3321"/>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19" name="Line 4319"/>
              <p:cNvSpPr>
                <a:spLocks noChangeShapeType="1"/>
              </p:cNvSpPr>
              <p:nvPr/>
            </p:nvSpPr>
            <p:spPr bwMode="auto">
              <a:xfrm>
                <a:off x="3574" y="3312"/>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20" name="Freeform 4320"/>
              <p:cNvSpPr>
                <a:spLocks/>
              </p:cNvSpPr>
              <p:nvPr/>
            </p:nvSpPr>
            <p:spPr bwMode="auto">
              <a:xfrm>
                <a:off x="3552" y="331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21" name="Line 4321"/>
              <p:cNvSpPr>
                <a:spLocks noChangeShapeType="1"/>
              </p:cNvSpPr>
              <p:nvPr/>
            </p:nvSpPr>
            <p:spPr bwMode="auto">
              <a:xfrm flipV="1">
                <a:off x="3574" y="3322"/>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22" name="Line 4322"/>
              <p:cNvSpPr>
                <a:spLocks noChangeShapeType="1"/>
              </p:cNvSpPr>
              <p:nvPr/>
            </p:nvSpPr>
            <p:spPr bwMode="auto">
              <a:xfrm>
                <a:off x="3583" y="3306"/>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23" name="Freeform 4323"/>
              <p:cNvSpPr>
                <a:spLocks/>
              </p:cNvSpPr>
              <p:nvPr/>
            </p:nvSpPr>
            <p:spPr bwMode="auto">
              <a:xfrm>
                <a:off x="3560" y="33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24" name="Line 4324"/>
              <p:cNvSpPr>
                <a:spLocks noChangeShapeType="1"/>
              </p:cNvSpPr>
              <p:nvPr/>
            </p:nvSpPr>
            <p:spPr bwMode="auto">
              <a:xfrm flipV="1">
                <a:off x="3583" y="331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25" name="Line 4325"/>
              <p:cNvSpPr>
                <a:spLocks noChangeShapeType="1"/>
              </p:cNvSpPr>
              <p:nvPr/>
            </p:nvSpPr>
            <p:spPr bwMode="auto">
              <a:xfrm>
                <a:off x="3592" y="330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26" name="Freeform 4326"/>
              <p:cNvSpPr>
                <a:spLocks/>
              </p:cNvSpPr>
              <p:nvPr/>
            </p:nvSpPr>
            <p:spPr bwMode="auto">
              <a:xfrm>
                <a:off x="3569" y="33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27" name="Line 4327"/>
              <p:cNvSpPr>
                <a:spLocks noChangeShapeType="1"/>
              </p:cNvSpPr>
              <p:nvPr/>
            </p:nvSpPr>
            <p:spPr bwMode="auto">
              <a:xfrm>
                <a:off x="3592" y="3319"/>
                <a:ext cx="8"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28" name="Line 4328"/>
              <p:cNvSpPr>
                <a:spLocks noChangeShapeType="1"/>
              </p:cNvSpPr>
              <p:nvPr/>
            </p:nvSpPr>
            <p:spPr bwMode="auto">
              <a:xfrm>
                <a:off x="3600" y="3331"/>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29" name="Freeform 4329"/>
              <p:cNvSpPr>
                <a:spLocks/>
              </p:cNvSpPr>
              <p:nvPr/>
            </p:nvSpPr>
            <p:spPr bwMode="auto">
              <a:xfrm>
                <a:off x="3577"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30" name="Line 4330"/>
              <p:cNvSpPr>
                <a:spLocks noChangeShapeType="1"/>
              </p:cNvSpPr>
              <p:nvPr/>
            </p:nvSpPr>
            <p:spPr bwMode="auto">
              <a:xfrm flipV="1">
                <a:off x="3600" y="3339"/>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31" name="Line 4331"/>
              <p:cNvSpPr>
                <a:spLocks noChangeShapeType="1"/>
              </p:cNvSpPr>
              <p:nvPr/>
            </p:nvSpPr>
            <p:spPr bwMode="auto">
              <a:xfrm>
                <a:off x="3609" y="3313"/>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32" name="Freeform 4332"/>
              <p:cNvSpPr>
                <a:spLocks/>
              </p:cNvSpPr>
              <p:nvPr/>
            </p:nvSpPr>
            <p:spPr bwMode="auto">
              <a:xfrm>
                <a:off x="3586"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33" name="Line 4333"/>
              <p:cNvSpPr>
                <a:spLocks noChangeShapeType="1"/>
              </p:cNvSpPr>
              <p:nvPr/>
            </p:nvSpPr>
            <p:spPr bwMode="auto">
              <a:xfrm>
                <a:off x="3609" y="3339"/>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34" name="Line 4334"/>
              <p:cNvSpPr>
                <a:spLocks noChangeShapeType="1"/>
              </p:cNvSpPr>
              <p:nvPr/>
            </p:nvSpPr>
            <p:spPr bwMode="auto">
              <a:xfrm>
                <a:off x="3617" y="3327"/>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35" name="Freeform 4335"/>
              <p:cNvSpPr>
                <a:spLocks/>
              </p:cNvSpPr>
              <p:nvPr/>
            </p:nvSpPr>
            <p:spPr bwMode="auto">
              <a:xfrm>
                <a:off x="3594" y="33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36" name="Line 4336"/>
              <p:cNvSpPr>
                <a:spLocks noChangeShapeType="1"/>
              </p:cNvSpPr>
              <p:nvPr/>
            </p:nvSpPr>
            <p:spPr bwMode="auto">
              <a:xfrm>
                <a:off x="3617" y="3341"/>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37" name="Line 4337"/>
              <p:cNvSpPr>
                <a:spLocks noChangeShapeType="1"/>
              </p:cNvSpPr>
              <p:nvPr/>
            </p:nvSpPr>
            <p:spPr bwMode="auto">
              <a:xfrm>
                <a:off x="3626" y="3331"/>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38" name="Freeform 4338"/>
              <p:cNvSpPr>
                <a:spLocks/>
              </p:cNvSpPr>
              <p:nvPr/>
            </p:nvSpPr>
            <p:spPr bwMode="auto">
              <a:xfrm>
                <a:off x="3603"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39" name="Line 4339"/>
              <p:cNvSpPr>
                <a:spLocks noChangeShapeType="1"/>
              </p:cNvSpPr>
              <p:nvPr/>
            </p:nvSpPr>
            <p:spPr bwMode="auto">
              <a:xfrm flipV="1">
                <a:off x="3626" y="3340"/>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40" name="Line 4340"/>
              <p:cNvSpPr>
                <a:spLocks noChangeShapeType="1"/>
              </p:cNvSpPr>
              <p:nvPr/>
            </p:nvSpPr>
            <p:spPr bwMode="auto">
              <a:xfrm>
                <a:off x="3634" y="3329"/>
                <a:ext cx="0" cy="1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41" name="Freeform 4341"/>
              <p:cNvSpPr>
                <a:spLocks/>
              </p:cNvSpPr>
              <p:nvPr/>
            </p:nvSpPr>
            <p:spPr bwMode="auto">
              <a:xfrm>
                <a:off x="3612" y="332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42" name="Line 4342"/>
              <p:cNvSpPr>
                <a:spLocks noChangeShapeType="1"/>
              </p:cNvSpPr>
              <p:nvPr/>
            </p:nvSpPr>
            <p:spPr bwMode="auto">
              <a:xfrm flipV="1">
                <a:off x="3634" y="3313"/>
                <a:ext cx="9" cy="2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43" name="Line 4343"/>
              <p:cNvSpPr>
                <a:spLocks noChangeShapeType="1"/>
              </p:cNvSpPr>
              <p:nvPr/>
            </p:nvSpPr>
            <p:spPr bwMode="auto">
              <a:xfrm>
                <a:off x="3643" y="3293"/>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44" name="Freeform 4344"/>
              <p:cNvSpPr>
                <a:spLocks/>
              </p:cNvSpPr>
              <p:nvPr/>
            </p:nvSpPr>
            <p:spPr bwMode="auto">
              <a:xfrm>
                <a:off x="3620" y="329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45" name="Line 4345"/>
              <p:cNvSpPr>
                <a:spLocks noChangeShapeType="1"/>
              </p:cNvSpPr>
              <p:nvPr/>
            </p:nvSpPr>
            <p:spPr bwMode="auto">
              <a:xfrm>
                <a:off x="3643" y="3313"/>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46" name="Line 4346"/>
              <p:cNvSpPr>
                <a:spLocks noChangeShapeType="1"/>
              </p:cNvSpPr>
              <p:nvPr/>
            </p:nvSpPr>
            <p:spPr bwMode="auto">
              <a:xfrm>
                <a:off x="3652" y="3300"/>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47" name="Freeform 4347"/>
              <p:cNvSpPr>
                <a:spLocks/>
              </p:cNvSpPr>
              <p:nvPr/>
            </p:nvSpPr>
            <p:spPr bwMode="auto">
              <a:xfrm>
                <a:off x="3629" y="330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48" name="Line 4348"/>
              <p:cNvSpPr>
                <a:spLocks noChangeShapeType="1"/>
              </p:cNvSpPr>
              <p:nvPr/>
            </p:nvSpPr>
            <p:spPr bwMode="auto">
              <a:xfrm>
                <a:off x="3652" y="3314"/>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49" name="Line 4349"/>
              <p:cNvSpPr>
                <a:spLocks noChangeShapeType="1"/>
              </p:cNvSpPr>
              <p:nvPr/>
            </p:nvSpPr>
            <p:spPr bwMode="auto">
              <a:xfrm>
                <a:off x="3660" y="3313"/>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50" name="Freeform 4350"/>
              <p:cNvSpPr>
                <a:spLocks/>
              </p:cNvSpPr>
              <p:nvPr/>
            </p:nvSpPr>
            <p:spPr bwMode="auto">
              <a:xfrm>
                <a:off x="3637"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51" name="Line 4351"/>
              <p:cNvSpPr>
                <a:spLocks noChangeShapeType="1"/>
              </p:cNvSpPr>
              <p:nvPr/>
            </p:nvSpPr>
            <p:spPr bwMode="auto">
              <a:xfrm flipV="1">
                <a:off x="3660" y="3324"/>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52" name="Line 4352"/>
              <p:cNvSpPr>
                <a:spLocks noChangeShapeType="1"/>
              </p:cNvSpPr>
              <p:nvPr/>
            </p:nvSpPr>
            <p:spPr bwMode="auto">
              <a:xfrm>
                <a:off x="3669" y="330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53" name="Freeform 4353"/>
              <p:cNvSpPr>
                <a:spLocks/>
              </p:cNvSpPr>
              <p:nvPr/>
            </p:nvSpPr>
            <p:spPr bwMode="auto">
              <a:xfrm>
                <a:off x="3646" y="33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54" name="Line 4354"/>
              <p:cNvSpPr>
                <a:spLocks noChangeShapeType="1"/>
              </p:cNvSpPr>
              <p:nvPr/>
            </p:nvSpPr>
            <p:spPr bwMode="auto">
              <a:xfrm>
                <a:off x="3669" y="3324"/>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55" name="Line 4355"/>
              <p:cNvSpPr>
                <a:spLocks noChangeShapeType="1"/>
              </p:cNvSpPr>
              <p:nvPr/>
            </p:nvSpPr>
            <p:spPr bwMode="auto">
              <a:xfrm>
                <a:off x="3677" y="3316"/>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56" name="Freeform 4356"/>
              <p:cNvSpPr>
                <a:spLocks/>
              </p:cNvSpPr>
              <p:nvPr/>
            </p:nvSpPr>
            <p:spPr bwMode="auto">
              <a:xfrm>
                <a:off x="3654" y="33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57" name="Line 4357"/>
              <p:cNvSpPr>
                <a:spLocks noChangeShapeType="1"/>
              </p:cNvSpPr>
              <p:nvPr/>
            </p:nvSpPr>
            <p:spPr bwMode="auto">
              <a:xfrm>
                <a:off x="3677" y="3335"/>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58" name="Line 4358"/>
              <p:cNvSpPr>
                <a:spLocks noChangeShapeType="1"/>
              </p:cNvSpPr>
              <p:nvPr/>
            </p:nvSpPr>
            <p:spPr bwMode="auto">
              <a:xfrm>
                <a:off x="3686" y="3334"/>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59" name="Freeform 4359"/>
              <p:cNvSpPr>
                <a:spLocks/>
              </p:cNvSpPr>
              <p:nvPr/>
            </p:nvSpPr>
            <p:spPr bwMode="auto">
              <a:xfrm>
                <a:off x="3663"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60" name="Line 4360"/>
              <p:cNvSpPr>
                <a:spLocks noChangeShapeType="1"/>
              </p:cNvSpPr>
              <p:nvPr/>
            </p:nvSpPr>
            <p:spPr bwMode="auto">
              <a:xfrm>
                <a:off x="3686" y="3349"/>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61" name="Line 4361"/>
              <p:cNvSpPr>
                <a:spLocks noChangeShapeType="1"/>
              </p:cNvSpPr>
              <p:nvPr/>
            </p:nvSpPr>
            <p:spPr bwMode="auto">
              <a:xfrm>
                <a:off x="3694" y="3335"/>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62" name="Freeform 4362"/>
              <p:cNvSpPr>
                <a:spLocks/>
              </p:cNvSpPr>
              <p:nvPr/>
            </p:nvSpPr>
            <p:spPr bwMode="auto">
              <a:xfrm>
                <a:off x="3672" y="333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63" name="Line 4363"/>
              <p:cNvSpPr>
                <a:spLocks noChangeShapeType="1"/>
              </p:cNvSpPr>
              <p:nvPr/>
            </p:nvSpPr>
            <p:spPr bwMode="auto">
              <a:xfrm>
                <a:off x="3694" y="3356"/>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64" name="Line 4364"/>
              <p:cNvSpPr>
                <a:spLocks noChangeShapeType="1"/>
              </p:cNvSpPr>
              <p:nvPr/>
            </p:nvSpPr>
            <p:spPr bwMode="auto">
              <a:xfrm>
                <a:off x="3703" y="3335"/>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65" name="Freeform 4365"/>
              <p:cNvSpPr>
                <a:spLocks/>
              </p:cNvSpPr>
              <p:nvPr/>
            </p:nvSpPr>
            <p:spPr bwMode="auto">
              <a:xfrm>
                <a:off x="3680" y="333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66" name="Line 4366"/>
              <p:cNvSpPr>
                <a:spLocks noChangeShapeType="1"/>
              </p:cNvSpPr>
              <p:nvPr/>
            </p:nvSpPr>
            <p:spPr bwMode="auto">
              <a:xfrm flipV="1">
                <a:off x="3703" y="3352"/>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67" name="Line 4367"/>
              <p:cNvSpPr>
                <a:spLocks noChangeShapeType="1"/>
              </p:cNvSpPr>
              <p:nvPr/>
            </p:nvSpPr>
            <p:spPr bwMode="auto">
              <a:xfrm>
                <a:off x="3711" y="3324"/>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68" name="Freeform 4368"/>
              <p:cNvSpPr>
                <a:spLocks/>
              </p:cNvSpPr>
              <p:nvPr/>
            </p:nvSpPr>
            <p:spPr bwMode="auto">
              <a:xfrm>
                <a:off x="3689" y="33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69" name="Line 4369"/>
              <p:cNvSpPr>
                <a:spLocks noChangeShapeType="1"/>
              </p:cNvSpPr>
              <p:nvPr/>
            </p:nvSpPr>
            <p:spPr bwMode="auto">
              <a:xfrm flipV="1">
                <a:off x="3711" y="334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70" name="Line 4370"/>
              <p:cNvSpPr>
                <a:spLocks noChangeShapeType="1"/>
              </p:cNvSpPr>
              <p:nvPr/>
            </p:nvSpPr>
            <p:spPr bwMode="auto">
              <a:xfrm>
                <a:off x="3720" y="3331"/>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71" name="Freeform 4371"/>
              <p:cNvSpPr>
                <a:spLocks/>
              </p:cNvSpPr>
              <p:nvPr/>
            </p:nvSpPr>
            <p:spPr bwMode="auto">
              <a:xfrm>
                <a:off x="3697" y="333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72" name="Line 4372"/>
              <p:cNvSpPr>
                <a:spLocks noChangeShapeType="1"/>
              </p:cNvSpPr>
              <p:nvPr/>
            </p:nvSpPr>
            <p:spPr bwMode="auto">
              <a:xfrm>
                <a:off x="3720" y="3349"/>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73" name="Line 4373"/>
              <p:cNvSpPr>
                <a:spLocks noChangeShapeType="1"/>
              </p:cNvSpPr>
              <p:nvPr/>
            </p:nvSpPr>
            <p:spPr bwMode="auto">
              <a:xfrm>
                <a:off x="3729" y="3332"/>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74" name="Freeform 4374"/>
              <p:cNvSpPr>
                <a:spLocks/>
              </p:cNvSpPr>
              <p:nvPr/>
            </p:nvSpPr>
            <p:spPr bwMode="auto">
              <a:xfrm>
                <a:off x="3706" y="333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75" name="Line 4375"/>
              <p:cNvSpPr>
                <a:spLocks noChangeShapeType="1"/>
              </p:cNvSpPr>
              <p:nvPr/>
            </p:nvSpPr>
            <p:spPr bwMode="auto">
              <a:xfrm flipV="1">
                <a:off x="3729" y="3349"/>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76" name="Line 4376"/>
              <p:cNvSpPr>
                <a:spLocks noChangeShapeType="1"/>
              </p:cNvSpPr>
              <p:nvPr/>
            </p:nvSpPr>
            <p:spPr bwMode="auto">
              <a:xfrm>
                <a:off x="3737" y="3341"/>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77" name="Freeform 4377"/>
              <p:cNvSpPr>
                <a:spLocks/>
              </p:cNvSpPr>
              <p:nvPr/>
            </p:nvSpPr>
            <p:spPr bwMode="auto">
              <a:xfrm>
                <a:off x="3714"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78" name="Line 4378"/>
              <p:cNvSpPr>
                <a:spLocks noChangeShapeType="1"/>
              </p:cNvSpPr>
              <p:nvPr/>
            </p:nvSpPr>
            <p:spPr bwMode="auto">
              <a:xfrm>
                <a:off x="3737" y="3349"/>
                <a:ext cx="9"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79" name="Line 4379"/>
              <p:cNvSpPr>
                <a:spLocks noChangeShapeType="1"/>
              </p:cNvSpPr>
              <p:nvPr/>
            </p:nvSpPr>
            <p:spPr bwMode="auto">
              <a:xfrm>
                <a:off x="3746" y="3355"/>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80" name="Freeform 4380"/>
              <p:cNvSpPr>
                <a:spLocks/>
              </p:cNvSpPr>
              <p:nvPr/>
            </p:nvSpPr>
            <p:spPr bwMode="auto">
              <a:xfrm>
                <a:off x="3723" y="33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81" name="Line 4381"/>
              <p:cNvSpPr>
                <a:spLocks noChangeShapeType="1"/>
              </p:cNvSpPr>
              <p:nvPr/>
            </p:nvSpPr>
            <p:spPr bwMode="auto">
              <a:xfrm>
                <a:off x="3746" y="3368"/>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82" name="Line 4382"/>
              <p:cNvSpPr>
                <a:spLocks noChangeShapeType="1"/>
              </p:cNvSpPr>
              <p:nvPr/>
            </p:nvSpPr>
            <p:spPr bwMode="auto">
              <a:xfrm>
                <a:off x="3754" y="3359"/>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83" name="Freeform 4383"/>
              <p:cNvSpPr>
                <a:spLocks/>
              </p:cNvSpPr>
              <p:nvPr/>
            </p:nvSpPr>
            <p:spPr bwMode="auto">
              <a:xfrm>
                <a:off x="3731" y="33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84" name="Line 4384"/>
              <p:cNvSpPr>
                <a:spLocks noChangeShapeType="1"/>
              </p:cNvSpPr>
              <p:nvPr/>
            </p:nvSpPr>
            <p:spPr bwMode="auto">
              <a:xfrm flipV="1">
                <a:off x="3754" y="3378"/>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85" name="Line 4385"/>
              <p:cNvSpPr>
                <a:spLocks noChangeShapeType="1"/>
              </p:cNvSpPr>
              <p:nvPr/>
            </p:nvSpPr>
            <p:spPr bwMode="auto">
              <a:xfrm>
                <a:off x="3763" y="3363"/>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86" name="Freeform 4386"/>
              <p:cNvSpPr>
                <a:spLocks/>
              </p:cNvSpPr>
              <p:nvPr/>
            </p:nvSpPr>
            <p:spPr bwMode="auto">
              <a:xfrm>
                <a:off x="3740" y="33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87" name="Line 4387"/>
              <p:cNvSpPr>
                <a:spLocks noChangeShapeType="1"/>
              </p:cNvSpPr>
              <p:nvPr/>
            </p:nvSpPr>
            <p:spPr bwMode="auto">
              <a:xfrm flipV="1">
                <a:off x="3763" y="3363"/>
                <a:ext cx="8"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88" name="Line 4388"/>
              <p:cNvSpPr>
                <a:spLocks noChangeShapeType="1"/>
              </p:cNvSpPr>
              <p:nvPr/>
            </p:nvSpPr>
            <p:spPr bwMode="auto">
              <a:xfrm>
                <a:off x="3771" y="3345"/>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89" name="Freeform 4389"/>
              <p:cNvSpPr>
                <a:spLocks/>
              </p:cNvSpPr>
              <p:nvPr/>
            </p:nvSpPr>
            <p:spPr bwMode="auto">
              <a:xfrm>
                <a:off x="3749" y="334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90" name="Line 4390"/>
              <p:cNvSpPr>
                <a:spLocks noChangeShapeType="1"/>
              </p:cNvSpPr>
              <p:nvPr/>
            </p:nvSpPr>
            <p:spPr bwMode="auto">
              <a:xfrm flipV="1">
                <a:off x="3771" y="3347"/>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91" name="Line 4391"/>
              <p:cNvSpPr>
                <a:spLocks noChangeShapeType="1"/>
              </p:cNvSpPr>
              <p:nvPr/>
            </p:nvSpPr>
            <p:spPr bwMode="auto">
              <a:xfrm>
                <a:off x="3780" y="3333"/>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92" name="Freeform 4392"/>
              <p:cNvSpPr>
                <a:spLocks/>
              </p:cNvSpPr>
              <p:nvPr/>
            </p:nvSpPr>
            <p:spPr bwMode="auto">
              <a:xfrm>
                <a:off x="3757"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93" name="Line 4393"/>
              <p:cNvSpPr>
                <a:spLocks noChangeShapeType="1"/>
              </p:cNvSpPr>
              <p:nvPr/>
            </p:nvSpPr>
            <p:spPr bwMode="auto">
              <a:xfrm flipV="1">
                <a:off x="3780" y="3333"/>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94" name="Line 4394"/>
              <p:cNvSpPr>
                <a:spLocks noChangeShapeType="1"/>
              </p:cNvSpPr>
              <p:nvPr/>
            </p:nvSpPr>
            <p:spPr bwMode="auto">
              <a:xfrm>
                <a:off x="3789" y="3319"/>
                <a:ext cx="0" cy="1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95" name="Freeform 4395"/>
              <p:cNvSpPr>
                <a:spLocks/>
              </p:cNvSpPr>
              <p:nvPr/>
            </p:nvSpPr>
            <p:spPr bwMode="auto">
              <a:xfrm>
                <a:off x="3766" y="331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96" name="Line 4396"/>
              <p:cNvSpPr>
                <a:spLocks noChangeShapeType="1"/>
              </p:cNvSpPr>
              <p:nvPr/>
            </p:nvSpPr>
            <p:spPr bwMode="auto">
              <a:xfrm flipV="1">
                <a:off x="3789" y="3317"/>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5997" name="Line 4397"/>
              <p:cNvSpPr>
                <a:spLocks noChangeShapeType="1"/>
              </p:cNvSpPr>
              <p:nvPr/>
            </p:nvSpPr>
            <p:spPr bwMode="auto">
              <a:xfrm>
                <a:off x="3797" y="3298"/>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5998" name="Freeform 4398"/>
              <p:cNvSpPr>
                <a:spLocks/>
              </p:cNvSpPr>
              <p:nvPr/>
            </p:nvSpPr>
            <p:spPr bwMode="auto">
              <a:xfrm>
                <a:off x="3774" y="329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5999" name="Line 4399"/>
              <p:cNvSpPr>
                <a:spLocks noChangeShapeType="1"/>
              </p:cNvSpPr>
              <p:nvPr/>
            </p:nvSpPr>
            <p:spPr bwMode="auto">
              <a:xfrm>
                <a:off x="3797" y="3317"/>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00" name="Line 4400"/>
              <p:cNvSpPr>
                <a:spLocks noChangeShapeType="1"/>
              </p:cNvSpPr>
              <p:nvPr/>
            </p:nvSpPr>
            <p:spPr bwMode="auto">
              <a:xfrm>
                <a:off x="3806" y="3291"/>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01" name="Freeform 4401"/>
              <p:cNvSpPr>
                <a:spLocks/>
              </p:cNvSpPr>
              <p:nvPr/>
            </p:nvSpPr>
            <p:spPr bwMode="auto">
              <a:xfrm>
                <a:off x="3783" y="329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02" name="Line 4402"/>
              <p:cNvSpPr>
                <a:spLocks noChangeShapeType="1"/>
              </p:cNvSpPr>
              <p:nvPr/>
            </p:nvSpPr>
            <p:spPr bwMode="auto">
              <a:xfrm>
                <a:off x="3806" y="3321"/>
                <a:ext cx="8"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03" name="Line 4403"/>
              <p:cNvSpPr>
                <a:spLocks noChangeShapeType="1"/>
              </p:cNvSpPr>
              <p:nvPr/>
            </p:nvSpPr>
            <p:spPr bwMode="auto">
              <a:xfrm>
                <a:off x="3814" y="3300"/>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04" name="Freeform 4404"/>
              <p:cNvSpPr>
                <a:spLocks/>
              </p:cNvSpPr>
              <p:nvPr/>
            </p:nvSpPr>
            <p:spPr bwMode="auto">
              <a:xfrm>
                <a:off x="3791" y="33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05" name="Line 4405"/>
              <p:cNvSpPr>
                <a:spLocks noChangeShapeType="1"/>
              </p:cNvSpPr>
              <p:nvPr/>
            </p:nvSpPr>
            <p:spPr bwMode="auto">
              <a:xfrm>
                <a:off x="3814" y="3322"/>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06" name="Line 4406"/>
              <p:cNvSpPr>
                <a:spLocks noChangeShapeType="1"/>
              </p:cNvSpPr>
              <p:nvPr/>
            </p:nvSpPr>
            <p:spPr bwMode="auto">
              <a:xfrm>
                <a:off x="3823" y="3313"/>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07" name="Freeform 4407"/>
              <p:cNvSpPr>
                <a:spLocks/>
              </p:cNvSpPr>
              <p:nvPr/>
            </p:nvSpPr>
            <p:spPr bwMode="auto">
              <a:xfrm>
                <a:off x="3800"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08" name="Line 4408"/>
              <p:cNvSpPr>
                <a:spLocks noChangeShapeType="1"/>
              </p:cNvSpPr>
              <p:nvPr/>
            </p:nvSpPr>
            <p:spPr bwMode="auto">
              <a:xfrm>
                <a:off x="3823" y="3332"/>
                <a:ext cx="8" cy="2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09" name="Line 4409"/>
              <p:cNvSpPr>
                <a:spLocks noChangeShapeType="1"/>
              </p:cNvSpPr>
              <p:nvPr/>
            </p:nvSpPr>
            <p:spPr bwMode="auto">
              <a:xfrm>
                <a:off x="3831" y="3344"/>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10" name="Freeform 4410"/>
              <p:cNvSpPr>
                <a:spLocks/>
              </p:cNvSpPr>
              <p:nvPr/>
            </p:nvSpPr>
            <p:spPr bwMode="auto">
              <a:xfrm>
                <a:off x="3809" y="334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11" name="Line 4411"/>
              <p:cNvSpPr>
                <a:spLocks noChangeShapeType="1"/>
              </p:cNvSpPr>
              <p:nvPr/>
            </p:nvSpPr>
            <p:spPr bwMode="auto">
              <a:xfrm>
                <a:off x="3831" y="3359"/>
                <a:ext cx="9"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12" name="Line 4412"/>
              <p:cNvSpPr>
                <a:spLocks noChangeShapeType="1"/>
              </p:cNvSpPr>
              <p:nvPr/>
            </p:nvSpPr>
            <p:spPr bwMode="auto">
              <a:xfrm>
                <a:off x="3840" y="3360"/>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13" name="Freeform 4413"/>
              <p:cNvSpPr>
                <a:spLocks/>
              </p:cNvSpPr>
              <p:nvPr/>
            </p:nvSpPr>
            <p:spPr bwMode="auto">
              <a:xfrm>
                <a:off x="3817" y="33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14" name="Line 4414"/>
              <p:cNvSpPr>
                <a:spLocks noChangeShapeType="1"/>
              </p:cNvSpPr>
              <p:nvPr/>
            </p:nvSpPr>
            <p:spPr bwMode="auto">
              <a:xfrm flipV="1">
                <a:off x="3840" y="3357"/>
                <a:ext cx="9" cy="2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15" name="Line 4415"/>
              <p:cNvSpPr>
                <a:spLocks noChangeShapeType="1"/>
              </p:cNvSpPr>
              <p:nvPr/>
            </p:nvSpPr>
            <p:spPr bwMode="auto">
              <a:xfrm>
                <a:off x="3849" y="3324"/>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16" name="Freeform 4416"/>
              <p:cNvSpPr>
                <a:spLocks/>
              </p:cNvSpPr>
              <p:nvPr/>
            </p:nvSpPr>
            <p:spPr bwMode="auto">
              <a:xfrm>
                <a:off x="3826" y="33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17" name="Line 4417"/>
              <p:cNvSpPr>
                <a:spLocks noChangeShapeType="1"/>
              </p:cNvSpPr>
              <p:nvPr/>
            </p:nvSpPr>
            <p:spPr bwMode="auto">
              <a:xfrm>
                <a:off x="3849" y="3357"/>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18" name="Line 4418"/>
              <p:cNvSpPr>
                <a:spLocks noChangeShapeType="1"/>
              </p:cNvSpPr>
              <p:nvPr/>
            </p:nvSpPr>
            <p:spPr bwMode="auto">
              <a:xfrm>
                <a:off x="3857" y="3330"/>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19" name="Freeform 4419"/>
              <p:cNvSpPr>
                <a:spLocks/>
              </p:cNvSpPr>
              <p:nvPr/>
            </p:nvSpPr>
            <p:spPr bwMode="auto">
              <a:xfrm>
                <a:off x="3834"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20" name="Line 4420"/>
              <p:cNvSpPr>
                <a:spLocks noChangeShapeType="1"/>
              </p:cNvSpPr>
              <p:nvPr/>
            </p:nvSpPr>
            <p:spPr bwMode="auto">
              <a:xfrm flipV="1">
                <a:off x="3857" y="3334"/>
                <a:ext cx="9"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21" name="Line 4421"/>
              <p:cNvSpPr>
                <a:spLocks noChangeShapeType="1"/>
              </p:cNvSpPr>
              <p:nvPr/>
            </p:nvSpPr>
            <p:spPr bwMode="auto">
              <a:xfrm>
                <a:off x="3866" y="3305"/>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22" name="Freeform 4422"/>
              <p:cNvSpPr>
                <a:spLocks/>
              </p:cNvSpPr>
              <p:nvPr/>
            </p:nvSpPr>
            <p:spPr bwMode="auto">
              <a:xfrm>
                <a:off x="3843" y="330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23" name="Line 4423"/>
              <p:cNvSpPr>
                <a:spLocks noChangeShapeType="1"/>
              </p:cNvSpPr>
              <p:nvPr/>
            </p:nvSpPr>
            <p:spPr bwMode="auto">
              <a:xfrm flipV="1">
                <a:off x="3866" y="3263"/>
                <a:ext cx="8" cy="7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24" name="Line 4424"/>
              <p:cNvSpPr>
                <a:spLocks noChangeShapeType="1"/>
              </p:cNvSpPr>
              <p:nvPr/>
            </p:nvSpPr>
            <p:spPr bwMode="auto">
              <a:xfrm>
                <a:off x="3874" y="3217"/>
                <a:ext cx="0" cy="4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25" name="Freeform 4425"/>
              <p:cNvSpPr>
                <a:spLocks/>
              </p:cNvSpPr>
              <p:nvPr/>
            </p:nvSpPr>
            <p:spPr bwMode="auto">
              <a:xfrm>
                <a:off x="3851" y="321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26" name="Line 4426"/>
              <p:cNvSpPr>
                <a:spLocks noChangeShapeType="1"/>
              </p:cNvSpPr>
              <p:nvPr/>
            </p:nvSpPr>
            <p:spPr bwMode="auto">
              <a:xfrm flipV="1">
                <a:off x="3874" y="3261"/>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27" name="Line 4427"/>
              <p:cNvSpPr>
                <a:spLocks noChangeShapeType="1"/>
              </p:cNvSpPr>
              <p:nvPr/>
            </p:nvSpPr>
            <p:spPr bwMode="auto">
              <a:xfrm>
                <a:off x="3883" y="3214"/>
                <a:ext cx="0" cy="4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28" name="Freeform 4428"/>
              <p:cNvSpPr>
                <a:spLocks/>
              </p:cNvSpPr>
              <p:nvPr/>
            </p:nvSpPr>
            <p:spPr bwMode="auto">
              <a:xfrm>
                <a:off x="3860" y="321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29" name="Line 4429"/>
              <p:cNvSpPr>
                <a:spLocks noChangeShapeType="1"/>
              </p:cNvSpPr>
              <p:nvPr/>
            </p:nvSpPr>
            <p:spPr bwMode="auto">
              <a:xfrm>
                <a:off x="3883" y="3261"/>
                <a:ext cx="8"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30" name="Line 4430"/>
              <p:cNvSpPr>
                <a:spLocks noChangeShapeType="1"/>
              </p:cNvSpPr>
              <p:nvPr/>
            </p:nvSpPr>
            <p:spPr bwMode="auto">
              <a:xfrm>
                <a:off x="3891" y="3246"/>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31" name="Freeform 4431"/>
              <p:cNvSpPr>
                <a:spLocks/>
              </p:cNvSpPr>
              <p:nvPr/>
            </p:nvSpPr>
            <p:spPr bwMode="auto">
              <a:xfrm>
                <a:off x="3869" y="324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32" name="Line 4432"/>
              <p:cNvSpPr>
                <a:spLocks noChangeShapeType="1"/>
              </p:cNvSpPr>
              <p:nvPr/>
            </p:nvSpPr>
            <p:spPr bwMode="auto">
              <a:xfrm>
                <a:off x="3891" y="3285"/>
                <a:ext cx="9"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33" name="Line 4433"/>
              <p:cNvSpPr>
                <a:spLocks noChangeShapeType="1"/>
              </p:cNvSpPr>
              <p:nvPr/>
            </p:nvSpPr>
            <p:spPr bwMode="auto">
              <a:xfrm>
                <a:off x="3900" y="3270"/>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34" name="Freeform 4434"/>
              <p:cNvSpPr>
                <a:spLocks/>
              </p:cNvSpPr>
              <p:nvPr/>
            </p:nvSpPr>
            <p:spPr bwMode="auto">
              <a:xfrm>
                <a:off x="3877" y="32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35" name="Line 4435"/>
              <p:cNvSpPr>
                <a:spLocks noChangeShapeType="1"/>
              </p:cNvSpPr>
              <p:nvPr/>
            </p:nvSpPr>
            <p:spPr bwMode="auto">
              <a:xfrm>
                <a:off x="3900" y="3307"/>
                <a:ext cx="8" cy="7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36" name="Line 4436"/>
              <p:cNvSpPr>
                <a:spLocks noChangeShapeType="1"/>
              </p:cNvSpPr>
              <p:nvPr/>
            </p:nvSpPr>
            <p:spPr bwMode="auto">
              <a:xfrm>
                <a:off x="3908" y="3352"/>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37" name="Freeform 4437"/>
              <p:cNvSpPr>
                <a:spLocks/>
              </p:cNvSpPr>
              <p:nvPr/>
            </p:nvSpPr>
            <p:spPr bwMode="auto">
              <a:xfrm>
                <a:off x="3886" y="33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38" name="Line 4438"/>
              <p:cNvSpPr>
                <a:spLocks noChangeShapeType="1"/>
              </p:cNvSpPr>
              <p:nvPr/>
            </p:nvSpPr>
            <p:spPr bwMode="auto">
              <a:xfrm>
                <a:off x="3908" y="3377"/>
                <a:ext cx="9"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39" name="Line 4439"/>
              <p:cNvSpPr>
                <a:spLocks noChangeShapeType="1"/>
              </p:cNvSpPr>
              <p:nvPr/>
            </p:nvSpPr>
            <p:spPr bwMode="auto">
              <a:xfrm>
                <a:off x="3917" y="3367"/>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40" name="Freeform 4440"/>
              <p:cNvSpPr>
                <a:spLocks/>
              </p:cNvSpPr>
              <p:nvPr/>
            </p:nvSpPr>
            <p:spPr bwMode="auto">
              <a:xfrm>
                <a:off x="3894" y="336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41" name="Line 4441"/>
              <p:cNvSpPr>
                <a:spLocks noChangeShapeType="1"/>
              </p:cNvSpPr>
              <p:nvPr/>
            </p:nvSpPr>
            <p:spPr bwMode="auto">
              <a:xfrm>
                <a:off x="3917" y="3401"/>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42" name="Line 4442"/>
              <p:cNvSpPr>
                <a:spLocks noChangeShapeType="1"/>
              </p:cNvSpPr>
              <p:nvPr/>
            </p:nvSpPr>
            <p:spPr bwMode="auto">
              <a:xfrm>
                <a:off x="3926" y="3387"/>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43" name="Freeform 4443"/>
              <p:cNvSpPr>
                <a:spLocks/>
              </p:cNvSpPr>
              <p:nvPr/>
            </p:nvSpPr>
            <p:spPr bwMode="auto">
              <a:xfrm>
                <a:off x="3903" y="338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44" name="Line 4444"/>
              <p:cNvSpPr>
                <a:spLocks noChangeShapeType="1"/>
              </p:cNvSpPr>
              <p:nvPr/>
            </p:nvSpPr>
            <p:spPr bwMode="auto">
              <a:xfrm flipV="1">
                <a:off x="3926" y="3394"/>
                <a:ext cx="8"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45" name="Line 4445"/>
              <p:cNvSpPr>
                <a:spLocks noChangeShapeType="1"/>
              </p:cNvSpPr>
              <p:nvPr/>
            </p:nvSpPr>
            <p:spPr bwMode="auto">
              <a:xfrm>
                <a:off x="3934" y="3363"/>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46" name="Freeform 4446"/>
              <p:cNvSpPr>
                <a:spLocks/>
              </p:cNvSpPr>
              <p:nvPr/>
            </p:nvSpPr>
            <p:spPr bwMode="auto">
              <a:xfrm>
                <a:off x="3911" y="33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47" name="Line 4447"/>
              <p:cNvSpPr>
                <a:spLocks noChangeShapeType="1"/>
              </p:cNvSpPr>
              <p:nvPr/>
            </p:nvSpPr>
            <p:spPr bwMode="auto">
              <a:xfrm>
                <a:off x="3934" y="3394"/>
                <a:ext cx="9"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48" name="Line 4448"/>
              <p:cNvSpPr>
                <a:spLocks noChangeShapeType="1"/>
              </p:cNvSpPr>
              <p:nvPr/>
            </p:nvSpPr>
            <p:spPr bwMode="auto">
              <a:xfrm>
                <a:off x="3943" y="3389"/>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49" name="Freeform 4449"/>
              <p:cNvSpPr>
                <a:spLocks/>
              </p:cNvSpPr>
              <p:nvPr/>
            </p:nvSpPr>
            <p:spPr bwMode="auto">
              <a:xfrm>
                <a:off x="3920" y="33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50" name="Line 4450"/>
              <p:cNvSpPr>
                <a:spLocks noChangeShapeType="1"/>
              </p:cNvSpPr>
              <p:nvPr/>
            </p:nvSpPr>
            <p:spPr bwMode="auto">
              <a:xfrm>
                <a:off x="3943" y="3416"/>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51" name="Line 4451"/>
              <p:cNvSpPr>
                <a:spLocks noChangeShapeType="1"/>
              </p:cNvSpPr>
              <p:nvPr/>
            </p:nvSpPr>
            <p:spPr bwMode="auto">
              <a:xfrm>
                <a:off x="3951" y="3400"/>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52" name="Freeform 4452"/>
              <p:cNvSpPr>
                <a:spLocks/>
              </p:cNvSpPr>
              <p:nvPr/>
            </p:nvSpPr>
            <p:spPr bwMode="auto">
              <a:xfrm>
                <a:off x="3928" y="340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53" name="Line 4453"/>
              <p:cNvSpPr>
                <a:spLocks noChangeShapeType="1"/>
              </p:cNvSpPr>
              <p:nvPr/>
            </p:nvSpPr>
            <p:spPr bwMode="auto">
              <a:xfrm flipV="1">
                <a:off x="3951" y="3417"/>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54" name="Line 4454"/>
              <p:cNvSpPr>
                <a:spLocks noChangeShapeType="1"/>
              </p:cNvSpPr>
              <p:nvPr/>
            </p:nvSpPr>
            <p:spPr bwMode="auto">
              <a:xfrm>
                <a:off x="3960" y="3395"/>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55" name="Freeform 4455"/>
              <p:cNvSpPr>
                <a:spLocks/>
              </p:cNvSpPr>
              <p:nvPr/>
            </p:nvSpPr>
            <p:spPr bwMode="auto">
              <a:xfrm>
                <a:off x="3937" y="339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56" name="Line 4456"/>
              <p:cNvSpPr>
                <a:spLocks noChangeShapeType="1"/>
              </p:cNvSpPr>
              <p:nvPr/>
            </p:nvSpPr>
            <p:spPr bwMode="auto">
              <a:xfrm>
                <a:off x="3960" y="3417"/>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57" name="Line 4457"/>
              <p:cNvSpPr>
                <a:spLocks noChangeShapeType="1"/>
              </p:cNvSpPr>
              <p:nvPr/>
            </p:nvSpPr>
            <p:spPr bwMode="auto">
              <a:xfrm>
                <a:off x="3968" y="3414"/>
                <a:ext cx="0" cy="1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58" name="Freeform 4458"/>
              <p:cNvSpPr>
                <a:spLocks/>
              </p:cNvSpPr>
              <p:nvPr/>
            </p:nvSpPr>
            <p:spPr bwMode="auto">
              <a:xfrm>
                <a:off x="3946" y="341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59" name="Line 4459"/>
              <p:cNvSpPr>
                <a:spLocks noChangeShapeType="1"/>
              </p:cNvSpPr>
              <p:nvPr/>
            </p:nvSpPr>
            <p:spPr bwMode="auto">
              <a:xfrm>
                <a:off x="3968" y="3427"/>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60" name="Line 4460"/>
              <p:cNvSpPr>
                <a:spLocks noChangeShapeType="1"/>
              </p:cNvSpPr>
              <p:nvPr/>
            </p:nvSpPr>
            <p:spPr bwMode="auto">
              <a:xfrm>
                <a:off x="3977" y="3411"/>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61" name="Freeform 4461"/>
              <p:cNvSpPr>
                <a:spLocks/>
              </p:cNvSpPr>
              <p:nvPr/>
            </p:nvSpPr>
            <p:spPr bwMode="auto">
              <a:xfrm>
                <a:off x="3954" y="341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62" name="Line 4462"/>
              <p:cNvSpPr>
                <a:spLocks noChangeShapeType="1"/>
              </p:cNvSpPr>
              <p:nvPr/>
            </p:nvSpPr>
            <p:spPr bwMode="auto">
              <a:xfrm>
                <a:off x="3977" y="3431"/>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63" name="Line 4463"/>
              <p:cNvSpPr>
                <a:spLocks noChangeShapeType="1"/>
              </p:cNvSpPr>
              <p:nvPr/>
            </p:nvSpPr>
            <p:spPr bwMode="auto">
              <a:xfrm>
                <a:off x="3986" y="3411"/>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64" name="Freeform 4464"/>
              <p:cNvSpPr>
                <a:spLocks/>
              </p:cNvSpPr>
              <p:nvPr/>
            </p:nvSpPr>
            <p:spPr bwMode="auto">
              <a:xfrm>
                <a:off x="3963" y="341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65" name="Line 4465"/>
              <p:cNvSpPr>
                <a:spLocks noChangeShapeType="1"/>
              </p:cNvSpPr>
              <p:nvPr/>
            </p:nvSpPr>
            <p:spPr bwMode="auto">
              <a:xfrm flipV="1">
                <a:off x="3986" y="3426"/>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66" name="Line 4466"/>
              <p:cNvSpPr>
                <a:spLocks noChangeShapeType="1"/>
              </p:cNvSpPr>
              <p:nvPr/>
            </p:nvSpPr>
            <p:spPr bwMode="auto">
              <a:xfrm>
                <a:off x="3994" y="3403"/>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67" name="Freeform 4467"/>
              <p:cNvSpPr>
                <a:spLocks/>
              </p:cNvSpPr>
              <p:nvPr/>
            </p:nvSpPr>
            <p:spPr bwMode="auto">
              <a:xfrm>
                <a:off x="3971" y="34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68" name="Line 4468"/>
              <p:cNvSpPr>
                <a:spLocks noChangeShapeType="1"/>
              </p:cNvSpPr>
              <p:nvPr/>
            </p:nvSpPr>
            <p:spPr bwMode="auto">
              <a:xfrm flipV="1">
                <a:off x="3994" y="3402"/>
                <a:ext cx="9"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69" name="Line 4469"/>
              <p:cNvSpPr>
                <a:spLocks noChangeShapeType="1"/>
              </p:cNvSpPr>
              <p:nvPr/>
            </p:nvSpPr>
            <p:spPr bwMode="auto">
              <a:xfrm>
                <a:off x="4003" y="3366"/>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70" name="Freeform 4470"/>
              <p:cNvSpPr>
                <a:spLocks/>
              </p:cNvSpPr>
              <p:nvPr/>
            </p:nvSpPr>
            <p:spPr bwMode="auto">
              <a:xfrm>
                <a:off x="3980" y="33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71" name="Line 4471"/>
              <p:cNvSpPr>
                <a:spLocks noChangeShapeType="1"/>
              </p:cNvSpPr>
              <p:nvPr/>
            </p:nvSpPr>
            <p:spPr bwMode="auto">
              <a:xfrm flipV="1">
                <a:off x="4003" y="3388"/>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72" name="Line 4472"/>
              <p:cNvSpPr>
                <a:spLocks noChangeShapeType="1"/>
              </p:cNvSpPr>
              <p:nvPr/>
            </p:nvSpPr>
            <p:spPr bwMode="auto">
              <a:xfrm>
                <a:off x="4011" y="3359"/>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73" name="Freeform 4473"/>
              <p:cNvSpPr>
                <a:spLocks/>
              </p:cNvSpPr>
              <p:nvPr/>
            </p:nvSpPr>
            <p:spPr bwMode="auto">
              <a:xfrm>
                <a:off x="3988" y="33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74" name="Line 4474"/>
              <p:cNvSpPr>
                <a:spLocks noChangeShapeType="1"/>
              </p:cNvSpPr>
              <p:nvPr/>
            </p:nvSpPr>
            <p:spPr bwMode="auto">
              <a:xfrm flipV="1">
                <a:off x="4011" y="3373"/>
                <a:ext cx="9"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75" name="Line 4475"/>
              <p:cNvSpPr>
                <a:spLocks noChangeShapeType="1"/>
              </p:cNvSpPr>
              <p:nvPr/>
            </p:nvSpPr>
            <p:spPr bwMode="auto">
              <a:xfrm>
                <a:off x="4020" y="3344"/>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76" name="Freeform 4476"/>
              <p:cNvSpPr>
                <a:spLocks/>
              </p:cNvSpPr>
              <p:nvPr/>
            </p:nvSpPr>
            <p:spPr bwMode="auto">
              <a:xfrm>
                <a:off x="3997"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77" name="Line 4477"/>
              <p:cNvSpPr>
                <a:spLocks noChangeShapeType="1"/>
              </p:cNvSpPr>
              <p:nvPr/>
            </p:nvSpPr>
            <p:spPr bwMode="auto">
              <a:xfrm flipV="1">
                <a:off x="4020" y="3371"/>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78" name="Line 4478"/>
              <p:cNvSpPr>
                <a:spLocks noChangeShapeType="1"/>
              </p:cNvSpPr>
              <p:nvPr/>
            </p:nvSpPr>
            <p:spPr bwMode="auto">
              <a:xfrm>
                <a:off x="4028" y="3352"/>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79" name="Freeform 4479"/>
              <p:cNvSpPr>
                <a:spLocks/>
              </p:cNvSpPr>
              <p:nvPr/>
            </p:nvSpPr>
            <p:spPr bwMode="auto">
              <a:xfrm>
                <a:off x="4006" y="33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80" name="Line 4480"/>
              <p:cNvSpPr>
                <a:spLocks noChangeShapeType="1"/>
              </p:cNvSpPr>
              <p:nvPr/>
            </p:nvSpPr>
            <p:spPr bwMode="auto">
              <a:xfrm>
                <a:off x="4028" y="3371"/>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81" name="Line 4481"/>
              <p:cNvSpPr>
                <a:spLocks noChangeShapeType="1"/>
              </p:cNvSpPr>
              <p:nvPr/>
            </p:nvSpPr>
            <p:spPr bwMode="auto">
              <a:xfrm>
                <a:off x="4037" y="3374"/>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82" name="Freeform 4482"/>
              <p:cNvSpPr>
                <a:spLocks/>
              </p:cNvSpPr>
              <p:nvPr/>
            </p:nvSpPr>
            <p:spPr bwMode="auto">
              <a:xfrm>
                <a:off x="4014" y="337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83" name="Line 4483"/>
              <p:cNvSpPr>
                <a:spLocks noChangeShapeType="1"/>
              </p:cNvSpPr>
              <p:nvPr/>
            </p:nvSpPr>
            <p:spPr bwMode="auto">
              <a:xfrm flipV="1">
                <a:off x="4037" y="3382"/>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84" name="Line 4484"/>
              <p:cNvSpPr>
                <a:spLocks noChangeShapeType="1"/>
              </p:cNvSpPr>
              <p:nvPr/>
            </p:nvSpPr>
            <p:spPr bwMode="auto">
              <a:xfrm>
                <a:off x="4046" y="3357"/>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85" name="Freeform 4485"/>
              <p:cNvSpPr>
                <a:spLocks/>
              </p:cNvSpPr>
              <p:nvPr/>
            </p:nvSpPr>
            <p:spPr bwMode="auto">
              <a:xfrm>
                <a:off x="4023" y="335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86" name="Line 4486"/>
              <p:cNvSpPr>
                <a:spLocks noChangeShapeType="1"/>
              </p:cNvSpPr>
              <p:nvPr/>
            </p:nvSpPr>
            <p:spPr bwMode="auto">
              <a:xfrm>
                <a:off x="4046" y="3382"/>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87" name="Line 4487"/>
              <p:cNvSpPr>
                <a:spLocks noChangeShapeType="1"/>
              </p:cNvSpPr>
              <p:nvPr/>
            </p:nvSpPr>
            <p:spPr bwMode="auto">
              <a:xfrm>
                <a:off x="4054" y="3372"/>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88" name="Freeform 4488"/>
              <p:cNvSpPr>
                <a:spLocks/>
              </p:cNvSpPr>
              <p:nvPr/>
            </p:nvSpPr>
            <p:spPr bwMode="auto">
              <a:xfrm>
                <a:off x="4031" y="337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89" name="Line 4489"/>
              <p:cNvSpPr>
                <a:spLocks noChangeShapeType="1"/>
              </p:cNvSpPr>
              <p:nvPr/>
            </p:nvSpPr>
            <p:spPr bwMode="auto">
              <a:xfrm flipV="1">
                <a:off x="4054" y="3393"/>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90" name="Line 4490"/>
              <p:cNvSpPr>
                <a:spLocks noChangeShapeType="1"/>
              </p:cNvSpPr>
              <p:nvPr/>
            </p:nvSpPr>
            <p:spPr bwMode="auto">
              <a:xfrm>
                <a:off x="4063" y="3367"/>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91" name="Freeform 4491"/>
              <p:cNvSpPr>
                <a:spLocks/>
              </p:cNvSpPr>
              <p:nvPr/>
            </p:nvSpPr>
            <p:spPr bwMode="auto">
              <a:xfrm>
                <a:off x="4040" y="336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92" name="Line 4492"/>
              <p:cNvSpPr>
                <a:spLocks noChangeShapeType="1"/>
              </p:cNvSpPr>
              <p:nvPr/>
            </p:nvSpPr>
            <p:spPr bwMode="auto">
              <a:xfrm flipV="1">
                <a:off x="4063" y="3388"/>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93" name="Line 4493"/>
              <p:cNvSpPr>
                <a:spLocks noChangeShapeType="1"/>
              </p:cNvSpPr>
              <p:nvPr/>
            </p:nvSpPr>
            <p:spPr bwMode="auto">
              <a:xfrm>
                <a:off x="4071" y="3364"/>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094" name="Freeform 4494"/>
              <p:cNvSpPr>
                <a:spLocks/>
              </p:cNvSpPr>
              <p:nvPr/>
            </p:nvSpPr>
            <p:spPr bwMode="auto">
              <a:xfrm>
                <a:off x="4048"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95" name="Line 4495"/>
              <p:cNvSpPr>
                <a:spLocks noChangeShapeType="1"/>
              </p:cNvSpPr>
              <p:nvPr/>
            </p:nvSpPr>
            <p:spPr bwMode="auto">
              <a:xfrm>
                <a:off x="4071" y="3388"/>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096" name="Line 4496"/>
              <p:cNvSpPr>
                <a:spLocks noChangeShapeType="1"/>
              </p:cNvSpPr>
              <p:nvPr/>
            </p:nvSpPr>
            <p:spPr bwMode="auto">
              <a:xfrm>
                <a:off x="4080" y="337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grpSp>
        <p:grpSp>
          <p:nvGrpSpPr>
            <p:cNvPr id="30" name="Group 4698"/>
            <p:cNvGrpSpPr>
              <a:grpSpLocks/>
            </p:cNvGrpSpPr>
            <p:nvPr/>
          </p:nvGrpSpPr>
          <p:grpSpPr bwMode="auto">
            <a:xfrm>
              <a:off x="4057" y="3246"/>
              <a:ext cx="611" cy="154"/>
              <a:chOff x="4057" y="3246"/>
              <a:chExt cx="611" cy="154"/>
            </a:xfrm>
          </p:grpSpPr>
          <p:sp>
            <p:nvSpPr>
              <p:cNvPr id="4126098" name="Freeform 4498"/>
              <p:cNvSpPr>
                <a:spLocks/>
              </p:cNvSpPr>
              <p:nvPr/>
            </p:nvSpPr>
            <p:spPr bwMode="auto">
              <a:xfrm>
                <a:off x="4057" y="337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099" name="Line 4499"/>
              <p:cNvSpPr>
                <a:spLocks noChangeShapeType="1"/>
              </p:cNvSpPr>
              <p:nvPr/>
            </p:nvSpPr>
            <p:spPr bwMode="auto">
              <a:xfrm>
                <a:off x="4080" y="3389"/>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00" name="Line 4500"/>
              <p:cNvSpPr>
                <a:spLocks noChangeShapeType="1"/>
              </p:cNvSpPr>
              <p:nvPr/>
            </p:nvSpPr>
            <p:spPr bwMode="auto">
              <a:xfrm>
                <a:off x="4088" y="3364"/>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01" name="Freeform 4501"/>
              <p:cNvSpPr>
                <a:spLocks/>
              </p:cNvSpPr>
              <p:nvPr/>
            </p:nvSpPr>
            <p:spPr bwMode="auto">
              <a:xfrm>
                <a:off x="4066" y="336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02" name="Line 4502"/>
              <p:cNvSpPr>
                <a:spLocks noChangeShapeType="1"/>
              </p:cNvSpPr>
              <p:nvPr/>
            </p:nvSpPr>
            <p:spPr bwMode="auto">
              <a:xfrm>
                <a:off x="4088" y="3395"/>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03" name="Line 4503"/>
              <p:cNvSpPr>
                <a:spLocks noChangeShapeType="1"/>
              </p:cNvSpPr>
              <p:nvPr/>
            </p:nvSpPr>
            <p:spPr bwMode="auto">
              <a:xfrm>
                <a:off x="4097" y="3376"/>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04" name="Freeform 4504"/>
              <p:cNvSpPr>
                <a:spLocks/>
              </p:cNvSpPr>
              <p:nvPr/>
            </p:nvSpPr>
            <p:spPr bwMode="auto">
              <a:xfrm>
                <a:off x="4074" y="337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05" name="Line 4505"/>
              <p:cNvSpPr>
                <a:spLocks noChangeShapeType="1"/>
              </p:cNvSpPr>
              <p:nvPr/>
            </p:nvSpPr>
            <p:spPr bwMode="auto">
              <a:xfrm flipV="1">
                <a:off x="4097" y="3381"/>
                <a:ext cx="8"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06" name="Line 4506"/>
              <p:cNvSpPr>
                <a:spLocks noChangeShapeType="1"/>
              </p:cNvSpPr>
              <p:nvPr/>
            </p:nvSpPr>
            <p:spPr bwMode="auto">
              <a:xfrm>
                <a:off x="4105" y="3356"/>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07" name="Freeform 4507"/>
              <p:cNvSpPr>
                <a:spLocks/>
              </p:cNvSpPr>
              <p:nvPr/>
            </p:nvSpPr>
            <p:spPr bwMode="auto">
              <a:xfrm>
                <a:off x="4083" y="335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08" name="Line 4508"/>
              <p:cNvSpPr>
                <a:spLocks noChangeShapeType="1"/>
              </p:cNvSpPr>
              <p:nvPr/>
            </p:nvSpPr>
            <p:spPr bwMode="auto">
              <a:xfrm flipV="1">
                <a:off x="4105" y="3375"/>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09" name="Line 4509"/>
              <p:cNvSpPr>
                <a:spLocks noChangeShapeType="1"/>
              </p:cNvSpPr>
              <p:nvPr/>
            </p:nvSpPr>
            <p:spPr bwMode="auto">
              <a:xfrm>
                <a:off x="4114" y="3344"/>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10" name="Freeform 4510"/>
              <p:cNvSpPr>
                <a:spLocks/>
              </p:cNvSpPr>
              <p:nvPr/>
            </p:nvSpPr>
            <p:spPr bwMode="auto">
              <a:xfrm>
                <a:off x="4091"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11" name="Line 4511"/>
              <p:cNvSpPr>
                <a:spLocks noChangeShapeType="1"/>
              </p:cNvSpPr>
              <p:nvPr/>
            </p:nvSpPr>
            <p:spPr bwMode="auto">
              <a:xfrm flipV="1">
                <a:off x="4114" y="3363"/>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12" name="Line 4512"/>
              <p:cNvSpPr>
                <a:spLocks noChangeShapeType="1"/>
              </p:cNvSpPr>
              <p:nvPr/>
            </p:nvSpPr>
            <p:spPr bwMode="auto">
              <a:xfrm>
                <a:off x="4123" y="3334"/>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13" name="Freeform 4513"/>
              <p:cNvSpPr>
                <a:spLocks/>
              </p:cNvSpPr>
              <p:nvPr/>
            </p:nvSpPr>
            <p:spPr bwMode="auto">
              <a:xfrm>
                <a:off x="4100" y="333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14" name="Line 4514"/>
              <p:cNvSpPr>
                <a:spLocks noChangeShapeType="1"/>
              </p:cNvSpPr>
              <p:nvPr/>
            </p:nvSpPr>
            <p:spPr bwMode="auto">
              <a:xfrm flipV="1">
                <a:off x="4123" y="3346"/>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15" name="Line 4515"/>
              <p:cNvSpPr>
                <a:spLocks noChangeShapeType="1"/>
              </p:cNvSpPr>
              <p:nvPr/>
            </p:nvSpPr>
            <p:spPr bwMode="auto">
              <a:xfrm>
                <a:off x="4131" y="3317"/>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16" name="Freeform 4516"/>
              <p:cNvSpPr>
                <a:spLocks/>
              </p:cNvSpPr>
              <p:nvPr/>
            </p:nvSpPr>
            <p:spPr bwMode="auto">
              <a:xfrm>
                <a:off x="4108" y="331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17" name="Line 4517"/>
              <p:cNvSpPr>
                <a:spLocks noChangeShapeType="1"/>
              </p:cNvSpPr>
              <p:nvPr/>
            </p:nvSpPr>
            <p:spPr bwMode="auto">
              <a:xfrm flipV="1">
                <a:off x="4131" y="3336"/>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18" name="Line 4518"/>
              <p:cNvSpPr>
                <a:spLocks noChangeShapeType="1"/>
              </p:cNvSpPr>
              <p:nvPr/>
            </p:nvSpPr>
            <p:spPr bwMode="auto">
              <a:xfrm>
                <a:off x="4140" y="3299"/>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19" name="Freeform 4519"/>
              <p:cNvSpPr>
                <a:spLocks/>
              </p:cNvSpPr>
              <p:nvPr/>
            </p:nvSpPr>
            <p:spPr bwMode="auto">
              <a:xfrm>
                <a:off x="4117" y="329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20" name="Line 4520"/>
              <p:cNvSpPr>
                <a:spLocks noChangeShapeType="1"/>
              </p:cNvSpPr>
              <p:nvPr/>
            </p:nvSpPr>
            <p:spPr bwMode="auto">
              <a:xfrm>
                <a:off x="4140" y="3336"/>
                <a:ext cx="8"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21" name="Line 4521"/>
              <p:cNvSpPr>
                <a:spLocks noChangeShapeType="1"/>
              </p:cNvSpPr>
              <p:nvPr/>
            </p:nvSpPr>
            <p:spPr bwMode="auto">
              <a:xfrm>
                <a:off x="4148" y="3306"/>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22" name="Freeform 4522"/>
              <p:cNvSpPr>
                <a:spLocks/>
              </p:cNvSpPr>
              <p:nvPr/>
            </p:nvSpPr>
            <p:spPr bwMode="auto">
              <a:xfrm>
                <a:off x="4125" y="33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23" name="Line 4523"/>
              <p:cNvSpPr>
                <a:spLocks noChangeShapeType="1"/>
              </p:cNvSpPr>
              <p:nvPr/>
            </p:nvSpPr>
            <p:spPr bwMode="auto">
              <a:xfrm>
                <a:off x="4148" y="3350"/>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24" name="Line 4524"/>
              <p:cNvSpPr>
                <a:spLocks noChangeShapeType="1"/>
              </p:cNvSpPr>
              <p:nvPr/>
            </p:nvSpPr>
            <p:spPr bwMode="auto">
              <a:xfrm>
                <a:off x="4157" y="3328"/>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25" name="Freeform 4525"/>
              <p:cNvSpPr>
                <a:spLocks/>
              </p:cNvSpPr>
              <p:nvPr/>
            </p:nvSpPr>
            <p:spPr bwMode="auto">
              <a:xfrm>
                <a:off x="4134" y="332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26" name="Line 4526"/>
              <p:cNvSpPr>
                <a:spLocks noChangeShapeType="1"/>
              </p:cNvSpPr>
              <p:nvPr/>
            </p:nvSpPr>
            <p:spPr bwMode="auto">
              <a:xfrm>
                <a:off x="4157" y="3362"/>
                <a:ext cx="8"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27" name="Line 4527"/>
              <p:cNvSpPr>
                <a:spLocks noChangeShapeType="1"/>
              </p:cNvSpPr>
              <p:nvPr/>
            </p:nvSpPr>
            <p:spPr bwMode="auto">
              <a:xfrm>
                <a:off x="4165" y="3348"/>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28" name="Freeform 4528"/>
              <p:cNvSpPr>
                <a:spLocks/>
              </p:cNvSpPr>
              <p:nvPr/>
            </p:nvSpPr>
            <p:spPr bwMode="auto">
              <a:xfrm>
                <a:off x="4143" y="334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29" name="Line 4529"/>
              <p:cNvSpPr>
                <a:spLocks noChangeShapeType="1"/>
              </p:cNvSpPr>
              <p:nvPr/>
            </p:nvSpPr>
            <p:spPr bwMode="auto">
              <a:xfrm>
                <a:off x="4165" y="3372"/>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30" name="Line 4530"/>
              <p:cNvSpPr>
                <a:spLocks noChangeShapeType="1"/>
              </p:cNvSpPr>
              <p:nvPr/>
            </p:nvSpPr>
            <p:spPr bwMode="auto">
              <a:xfrm>
                <a:off x="4174" y="3357"/>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31" name="Freeform 4531"/>
              <p:cNvSpPr>
                <a:spLocks/>
              </p:cNvSpPr>
              <p:nvPr/>
            </p:nvSpPr>
            <p:spPr bwMode="auto">
              <a:xfrm>
                <a:off x="4151" y="335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32" name="Line 4532"/>
              <p:cNvSpPr>
                <a:spLocks noChangeShapeType="1"/>
              </p:cNvSpPr>
              <p:nvPr/>
            </p:nvSpPr>
            <p:spPr bwMode="auto">
              <a:xfrm>
                <a:off x="4174" y="3382"/>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33" name="Line 4533"/>
              <p:cNvSpPr>
                <a:spLocks noChangeShapeType="1"/>
              </p:cNvSpPr>
              <p:nvPr/>
            </p:nvSpPr>
            <p:spPr bwMode="auto">
              <a:xfrm>
                <a:off x="4183" y="3372"/>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34" name="Freeform 4534"/>
              <p:cNvSpPr>
                <a:spLocks/>
              </p:cNvSpPr>
              <p:nvPr/>
            </p:nvSpPr>
            <p:spPr bwMode="auto">
              <a:xfrm>
                <a:off x="4160" y="337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35" name="Line 4535"/>
              <p:cNvSpPr>
                <a:spLocks noChangeShapeType="1"/>
              </p:cNvSpPr>
              <p:nvPr/>
            </p:nvSpPr>
            <p:spPr bwMode="auto">
              <a:xfrm>
                <a:off x="4183" y="3387"/>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36" name="Line 4536"/>
              <p:cNvSpPr>
                <a:spLocks noChangeShapeType="1"/>
              </p:cNvSpPr>
              <p:nvPr/>
            </p:nvSpPr>
            <p:spPr bwMode="auto">
              <a:xfrm>
                <a:off x="4191" y="3383"/>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37" name="Freeform 4537"/>
              <p:cNvSpPr>
                <a:spLocks/>
              </p:cNvSpPr>
              <p:nvPr/>
            </p:nvSpPr>
            <p:spPr bwMode="auto">
              <a:xfrm>
                <a:off x="4168" y="33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38" name="Line 4538"/>
              <p:cNvSpPr>
                <a:spLocks noChangeShapeType="1"/>
              </p:cNvSpPr>
              <p:nvPr/>
            </p:nvSpPr>
            <p:spPr bwMode="auto">
              <a:xfrm flipV="1">
                <a:off x="4191" y="3382"/>
                <a:ext cx="9"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39" name="Line 4539"/>
              <p:cNvSpPr>
                <a:spLocks noChangeShapeType="1"/>
              </p:cNvSpPr>
              <p:nvPr/>
            </p:nvSpPr>
            <p:spPr bwMode="auto">
              <a:xfrm>
                <a:off x="4200" y="3360"/>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40" name="Freeform 4540"/>
              <p:cNvSpPr>
                <a:spLocks/>
              </p:cNvSpPr>
              <p:nvPr/>
            </p:nvSpPr>
            <p:spPr bwMode="auto">
              <a:xfrm>
                <a:off x="4177" y="33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41" name="Line 4541"/>
              <p:cNvSpPr>
                <a:spLocks noChangeShapeType="1"/>
              </p:cNvSpPr>
              <p:nvPr/>
            </p:nvSpPr>
            <p:spPr bwMode="auto">
              <a:xfrm flipV="1">
                <a:off x="4200" y="3375"/>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42" name="Line 4542"/>
              <p:cNvSpPr>
                <a:spLocks noChangeShapeType="1"/>
              </p:cNvSpPr>
              <p:nvPr/>
            </p:nvSpPr>
            <p:spPr bwMode="auto">
              <a:xfrm>
                <a:off x="4208" y="3354"/>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43" name="Freeform 4543"/>
              <p:cNvSpPr>
                <a:spLocks/>
              </p:cNvSpPr>
              <p:nvPr/>
            </p:nvSpPr>
            <p:spPr bwMode="auto">
              <a:xfrm>
                <a:off x="4185"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44" name="Line 4544"/>
              <p:cNvSpPr>
                <a:spLocks noChangeShapeType="1"/>
              </p:cNvSpPr>
              <p:nvPr/>
            </p:nvSpPr>
            <p:spPr bwMode="auto">
              <a:xfrm flipV="1">
                <a:off x="4208" y="3353"/>
                <a:ext cx="9"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45" name="Line 4545"/>
              <p:cNvSpPr>
                <a:spLocks noChangeShapeType="1"/>
              </p:cNvSpPr>
              <p:nvPr/>
            </p:nvSpPr>
            <p:spPr bwMode="auto">
              <a:xfrm>
                <a:off x="4217" y="3330"/>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46" name="Freeform 4546"/>
              <p:cNvSpPr>
                <a:spLocks/>
              </p:cNvSpPr>
              <p:nvPr/>
            </p:nvSpPr>
            <p:spPr bwMode="auto">
              <a:xfrm>
                <a:off x="4194"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47" name="Line 4547"/>
              <p:cNvSpPr>
                <a:spLocks noChangeShapeType="1"/>
              </p:cNvSpPr>
              <p:nvPr/>
            </p:nvSpPr>
            <p:spPr bwMode="auto">
              <a:xfrm flipV="1">
                <a:off x="4217" y="3349"/>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48" name="Line 4548"/>
              <p:cNvSpPr>
                <a:spLocks noChangeShapeType="1"/>
              </p:cNvSpPr>
              <p:nvPr/>
            </p:nvSpPr>
            <p:spPr bwMode="auto">
              <a:xfrm>
                <a:off x="4225" y="3324"/>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49" name="Freeform 4549"/>
              <p:cNvSpPr>
                <a:spLocks/>
              </p:cNvSpPr>
              <p:nvPr/>
            </p:nvSpPr>
            <p:spPr bwMode="auto">
              <a:xfrm>
                <a:off x="4203" y="332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50" name="Line 4550"/>
              <p:cNvSpPr>
                <a:spLocks noChangeShapeType="1"/>
              </p:cNvSpPr>
              <p:nvPr/>
            </p:nvSpPr>
            <p:spPr bwMode="auto">
              <a:xfrm>
                <a:off x="4225" y="3349"/>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51" name="Line 4551"/>
              <p:cNvSpPr>
                <a:spLocks noChangeShapeType="1"/>
              </p:cNvSpPr>
              <p:nvPr/>
            </p:nvSpPr>
            <p:spPr bwMode="auto">
              <a:xfrm>
                <a:off x="4234" y="3325"/>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52" name="Freeform 4552"/>
              <p:cNvSpPr>
                <a:spLocks/>
              </p:cNvSpPr>
              <p:nvPr/>
            </p:nvSpPr>
            <p:spPr bwMode="auto">
              <a:xfrm>
                <a:off x="4211"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53" name="Line 4553"/>
              <p:cNvSpPr>
                <a:spLocks noChangeShapeType="1"/>
              </p:cNvSpPr>
              <p:nvPr/>
            </p:nvSpPr>
            <p:spPr bwMode="auto">
              <a:xfrm flipV="1">
                <a:off x="4234" y="3350"/>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54" name="Line 4554"/>
              <p:cNvSpPr>
                <a:spLocks noChangeShapeType="1"/>
              </p:cNvSpPr>
              <p:nvPr/>
            </p:nvSpPr>
            <p:spPr bwMode="auto">
              <a:xfrm>
                <a:off x="4243" y="3325"/>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55" name="Freeform 4555"/>
              <p:cNvSpPr>
                <a:spLocks/>
              </p:cNvSpPr>
              <p:nvPr/>
            </p:nvSpPr>
            <p:spPr bwMode="auto">
              <a:xfrm>
                <a:off x="4220"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56" name="Line 4556"/>
              <p:cNvSpPr>
                <a:spLocks noChangeShapeType="1"/>
              </p:cNvSpPr>
              <p:nvPr/>
            </p:nvSpPr>
            <p:spPr bwMode="auto">
              <a:xfrm>
                <a:off x="4243" y="3350"/>
                <a:ext cx="8" cy="2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57" name="Line 4557"/>
              <p:cNvSpPr>
                <a:spLocks noChangeShapeType="1"/>
              </p:cNvSpPr>
              <p:nvPr/>
            </p:nvSpPr>
            <p:spPr bwMode="auto">
              <a:xfrm>
                <a:off x="4251" y="3350"/>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58" name="Freeform 4558"/>
              <p:cNvSpPr>
                <a:spLocks/>
              </p:cNvSpPr>
              <p:nvPr/>
            </p:nvSpPr>
            <p:spPr bwMode="auto">
              <a:xfrm>
                <a:off x="4228"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59" name="Line 4559"/>
              <p:cNvSpPr>
                <a:spLocks noChangeShapeType="1"/>
              </p:cNvSpPr>
              <p:nvPr/>
            </p:nvSpPr>
            <p:spPr bwMode="auto">
              <a:xfrm>
                <a:off x="4251" y="3377"/>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60" name="Line 4560"/>
              <p:cNvSpPr>
                <a:spLocks noChangeShapeType="1"/>
              </p:cNvSpPr>
              <p:nvPr/>
            </p:nvSpPr>
            <p:spPr bwMode="auto">
              <a:xfrm>
                <a:off x="4260" y="3376"/>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61" name="Freeform 4561"/>
              <p:cNvSpPr>
                <a:spLocks/>
              </p:cNvSpPr>
              <p:nvPr/>
            </p:nvSpPr>
            <p:spPr bwMode="auto">
              <a:xfrm>
                <a:off x="4237" y="337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62" name="Line 4562"/>
              <p:cNvSpPr>
                <a:spLocks noChangeShapeType="1"/>
              </p:cNvSpPr>
              <p:nvPr/>
            </p:nvSpPr>
            <p:spPr bwMode="auto">
              <a:xfrm flipV="1">
                <a:off x="4260" y="3374"/>
                <a:ext cx="8"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63" name="Line 4563"/>
              <p:cNvSpPr>
                <a:spLocks noChangeShapeType="1"/>
              </p:cNvSpPr>
              <p:nvPr/>
            </p:nvSpPr>
            <p:spPr bwMode="auto">
              <a:xfrm>
                <a:off x="4268" y="335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64" name="Freeform 4564"/>
              <p:cNvSpPr>
                <a:spLocks/>
              </p:cNvSpPr>
              <p:nvPr/>
            </p:nvSpPr>
            <p:spPr bwMode="auto">
              <a:xfrm>
                <a:off x="4245" y="33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65" name="Line 4565"/>
              <p:cNvSpPr>
                <a:spLocks noChangeShapeType="1"/>
              </p:cNvSpPr>
              <p:nvPr/>
            </p:nvSpPr>
            <p:spPr bwMode="auto">
              <a:xfrm>
                <a:off x="4268" y="3374"/>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66" name="Line 4566"/>
              <p:cNvSpPr>
                <a:spLocks noChangeShapeType="1"/>
              </p:cNvSpPr>
              <p:nvPr/>
            </p:nvSpPr>
            <p:spPr bwMode="auto">
              <a:xfrm>
                <a:off x="4277" y="3354"/>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67" name="Freeform 4567"/>
              <p:cNvSpPr>
                <a:spLocks/>
              </p:cNvSpPr>
              <p:nvPr/>
            </p:nvSpPr>
            <p:spPr bwMode="auto">
              <a:xfrm>
                <a:off x="4254" y="335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68" name="Line 4568"/>
              <p:cNvSpPr>
                <a:spLocks noChangeShapeType="1"/>
              </p:cNvSpPr>
              <p:nvPr/>
            </p:nvSpPr>
            <p:spPr bwMode="auto">
              <a:xfrm flipV="1">
                <a:off x="4277" y="3367"/>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69" name="Line 4569"/>
              <p:cNvSpPr>
                <a:spLocks noChangeShapeType="1"/>
              </p:cNvSpPr>
              <p:nvPr/>
            </p:nvSpPr>
            <p:spPr bwMode="auto">
              <a:xfrm>
                <a:off x="4285" y="3344"/>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70" name="Freeform 4570"/>
              <p:cNvSpPr>
                <a:spLocks/>
              </p:cNvSpPr>
              <p:nvPr/>
            </p:nvSpPr>
            <p:spPr bwMode="auto">
              <a:xfrm>
                <a:off x="4262" y="334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71" name="Line 4571"/>
              <p:cNvSpPr>
                <a:spLocks noChangeShapeType="1"/>
              </p:cNvSpPr>
              <p:nvPr/>
            </p:nvSpPr>
            <p:spPr bwMode="auto">
              <a:xfrm flipV="1">
                <a:off x="4285" y="3351"/>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72" name="Line 4572"/>
              <p:cNvSpPr>
                <a:spLocks noChangeShapeType="1"/>
              </p:cNvSpPr>
              <p:nvPr/>
            </p:nvSpPr>
            <p:spPr bwMode="auto">
              <a:xfrm>
                <a:off x="4294" y="3324"/>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73" name="Freeform 4573"/>
              <p:cNvSpPr>
                <a:spLocks/>
              </p:cNvSpPr>
              <p:nvPr/>
            </p:nvSpPr>
            <p:spPr bwMode="auto">
              <a:xfrm>
                <a:off x="4271"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74" name="Line 4574"/>
              <p:cNvSpPr>
                <a:spLocks noChangeShapeType="1"/>
              </p:cNvSpPr>
              <p:nvPr/>
            </p:nvSpPr>
            <p:spPr bwMode="auto">
              <a:xfrm>
                <a:off x="4294" y="3351"/>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75" name="Line 4575"/>
              <p:cNvSpPr>
                <a:spLocks noChangeShapeType="1"/>
              </p:cNvSpPr>
              <p:nvPr/>
            </p:nvSpPr>
            <p:spPr bwMode="auto">
              <a:xfrm>
                <a:off x="4302" y="3341"/>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76" name="Freeform 4576"/>
              <p:cNvSpPr>
                <a:spLocks/>
              </p:cNvSpPr>
              <p:nvPr/>
            </p:nvSpPr>
            <p:spPr bwMode="auto">
              <a:xfrm>
                <a:off x="4280" y="334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77" name="Line 4577"/>
              <p:cNvSpPr>
                <a:spLocks noChangeShapeType="1"/>
              </p:cNvSpPr>
              <p:nvPr/>
            </p:nvSpPr>
            <p:spPr bwMode="auto">
              <a:xfrm>
                <a:off x="4302" y="3363"/>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78" name="Line 4578"/>
              <p:cNvSpPr>
                <a:spLocks noChangeShapeType="1"/>
              </p:cNvSpPr>
              <p:nvPr/>
            </p:nvSpPr>
            <p:spPr bwMode="auto">
              <a:xfrm>
                <a:off x="4311" y="3334"/>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79" name="Freeform 4579"/>
              <p:cNvSpPr>
                <a:spLocks/>
              </p:cNvSpPr>
              <p:nvPr/>
            </p:nvSpPr>
            <p:spPr bwMode="auto">
              <a:xfrm>
                <a:off x="4288"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80" name="Line 4580"/>
              <p:cNvSpPr>
                <a:spLocks noChangeShapeType="1"/>
              </p:cNvSpPr>
              <p:nvPr/>
            </p:nvSpPr>
            <p:spPr bwMode="auto">
              <a:xfrm flipV="1">
                <a:off x="4311" y="3348"/>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81" name="Line 4581"/>
              <p:cNvSpPr>
                <a:spLocks noChangeShapeType="1"/>
              </p:cNvSpPr>
              <p:nvPr/>
            </p:nvSpPr>
            <p:spPr bwMode="auto">
              <a:xfrm>
                <a:off x="4320" y="3314"/>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82" name="Freeform 4582"/>
              <p:cNvSpPr>
                <a:spLocks/>
              </p:cNvSpPr>
              <p:nvPr/>
            </p:nvSpPr>
            <p:spPr bwMode="auto">
              <a:xfrm>
                <a:off x="4297" y="331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83" name="Line 4583"/>
              <p:cNvSpPr>
                <a:spLocks noChangeShapeType="1"/>
              </p:cNvSpPr>
              <p:nvPr/>
            </p:nvSpPr>
            <p:spPr bwMode="auto">
              <a:xfrm flipV="1">
                <a:off x="4320" y="3342"/>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84" name="Line 4584"/>
              <p:cNvSpPr>
                <a:spLocks noChangeShapeType="1"/>
              </p:cNvSpPr>
              <p:nvPr/>
            </p:nvSpPr>
            <p:spPr bwMode="auto">
              <a:xfrm>
                <a:off x="4328" y="3306"/>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85" name="Freeform 4585"/>
              <p:cNvSpPr>
                <a:spLocks/>
              </p:cNvSpPr>
              <p:nvPr/>
            </p:nvSpPr>
            <p:spPr bwMode="auto">
              <a:xfrm>
                <a:off x="4305" y="330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86" name="Line 4586"/>
              <p:cNvSpPr>
                <a:spLocks noChangeShapeType="1"/>
              </p:cNvSpPr>
              <p:nvPr/>
            </p:nvSpPr>
            <p:spPr bwMode="auto">
              <a:xfrm flipV="1">
                <a:off x="4328" y="3328"/>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87" name="Line 4587"/>
              <p:cNvSpPr>
                <a:spLocks noChangeShapeType="1"/>
              </p:cNvSpPr>
              <p:nvPr/>
            </p:nvSpPr>
            <p:spPr bwMode="auto">
              <a:xfrm>
                <a:off x="4337" y="3289"/>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88" name="Freeform 4588"/>
              <p:cNvSpPr>
                <a:spLocks/>
              </p:cNvSpPr>
              <p:nvPr/>
            </p:nvSpPr>
            <p:spPr bwMode="auto">
              <a:xfrm>
                <a:off x="4314" y="32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89" name="Line 4589"/>
              <p:cNvSpPr>
                <a:spLocks noChangeShapeType="1"/>
              </p:cNvSpPr>
              <p:nvPr/>
            </p:nvSpPr>
            <p:spPr bwMode="auto">
              <a:xfrm flipV="1">
                <a:off x="4337" y="3315"/>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90" name="Line 4590"/>
              <p:cNvSpPr>
                <a:spLocks noChangeShapeType="1"/>
              </p:cNvSpPr>
              <p:nvPr/>
            </p:nvSpPr>
            <p:spPr bwMode="auto">
              <a:xfrm>
                <a:off x="4345" y="3275"/>
                <a:ext cx="0" cy="4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91" name="Freeform 4591"/>
              <p:cNvSpPr>
                <a:spLocks/>
              </p:cNvSpPr>
              <p:nvPr/>
            </p:nvSpPr>
            <p:spPr bwMode="auto">
              <a:xfrm>
                <a:off x="4322" y="327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92" name="Line 4592"/>
              <p:cNvSpPr>
                <a:spLocks noChangeShapeType="1"/>
              </p:cNvSpPr>
              <p:nvPr/>
            </p:nvSpPr>
            <p:spPr bwMode="auto">
              <a:xfrm>
                <a:off x="4345" y="3315"/>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93" name="Line 4593"/>
              <p:cNvSpPr>
                <a:spLocks noChangeShapeType="1"/>
              </p:cNvSpPr>
              <p:nvPr/>
            </p:nvSpPr>
            <p:spPr bwMode="auto">
              <a:xfrm>
                <a:off x="4354" y="3305"/>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94" name="Freeform 4594"/>
              <p:cNvSpPr>
                <a:spLocks/>
              </p:cNvSpPr>
              <p:nvPr/>
            </p:nvSpPr>
            <p:spPr bwMode="auto">
              <a:xfrm>
                <a:off x="4331" y="33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95" name="Line 4595"/>
              <p:cNvSpPr>
                <a:spLocks noChangeShapeType="1"/>
              </p:cNvSpPr>
              <p:nvPr/>
            </p:nvSpPr>
            <p:spPr bwMode="auto">
              <a:xfrm>
                <a:off x="4354" y="3327"/>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96" name="Line 4596"/>
              <p:cNvSpPr>
                <a:spLocks noChangeShapeType="1"/>
              </p:cNvSpPr>
              <p:nvPr/>
            </p:nvSpPr>
            <p:spPr bwMode="auto">
              <a:xfrm>
                <a:off x="4362" y="3319"/>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197" name="Freeform 4597"/>
              <p:cNvSpPr>
                <a:spLocks/>
              </p:cNvSpPr>
              <p:nvPr/>
            </p:nvSpPr>
            <p:spPr bwMode="auto">
              <a:xfrm>
                <a:off x="4340" y="331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198" name="Line 4598"/>
              <p:cNvSpPr>
                <a:spLocks noChangeShapeType="1"/>
              </p:cNvSpPr>
              <p:nvPr/>
            </p:nvSpPr>
            <p:spPr bwMode="auto">
              <a:xfrm>
                <a:off x="4362" y="3346"/>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199" name="Line 4599"/>
              <p:cNvSpPr>
                <a:spLocks noChangeShapeType="1"/>
              </p:cNvSpPr>
              <p:nvPr/>
            </p:nvSpPr>
            <p:spPr bwMode="auto">
              <a:xfrm>
                <a:off x="4371" y="3338"/>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00" name="Freeform 4600"/>
              <p:cNvSpPr>
                <a:spLocks/>
              </p:cNvSpPr>
              <p:nvPr/>
            </p:nvSpPr>
            <p:spPr bwMode="auto">
              <a:xfrm>
                <a:off x="4348"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01" name="Line 4601"/>
              <p:cNvSpPr>
                <a:spLocks noChangeShapeType="1"/>
              </p:cNvSpPr>
              <p:nvPr/>
            </p:nvSpPr>
            <p:spPr bwMode="auto">
              <a:xfrm>
                <a:off x="4371" y="3362"/>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02" name="Line 4602"/>
              <p:cNvSpPr>
                <a:spLocks noChangeShapeType="1"/>
              </p:cNvSpPr>
              <p:nvPr/>
            </p:nvSpPr>
            <p:spPr bwMode="auto">
              <a:xfrm>
                <a:off x="4380" y="3352"/>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03" name="Freeform 4603"/>
              <p:cNvSpPr>
                <a:spLocks/>
              </p:cNvSpPr>
              <p:nvPr/>
            </p:nvSpPr>
            <p:spPr bwMode="auto">
              <a:xfrm>
                <a:off x="4357" y="33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04" name="Line 4604"/>
              <p:cNvSpPr>
                <a:spLocks noChangeShapeType="1"/>
              </p:cNvSpPr>
              <p:nvPr/>
            </p:nvSpPr>
            <p:spPr bwMode="auto">
              <a:xfrm>
                <a:off x="4380" y="3375"/>
                <a:ext cx="8"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05" name="Line 4605"/>
              <p:cNvSpPr>
                <a:spLocks noChangeShapeType="1"/>
              </p:cNvSpPr>
              <p:nvPr/>
            </p:nvSpPr>
            <p:spPr bwMode="auto">
              <a:xfrm>
                <a:off x="4388" y="3353"/>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06" name="Freeform 4606"/>
              <p:cNvSpPr>
                <a:spLocks/>
              </p:cNvSpPr>
              <p:nvPr/>
            </p:nvSpPr>
            <p:spPr bwMode="auto">
              <a:xfrm>
                <a:off x="4365" y="33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07" name="Line 4607"/>
              <p:cNvSpPr>
                <a:spLocks noChangeShapeType="1"/>
              </p:cNvSpPr>
              <p:nvPr/>
            </p:nvSpPr>
            <p:spPr bwMode="auto">
              <a:xfrm flipV="1">
                <a:off x="4388" y="3344"/>
                <a:ext cx="9" cy="3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08" name="Line 4608"/>
              <p:cNvSpPr>
                <a:spLocks noChangeShapeType="1"/>
              </p:cNvSpPr>
              <p:nvPr/>
            </p:nvSpPr>
            <p:spPr bwMode="auto">
              <a:xfrm>
                <a:off x="4397" y="3332"/>
                <a:ext cx="0" cy="1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09" name="Freeform 4609"/>
              <p:cNvSpPr>
                <a:spLocks/>
              </p:cNvSpPr>
              <p:nvPr/>
            </p:nvSpPr>
            <p:spPr bwMode="auto">
              <a:xfrm>
                <a:off x="4374" y="333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10" name="Line 4610"/>
              <p:cNvSpPr>
                <a:spLocks noChangeShapeType="1"/>
              </p:cNvSpPr>
              <p:nvPr/>
            </p:nvSpPr>
            <p:spPr bwMode="auto">
              <a:xfrm flipV="1">
                <a:off x="4397" y="3329"/>
                <a:ext cx="8" cy="1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11" name="Line 4611"/>
              <p:cNvSpPr>
                <a:spLocks noChangeShapeType="1"/>
              </p:cNvSpPr>
              <p:nvPr/>
            </p:nvSpPr>
            <p:spPr bwMode="auto">
              <a:xfrm>
                <a:off x="4405" y="3310"/>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12" name="Freeform 4612"/>
              <p:cNvSpPr>
                <a:spLocks/>
              </p:cNvSpPr>
              <p:nvPr/>
            </p:nvSpPr>
            <p:spPr bwMode="auto">
              <a:xfrm>
                <a:off x="4382" y="331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13" name="Line 4613"/>
              <p:cNvSpPr>
                <a:spLocks noChangeShapeType="1"/>
              </p:cNvSpPr>
              <p:nvPr/>
            </p:nvSpPr>
            <p:spPr bwMode="auto">
              <a:xfrm flipV="1">
                <a:off x="4405" y="3318"/>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14" name="Line 4614"/>
              <p:cNvSpPr>
                <a:spLocks noChangeShapeType="1"/>
              </p:cNvSpPr>
              <p:nvPr/>
            </p:nvSpPr>
            <p:spPr bwMode="auto">
              <a:xfrm>
                <a:off x="4414" y="3303"/>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15" name="Freeform 4615"/>
              <p:cNvSpPr>
                <a:spLocks/>
              </p:cNvSpPr>
              <p:nvPr/>
            </p:nvSpPr>
            <p:spPr bwMode="auto">
              <a:xfrm>
                <a:off x="4391" y="330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16" name="Line 4616"/>
              <p:cNvSpPr>
                <a:spLocks noChangeShapeType="1"/>
              </p:cNvSpPr>
              <p:nvPr/>
            </p:nvSpPr>
            <p:spPr bwMode="auto">
              <a:xfrm>
                <a:off x="4414" y="3318"/>
                <a:ext cx="8"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17" name="Line 4617"/>
              <p:cNvSpPr>
                <a:spLocks noChangeShapeType="1"/>
              </p:cNvSpPr>
              <p:nvPr/>
            </p:nvSpPr>
            <p:spPr bwMode="auto">
              <a:xfrm>
                <a:off x="4422" y="3311"/>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18" name="Freeform 4618"/>
              <p:cNvSpPr>
                <a:spLocks/>
              </p:cNvSpPr>
              <p:nvPr/>
            </p:nvSpPr>
            <p:spPr bwMode="auto">
              <a:xfrm>
                <a:off x="4400" y="331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19" name="Line 4619"/>
              <p:cNvSpPr>
                <a:spLocks noChangeShapeType="1"/>
              </p:cNvSpPr>
              <p:nvPr/>
            </p:nvSpPr>
            <p:spPr bwMode="auto">
              <a:xfrm>
                <a:off x="4422" y="3331"/>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20" name="Line 4620"/>
              <p:cNvSpPr>
                <a:spLocks noChangeShapeType="1"/>
              </p:cNvSpPr>
              <p:nvPr/>
            </p:nvSpPr>
            <p:spPr bwMode="auto">
              <a:xfrm>
                <a:off x="4431" y="3323"/>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21" name="Freeform 4621"/>
              <p:cNvSpPr>
                <a:spLocks/>
              </p:cNvSpPr>
              <p:nvPr/>
            </p:nvSpPr>
            <p:spPr bwMode="auto">
              <a:xfrm>
                <a:off x="4408"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22" name="Line 4622"/>
              <p:cNvSpPr>
                <a:spLocks noChangeShapeType="1"/>
              </p:cNvSpPr>
              <p:nvPr/>
            </p:nvSpPr>
            <p:spPr bwMode="auto">
              <a:xfrm>
                <a:off x="4431" y="3339"/>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23" name="Line 4623"/>
              <p:cNvSpPr>
                <a:spLocks noChangeShapeType="1"/>
              </p:cNvSpPr>
              <p:nvPr/>
            </p:nvSpPr>
            <p:spPr bwMode="auto">
              <a:xfrm>
                <a:off x="4439" y="3330"/>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24" name="Freeform 4624"/>
              <p:cNvSpPr>
                <a:spLocks/>
              </p:cNvSpPr>
              <p:nvPr/>
            </p:nvSpPr>
            <p:spPr bwMode="auto">
              <a:xfrm>
                <a:off x="4417" y="333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25" name="Line 4625"/>
              <p:cNvSpPr>
                <a:spLocks noChangeShapeType="1"/>
              </p:cNvSpPr>
              <p:nvPr/>
            </p:nvSpPr>
            <p:spPr bwMode="auto">
              <a:xfrm>
                <a:off x="4439" y="3351"/>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26" name="Line 4626"/>
              <p:cNvSpPr>
                <a:spLocks noChangeShapeType="1"/>
              </p:cNvSpPr>
              <p:nvPr/>
            </p:nvSpPr>
            <p:spPr bwMode="auto">
              <a:xfrm>
                <a:off x="4448" y="3338"/>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27" name="Freeform 4627"/>
              <p:cNvSpPr>
                <a:spLocks/>
              </p:cNvSpPr>
              <p:nvPr/>
            </p:nvSpPr>
            <p:spPr bwMode="auto">
              <a:xfrm>
                <a:off x="4425" y="333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28" name="Line 4628"/>
              <p:cNvSpPr>
                <a:spLocks noChangeShapeType="1"/>
              </p:cNvSpPr>
              <p:nvPr/>
            </p:nvSpPr>
            <p:spPr bwMode="auto">
              <a:xfrm flipV="1">
                <a:off x="4448" y="3328"/>
                <a:ext cx="9" cy="2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29" name="Line 4629"/>
              <p:cNvSpPr>
                <a:spLocks noChangeShapeType="1"/>
              </p:cNvSpPr>
              <p:nvPr/>
            </p:nvSpPr>
            <p:spPr bwMode="auto">
              <a:xfrm>
                <a:off x="4457" y="3305"/>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30" name="Freeform 4630"/>
              <p:cNvSpPr>
                <a:spLocks/>
              </p:cNvSpPr>
              <p:nvPr/>
            </p:nvSpPr>
            <p:spPr bwMode="auto">
              <a:xfrm>
                <a:off x="4434" y="330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31" name="Line 4631"/>
              <p:cNvSpPr>
                <a:spLocks noChangeShapeType="1"/>
              </p:cNvSpPr>
              <p:nvPr/>
            </p:nvSpPr>
            <p:spPr bwMode="auto">
              <a:xfrm flipV="1">
                <a:off x="4457" y="3306"/>
                <a:ext cx="8"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32" name="Line 4632"/>
              <p:cNvSpPr>
                <a:spLocks noChangeShapeType="1"/>
              </p:cNvSpPr>
              <p:nvPr/>
            </p:nvSpPr>
            <p:spPr bwMode="auto">
              <a:xfrm>
                <a:off x="4465" y="3285"/>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33" name="Freeform 4633"/>
              <p:cNvSpPr>
                <a:spLocks/>
              </p:cNvSpPr>
              <p:nvPr/>
            </p:nvSpPr>
            <p:spPr bwMode="auto">
              <a:xfrm>
                <a:off x="4442" y="328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34" name="Line 4634"/>
              <p:cNvSpPr>
                <a:spLocks noChangeShapeType="1"/>
              </p:cNvSpPr>
              <p:nvPr/>
            </p:nvSpPr>
            <p:spPr bwMode="auto">
              <a:xfrm flipV="1">
                <a:off x="4465" y="3296"/>
                <a:ext cx="9" cy="1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35" name="Line 4635"/>
              <p:cNvSpPr>
                <a:spLocks noChangeShapeType="1"/>
              </p:cNvSpPr>
              <p:nvPr/>
            </p:nvSpPr>
            <p:spPr bwMode="auto">
              <a:xfrm>
                <a:off x="4474" y="3280"/>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36" name="Freeform 4636"/>
              <p:cNvSpPr>
                <a:spLocks/>
              </p:cNvSpPr>
              <p:nvPr/>
            </p:nvSpPr>
            <p:spPr bwMode="auto">
              <a:xfrm>
                <a:off x="4451" y="328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37" name="Line 4637"/>
              <p:cNvSpPr>
                <a:spLocks noChangeShapeType="1"/>
              </p:cNvSpPr>
              <p:nvPr/>
            </p:nvSpPr>
            <p:spPr bwMode="auto">
              <a:xfrm flipV="1">
                <a:off x="4474" y="3278"/>
                <a:ext cx="8"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38" name="Line 4638"/>
              <p:cNvSpPr>
                <a:spLocks noChangeShapeType="1"/>
              </p:cNvSpPr>
              <p:nvPr/>
            </p:nvSpPr>
            <p:spPr bwMode="auto">
              <a:xfrm>
                <a:off x="4482" y="3246"/>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39" name="Freeform 4639"/>
              <p:cNvSpPr>
                <a:spLocks/>
              </p:cNvSpPr>
              <p:nvPr/>
            </p:nvSpPr>
            <p:spPr bwMode="auto">
              <a:xfrm>
                <a:off x="4459" y="32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40" name="Line 4640"/>
              <p:cNvSpPr>
                <a:spLocks noChangeShapeType="1"/>
              </p:cNvSpPr>
              <p:nvPr/>
            </p:nvSpPr>
            <p:spPr bwMode="auto">
              <a:xfrm>
                <a:off x="4482" y="3278"/>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41" name="Line 4641"/>
              <p:cNvSpPr>
                <a:spLocks noChangeShapeType="1"/>
              </p:cNvSpPr>
              <p:nvPr/>
            </p:nvSpPr>
            <p:spPr bwMode="auto">
              <a:xfrm>
                <a:off x="4491" y="3253"/>
                <a:ext cx="0" cy="3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42" name="Freeform 4642"/>
              <p:cNvSpPr>
                <a:spLocks/>
              </p:cNvSpPr>
              <p:nvPr/>
            </p:nvSpPr>
            <p:spPr bwMode="auto">
              <a:xfrm>
                <a:off x="4468" y="325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43" name="Line 4643"/>
              <p:cNvSpPr>
                <a:spLocks noChangeShapeType="1"/>
              </p:cNvSpPr>
              <p:nvPr/>
            </p:nvSpPr>
            <p:spPr bwMode="auto">
              <a:xfrm>
                <a:off x="4491" y="3291"/>
                <a:ext cx="8" cy="3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44" name="Line 4644"/>
              <p:cNvSpPr>
                <a:spLocks noChangeShapeType="1"/>
              </p:cNvSpPr>
              <p:nvPr/>
            </p:nvSpPr>
            <p:spPr bwMode="auto">
              <a:xfrm>
                <a:off x="4499" y="3295"/>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45" name="Freeform 4645"/>
              <p:cNvSpPr>
                <a:spLocks/>
              </p:cNvSpPr>
              <p:nvPr/>
            </p:nvSpPr>
            <p:spPr bwMode="auto">
              <a:xfrm>
                <a:off x="4477" y="329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46" name="Line 4646"/>
              <p:cNvSpPr>
                <a:spLocks noChangeShapeType="1"/>
              </p:cNvSpPr>
              <p:nvPr/>
            </p:nvSpPr>
            <p:spPr bwMode="auto">
              <a:xfrm>
                <a:off x="4499" y="3325"/>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47" name="Line 4647"/>
              <p:cNvSpPr>
                <a:spLocks noChangeShapeType="1"/>
              </p:cNvSpPr>
              <p:nvPr/>
            </p:nvSpPr>
            <p:spPr bwMode="auto">
              <a:xfrm>
                <a:off x="4508" y="3297"/>
                <a:ext cx="0" cy="3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48" name="Freeform 4648"/>
              <p:cNvSpPr>
                <a:spLocks/>
              </p:cNvSpPr>
              <p:nvPr/>
            </p:nvSpPr>
            <p:spPr bwMode="auto">
              <a:xfrm>
                <a:off x="4485" y="329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49" name="Line 4649"/>
              <p:cNvSpPr>
                <a:spLocks noChangeShapeType="1"/>
              </p:cNvSpPr>
              <p:nvPr/>
            </p:nvSpPr>
            <p:spPr bwMode="auto">
              <a:xfrm>
                <a:off x="4508" y="3332"/>
                <a:ext cx="9"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50" name="Line 4650"/>
              <p:cNvSpPr>
                <a:spLocks noChangeShapeType="1"/>
              </p:cNvSpPr>
              <p:nvPr/>
            </p:nvSpPr>
            <p:spPr bwMode="auto">
              <a:xfrm>
                <a:off x="4517" y="3325"/>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51" name="Freeform 4651"/>
              <p:cNvSpPr>
                <a:spLocks/>
              </p:cNvSpPr>
              <p:nvPr/>
            </p:nvSpPr>
            <p:spPr bwMode="auto">
              <a:xfrm>
                <a:off x="4494" y="33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52" name="Line 4652"/>
              <p:cNvSpPr>
                <a:spLocks noChangeShapeType="1"/>
              </p:cNvSpPr>
              <p:nvPr/>
            </p:nvSpPr>
            <p:spPr bwMode="auto">
              <a:xfrm>
                <a:off x="4517" y="3362"/>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53" name="Line 4653"/>
              <p:cNvSpPr>
                <a:spLocks noChangeShapeType="1"/>
              </p:cNvSpPr>
              <p:nvPr/>
            </p:nvSpPr>
            <p:spPr bwMode="auto">
              <a:xfrm>
                <a:off x="4525" y="3364"/>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54" name="Freeform 4654"/>
              <p:cNvSpPr>
                <a:spLocks/>
              </p:cNvSpPr>
              <p:nvPr/>
            </p:nvSpPr>
            <p:spPr bwMode="auto">
              <a:xfrm>
                <a:off x="4502"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55" name="Line 4655"/>
              <p:cNvSpPr>
                <a:spLocks noChangeShapeType="1"/>
              </p:cNvSpPr>
              <p:nvPr/>
            </p:nvSpPr>
            <p:spPr bwMode="auto">
              <a:xfrm flipV="1">
                <a:off x="4525" y="3375"/>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56" name="Line 4656"/>
              <p:cNvSpPr>
                <a:spLocks noChangeShapeType="1"/>
              </p:cNvSpPr>
              <p:nvPr/>
            </p:nvSpPr>
            <p:spPr bwMode="auto">
              <a:xfrm>
                <a:off x="4534" y="3360"/>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57" name="Freeform 4657"/>
              <p:cNvSpPr>
                <a:spLocks/>
              </p:cNvSpPr>
              <p:nvPr/>
            </p:nvSpPr>
            <p:spPr bwMode="auto">
              <a:xfrm>
                <a:off x="4511" y="33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58" name="Line 4658"/>
              <p:cNvSpPr>
                <a:spLocks noChangeShapeType="1"/>
              </p:cNvSpPr>
              <p:nvPr/>
            </p:nvSpPr>
            <p:spPr bwMode="auto">
              <a:xfrm>
                <a:off x="4534" y="3375"/>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59" name="Line 4659"/>
              <p:cNvSpPr>
                <a:spLocks noChangeShapeType="1"/>
              </p:cNvSpPr>
              <p:nvPr/>
            </p:nvSpPr>
            <p:spPr bwMode="auto">
              <a:xfrm>
                <a:off x="4542" y="3367"/>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60" name="Freeform 4660"/>
              <p:cNvSpPr>
                <a:spLocks/>
              </p:cNvSpPr>
              <p:nvPr/>
            </p:nvSpPr>
            <p:spPr bwMode="auto">
              <a:xfrm>
                <a:off x="4519" y="336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61" name="Line 4661"/>
              <p:cNvSpPr>
                <a:spLocks noChangeShapeType="1"/>
              </p:cNvSpPr>
              <p:nvPr/>
            </p:nvSpPr>
            <p:spPr bwMode="auto">
              <a:xfrm>
                <a:off x="4542" y="3382"/>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62" name="Line 4662"/>
              <p:cNvSpPr>
                <a:spLocks noChangeShapeType="1"/>
              </p:cNvSpPr>
              <p:nvPr/>
            </p:nvSpPr>
            <p:spPr bwMode="auto">
              <a:xfrm>
                <a:off x="4551" y="3364"/>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63" name="Freeform 4663"/>
              <p:cNvSpPr>
                <a:spLocks/>
              </p:cNvSpPr>
              <p:nvPr/>
            </p:nvSpPr>
            <p:spPr bwMode="auto">
              <a:xfrm>
                <a:off x="4528" y="336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64" name="Line 4664"/>
              <p:cNvSpPr>
                <a:spLocks noChangeShapeType="1"/>
              </p:cNvSpPr>
              <p:nvPr/>
            </p:nvSpPr>
            <p:spPr bwMode="auto">
              <a:xfrm flipV="1">
                <a:off x="4551" y="3379"/>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65" name="Line 4665"/>
              <p:cNvSpPr>
                <a:spLocks noChangeShapeType="1"/>
              </p:cNvSpPr>
              <p:nvPr/>
            </p:nvSpPr>
            <p:spPr bwMode="auto">
              <a:xfrm>
                <a:off x="4559" y="3351"/>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66" name="Freeform 4666"/>
              <p:cNvSpPr>
                <a:spLocks/>
              </p:cNvSpPr>
              <p:nvPr/>
            </p:nvSpPr>
            <p:spPr bwMode="auto">
              <a:xfrm>
                <a:off x="4537" y="335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67" name="Line 4667"/>
              <p:cNvSpPr>
                <a:spLocks noChangeShapeType="1"/>
              </p:cNvSpPr>
              <p:nvPr/>
            </p:nvSpPr>
            <p:spPr bwMode="auto">
              <a:xfrm>
                <a:off x="4559" y="3379"/>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68" name="Line 4668"/>
              <p:cNvSpPr>
                <a:spLocks noChangeShapeType="1"/>
              </p:cNvSpPr>
              <p:nvPr/>
            </p:nvSpPr>
            <p:spPr bwMode="auto">
              <a:xfrm>
                <a:off x="4568" y="3343"/>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69" name="Freeform 4669"/>
              <p:cNvSpPr>
                <a:spLocks/>
              </p:cNvSpPr>
              <p:nvPr/>
            </p:nvSpPr>
            <p:spPr bwMode="auto">
              <a:xfrm>
                <a:off x="4545" y="334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70" name="Line 4670"/>
              <p:cNvSpPr>
                <a:spLocks noChangeShapeType="1"/>
              </p:cNvSpPr>
              <p:nvPr/>
            </p:nvSpPr>
            <p:spPr bwMode="auto">
              <a:xfrm flipV="1">
                <a:off x="4568" y="3347"/>
                <a:ext cx="9" cy="3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71" name="Line 4671"/>
              <p:cNvSpPr>
                <a:spLocks noChangeShapeType="1"/>
              </p:cNvSpPr>
              <p:nvPr/>
            </p:nvSpPr>
            <p:spPr bwMode="auto">
              <a:xfrm>
                <a:off x="4577" y="3315"/>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72" name="Freeform 4672"/>
              <p:cNvSpPr>
                <a:spLocks/>
              </p:cNvSpPr>
              <p:nvPr/>
            </p:nvSpPr>
            <p:spPr bwMode="auto">
              <a:xfrm>
                <a:off x="4554" y="331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73" name="Line 4673"/>
              <p:cNvSpPr>
                <a:spLocks noChangeShapeType="1"/>
              </p:cNvSpPr>
              <p:nvPr/>
            </p:nvSpPr>
            <p:spPr bwMode="auto">
              <a:xfrm>
                <a:off x="4577" y="3347"/>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74" name="Line 4674"/>
              <p:cNvSpPr>
                <a:spLocks noChangeShapeType="1"/>
              </p:cNvSpPr>
              <p:nvPr/>
            </p:nvSpPr>
            <p:spPr bwMode="auto">
              <a:xfrm>
                <a:off x="4585" y="3326"/>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75" name="Freeform 4675"/>
              <p:cNvSpPr>
                <a:spLocks/>
              </p:cNvSpPr>
              <p:nvPr/>
            </p:nvSpPr>
            <p:spPr bwMode="auto">
              <a:xfrm>
                <a:off x="4562"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76" name="Line 4676"/>
              <p:cNvSpPr>
                <a:spLocks noChangeShapeType="1"/>
              </p:cNvSpPr>
              <p:nvPr/>
            </p:nvSpPr>
            <p:spPr bwMode="auto">
              <a:xfrm>
                <a:off x="4585" y="3353"/>
                <a:ext cx="9" cy="2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77" name="Line 4677"/>
              <p:cNvSpPr>
                <a:spLocks noChangeShapeType="1"/>
              </p:cNvSpPr>
              <p:nvPr/>
            </p:nvSpPr>
            <p:spPr bwMode="auto">
              <a:xfrm>
                <a:off x="4594" y="3346"/>
                <a:ext cx="0" cy="3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78" name="Freeform 4678"/>
              <p:cNvSpPr>
                <a:spLocks/>
              </p:cNvSpPr>
              <p:nvPr/>
            </p:nvSpPr>
            <p:spPr bwMode="auto">
              <a:xfrm>
                <a:off x="4571"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79" name="Line 4679"/>
              <p:cNvSpPr>
                <a:spLocks noChangeShapeType="1"/>
              </p:cNvSpPr>
              <p:nvPr/>
            </p:nvSpPr>
            <p:spPr bwMode="auto">
              <a:xfrm>
                <a:off x="4594" y="3376"/>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80" name="Line 4680"/>
              <p:cNvSpPr>
                <a:spLocks noChangeShapeType="1"/>
              </p:cNvSpPr>
              <p:nvPr/>
            </p:nvSpPr>
            <p:spPr bwMode="auto">
              <a:xfrm>
                <a:off x="4602" y="3361"/>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81" name="Freeform 4681"/>
              <p:cNvSpPr>
                <a:spLocks/>
              </p:cNvSpPr>
              <p:nvPr/>
            </p:nvSpPr>
            <p:spPr bwMode="auto">
              <a:xfrm>
                <a:off x="4579" y="336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82" name="Line 4682"/>
              <p:cNvSpPr>
                <a:spLocks noChangeShapeType="1"/>
              </p:cNvSpPr>
              <p:nvPr/>
            </p:nvSpPr>
            <p:spPr bwMode="auto">
              <a:xfrm flipV="1">
                <a:off x="4602" y="3375"/>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83" name="Line 4683"/>
              <p:cNvSpPr>
                <a:spLocks noChangeShapeType="1"/>
              </p:cNvSpPr>
              <p:nvPr/>
            </p:nvSpPr>
            <p:spPr bwMode="auto">
              <a:xfrm>
                <a:off x="4611" y="3350"/>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84" name="Freeform 4684"/>
              <p:cNvSpPr>
                <a:spLocks/>
              </p:cNvSpPr>
              <p:nvPr/>
            </p:nvSpPr>
            <p:spPr bwMode="auto">
              <a:xfrm>
                <a:off x="4588" y="335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85" name="Line 4685"/>
              <p:cNvSpPr>
                <a:spLocks noChangeShapeType="1"/>
              </p:cNvSpPr>
              <p:nvPr/>
            </p:nvSpPr>
            <p:spPr bwMode="auto">
              <a:xfrm>
                <a:off x="4611" y="3375"/>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86" name="Line 4686"/>
              <p:cNvSpPr>
                <a:spLocks noChangeShapeType="1"/>
              </p:cNvSpPr>
              <p:nvPr/>
            </p:nvSpPr>
            <p:spPr bwMode="auto">
              <a:xfrm>
                <a:off x="4619" y="3352"/>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87" name="Freeform 4687"/>
              <p:cNvSpPr>
                <a:spLocks/>
              </p:cNvSpPr>
              <p:nvPr/>
            </p:nvSpPr>
            <p:spPr bwMode="auto">
              <a:xfrm>
                <a:off x="4597" y="3352"/>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88" name="Line 4688"/>
              <p:cNvSpPr>
                <a:spLocks noChangeShapeType="1"/>
              </p:cNvSpPr>
              <p:nvPr/>
            </p:nvSpPr>
            <p:spPr bwMode="auto">
              <a:xfrm flipV="1">
                <a:off x="4619" y="3372"/>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89" name="Line 4689"/>
              <p:cNvSpPr>
                <a:spLocks noChangeShapeType="1"/>
              </p:cNvSpPr>
              <p:nvPr/>
            </p:nvSpPr>
            <p:spPr bwMode="auto">
              <a:xfrm>
                <a:off x="4628" y="3339"/>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90" name="Freeform 4690"/>
              <p:cNvSpPr>
                <a:spLocks/>
              </p:cNvSpPr>
              <p:nvPr/>
            </p:nvSpPr>
            <p:spPr bwMode="auto">
              <a:xfrm>
                <a:off x="4605" y="333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91" name="Line 4691"/>
              <p:cNvSpPr>
                <a:spLocks noChangeShapeType="1"/>
              </p:cNvSpPr>
              <p:nvPr/>
            </p:nvSpPr>
            <p:spPr bwMode="auto">
              <a:xfrm>
                <a:off x="4628" y="3372"/>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92" name="Line 4692"/>
              <p:cNvSpPr>
                <a:spLocks noChangeShapeType="1"/>
              </p:cNvSpPr>
              <p:nvPr/>
            </p:nvSpPr>
            <p:spPr bwMode="auto">
              <a:xfrm>
                <a:off x="4636" y="3348"/>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93" name="Freeform 4693"/>
              <p:cNvSpPr>
                <a:spLocks/>
              </p:cNvSpPr>
              <p:nvPr/>
            </p:nvSpPr>
            <p:spPr bwMode="auto">
              <a:xfrm>
                <a:off x="4614" y="334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94" name="Line 4694"/>
              <p:cNvSpPr>
                <a:spLocks noChangeShapeType="1"/>
              </p:cNvSpPr>
              <p:nvPr/>
            </p:nvSpPr>
            <p:spPr bwMode="auto">
              <a:xfrm flipV="1">
                <a:off x="4636" y="3372"/>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295" name="Line 4695"/>
              <p:cNvSpPr>
                <a:spLocks noChangeShapeType="1"/>
              </p:cNvSpPr>
              <p:nvPr/>
            </p:nvSpPr>
            <p:spPr bwMode="auto">
              <a:xfrm>
                <a:off x="4645" y="3347"/>
                <a:ext cx="0" cy="2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296" name="Freeform 4696"/>
              <p:cNvSpPr>
                <a:spLocks/>
              </p:cNvSpPr>
              <p:nvPr/>
            </p:nvSpPr>
            <p:spPr bwMode="auto">
              <a:xfrm>
                <a:off x="4622"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297" name="Line 4697"/>
              <p:cNvSpPr>
                <a:spLocks noChangeShapeType="1"/>
              </p:cNvSpPr>
              <p:nvPr/>
            </p:nvSpPr>
            <p:spPr bwMode="auto">
              <a:xfrm flipV="1">
                <a:off x="4645" y="3370"/>
                <a:ext cx="9" cy="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grpSp>
        <p:grpSp>
          <p:nvGrpSpPr>
            <p:cNvPr id="31" name="Group 4899"/>
            <p:cNvGrpSpPr>
              <a:grpSpLocks/>
            </p:cNvGrpSpPr>
            <p:nvPr/>
          </p:nvGrpSpPr>
          <p:grpSpPr bwMode="auto">
            <a:xfrm>
              <a:off x="4631" y="3225"/>
              <a:ext cx="611" cy="171"/>
              <a:chOff x="4631" y="3225"/>
              <a:chExt cx="611" cy="171"/>
            </a:xfrm>
          </p:grpSpPr>
          <p:sp>
            <p:nvSpPr>
              <p:cNvPr id="4126299" name="Line 4699"/>
              <p:cNvSpPr>
                <a:spLocks noChangeShapeType="1"/>
              </p:cNvSpPr>
              <p:nvPr/>
            </p:nvSpPr>
            <p:spPr bwMode="auto">
              <a:xfrm>
                <a:off x="4654" y="3349"/>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00" name="Freeform 4700"/>
              <p:cNvSpPr>
                <a:spLocks/>
              </p:cNvSpPr>
              <p:nvPr/>
            </p:nvSpPr>
            <p:spPr bwMode="auto">
              <a:xfrm>
                <a:off x="4631" y="334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01" name="Line 4701"/>
              <p:cNvSpPr>
                <a:spLocks noChangeShapeType="1"/>
              </p:cNvSpPr>
              <p:nvPr/>
            </p:nvSpPr>
            <p:spPr bwMode="auto">
              <a:xfrm>
                <a:off x="4654" y="3370"/>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02" name="Line 4702"/>
              <p:cNvSpPr>
                <a:spLocks noChangeShapeType="1"/>
              </p:cNvSpPr>
              <p:nvPr/>
            </p:nvSpPr>
            <p:spPr bwMode="auto">
              <a:xfrm>
                <a:off x="4662" y="3358"/>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03" name="Freeform 4703"/>
              <p:cNvSpPr>
                <a:spLocks/>
              </p:cNvSpPr>
              <p:nvPr/>
            </p:nvSpPr>
            <p:spPr bwMode="auto">
              <a:xfrm>
                <a:off x="4639" y="335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04" name="Line 4704"/>
              <p:cNvSpPr>
                <a:spLocks noChangeShapeType="1"/>
              </p:cNvSpPr>
              <p:nvPr/>
            </p:nvSpPr>
            <p:spPr bwMode="auto">
              <a:xfrm>
                <a:off x="4662" y="3377"/>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05" name="Line 4705"/>
              <p:cNvSpPr>
                <a:spLocks noChangeShapeType="1"/>
              </p:cNvSpPr>
              <p:nvPr/>
            </p:nvSpPr>
            <p:spPr bwMode="auto">
              <a:xfrm>
                <a:off x="4671" y="3347"/>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06" name="Freeform 4706"/>
              <p:cNvSpPr>
                <a:spLocks/>
              </p:cNvSpPr>
              <p:nvPr/>
            </p:nvSpPr>
            <p:spPr bwMode="auto">
              <a:xfrm>
                <a:off x="4648"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07" name="Line 4707"/>
              <p:cNvSpPr>
                <a:spLocks noChangeShapeType="1"/>
              </p:cNvSpPr>
              <p:nvPr/>
            </p:nvSpPr>
            <p:spPr bwMode="auto">
              <a:xfrm flipV="1">
                <a:off x="4671" y="3374"/>
                <a:ext cx="8"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08" name="Line 4708"/>
              <p:cNvSpPr>
                <a:spLocks noChangeShapeType="1"/>
              </p:cNvSpPr>
              <p:nvPr/>
            </p:nvSpPr>
            <p:spPr bwMode="auto">
              <a:xfrm>
                <a:off x="4679" y="3346"/>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09" name="Freeform 4709"/>
              <p:cNvSpPr>
                <a:spLocks/>
              </p:cNvSpPr>
              <p:nvPr/>
            </p:nvSpPr>
            <p:spPr bwMode="auto">
              <a:xfrm>
                <a:off x="4656"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10" name="Line 4710"/>
              <p:cNvSpPr>
                <a:spLocks noChangeShapeType="1"/>
              </p:cNvSpPr>
              <p:nvPr/>
            </p:nvSpPr>
            <p:spPr bwMode="auto">
              <a:xfrm flipV="1">
                <a:off x="4679" y="3363"/>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11" name="Line 4711"/>
              <p:cNvSpPr>
                <a:spLocks noChangeShapeType="1"/>
              </p:cNvSpPr>
              <p:nvPr/>
            </p:nvSpPr>
            <p:spPr bwMode="auto">
              <a:xfrm>
                <a:off x="4688" y="3348"/>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12" name="Freeform 4712"/>
              <p:cNvSpPr>
                <a:spLocks/>
              </p:cNvSpPr>
              <p:nvPr/>
            </p:nvSpPr>
            <p:spPr bwMode="auto">
              <a:xfrm>
                <a:off x="4665" y="334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13" name="Line 4713"/>
              <p:cNvSpPr>
                <a:spLocks noChangeShapeType="1"/>
              </p:cNvSpPr>
              <p:nvPr/>
            </p:nvSpPr>
            <p:spPr bwMode="auto">
              <a:xfrm flipV="1">
                <a:off x="4688" y="3344"/>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14" name="Line 4714"/>
              <p:cNvSpPr>
                <a:spLocks noChangeShapeType="1"/>
              </p:cNvSpPr>
              <p:nvPr/>
            </p:nvSpPr>
            <p:spPr bwMode="auto">
              <a:xfrm>
                <a:off x="4696" y="3315"/>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15" name="Freeform 4715"/>
              <p:cNvSpPr>
                <a:spLocks/>
              </p:cNvSpPr>
              <p:nvPr/>
            </p:nvSpPr>
            <p:spPr bwMode="auto">
              <a:xfrm>
                <a:off x="4674" y="331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16" name="Line 4716"/>
              <p:cNvSpPr>
                <a:spLocks noChangeShapeType="1"/>
              </p:cNvSpPr>
              <p:nvPr/>
            </p:nvSpPr>
            <p:spPr bwMode="auto">
              <a:xfrm>
                <a:off x="4696" y="3344"/>
                <a:ext cx="9"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17" name="Line 4717"/>
              <p:cNvSpPr>
                <a:spLocks noChangeShapeType="1"/>
              </p:cNvSpPr>
              <p:nvPr/>
            </p:nvSpPr>
            <p:spPr bwMode="auto">
              <a:xfrm>
                <a:off x="4705" y="3325"/>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18" name="Freeform 4718"/>
              <p:cNvSpPr>
                <a:spLocks/>
              </p:cNvSpPr>
              <p:nvPr/>
            </p:nvSpPr>
            <p:spPr bwMode="auto">
              <a:xfrm>
                <a:off x="4682"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19" name="Line 4719"/>
              <p:cNvSpPr>
                <a:spLocks noChangeShapeType="1"/>
              </p:cNvSpPr>
              <p:nvPr/>
            </p:nvSpPr>
            <p:spPr bwMode="auto">
              <a:xfrm flipV="1">
                <a:off x="4705" y="3332"/>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20" name="Line 4720"/>
              <p:cNvSpPr>
                <a:spLocks noChangeShapeType="1"/>
              </p:cNvSpPr>
              <p:nvPr/>
            </p:nvSpPr>
            <p:spPr bwMode="auto">
              <a:xfrm>
                <a:off x="4714" y="3316"/>
                <a:ext cx="0" cy="1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21" name="Freeform 4721"/>
              <p:cNvSpPr>
                <a:spLocks/>
              </p:cNvSpPr>
              <p:nvPr/>
            </p:nvSpPr>
            <p:spPr bwMode="auto">
              <a:xfrm>
                <a:off x="4691"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22" name="Line 4722"/>
              <p:cNvSpPr>
                <a:spLocks noChangeShapeType="1"/>
              </p:cNvSpPr>
              <p:nvPr/>
            </p:nvSpPr>
            <p:spPr bwMode="auto">
              <a:xfrm flipV="1">
                <a:off x="4714" y="3324"/>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23" name="Line 4723"/>
              <p:cNvSpPr>
                <a:spLocks noChangeShapeType="1"/>
              </p:cNvSpPr>
              <p:nvPr/>
            </p:nvSpPr>
            <p:spPr bwMode="auto">
              <a:xfrm>
                <a:off x="4722" y="3309"/>
                <a:ext cx="0" cy="15"/>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24" name="Freeform 4724"/>
              <p:cNvSpPr>
                <a:spLocks/>
              </p:cNvSpPr>
              <p:nvPr/>
            </p:nvSpPr>
            <p:spPr bwMode="auto">
              <a:xfrm>
                <a:off x="4699" y="330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25" name="Line 4725"/>
              <p:cNvSpPr>
                <a:spLocks noChangeShapeType="1"/>
              </p:cNvSpPr>
              <p:nvPr/>
            </p:nvSpPr>
            <p:spPr bwMode="auto">
              <a:xfrm>
                <a:off x="4722" y="3324"/>
                <a:ext cx="9" cy="3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26" name="Line 4726"/>
              <p:cNvSpPr>
                <a:spLocks noChangeShapeType="1"/>
              </p:cNvSpPr>
              <p:nvPr/>
            </p:nvSpPr>
            <p:spPr bwMode="auto">
              <a:xfrm>
                <a:off x="4731" y="3327"/>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27" name="Freeform 4727"/>
              <p:cNvSpPr>
                <a:spLocks/>
              </p:cNvSpPr>
              <p:nvPr/>
            </p:nvSpPr>
            <p:spPr bwMode="auto">
              <a:xfrm>
                <a:off x="4708" y="332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28" name="Line 4728"/>
              <p:cNvSpPr>
                <a:spLocks noChangeShapeType="1"/>
              </p:cNvSpPr>
              <p:nvPr/>
            </p:nvSpPr>
            <p:spPr bwMode="auto">
              <a:xfrm>
                <a:off x="4731" y="3354"/>
                <a:ext cx="8"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29" name="Line 4729"/>
              <p:cNvSpPr>
                <a:spLocks noChangeShapeType="1"/>
              </p:cNvSpPr>
              <p:nvPr/>
            </p:nvSpPr>
            <p:spPr bwMode="auto">
              <a:xfrm>
                <a:off x="4739" y="3333"/>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30" name="Freeform 4730"/>
              <p:cNvSpPr>
                <a:spLocks/>
              </p:cNvSpPr>
              <p:nvPr/>
            </p:nvSpPr>
            <p:spPr bwMode="auto">
              <a:xfrm>
                <a:off x="4716" y="333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31" name="Line 4731"/>
              <p:cNvSpPr>
                <a:spLocks noChangeShapeType="1"/>
              </p:cNvSpPr>
              <p:nvPr/>
            </p:nvSpPr>
            <p:spPr bwMode="auto">
              <a:xfrm flipV="1">
                <a:off x="4739" y="3335"/>
                <a:ext cx="9" cy="2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32" name="Line 4732"/>
              <p:cNvSpPr>
                <a:spLocks noChangeShapeType="1"/>
              </p:cNvSpPr>
              <p:nvPr/>
            </p:nvSpPr>
            <p:spPr bwMode="auto">
              <a:xfrm>
                <a:off x="4748" y="3315"/>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33" name="Freeform 4733"/>
              <p:cNvSpPr>
                <a:spLocks/>
              </p:cNvSpPr>
              <p:nvPr/>
            </p:nvSpPr>
            <p:spPr bwMode="auto">
              <a:xfrm>
                <a:off x="4725"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34" name="Line 4734"/>
              <p:cNvSpPr>
                <a:spLocks noChangeShapeType="1"/>
              </p:cNvSpPr>
              <p:nvPr/>
            </p:nvSpPr>
            <p:spPr bwMode="auto">
              <a:xfrm flipV="1">
                <a:off x="4748" y="3324"/>
                <a:ext cx="8"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35" name="Line 4735"/>
              <p:cNvSpPr>
                <a:spLocks noChangeShapeType="1"/>
              </p:cNvSpPr>
              <p:nvPr/>
            </p:nvSpPr>
            <p:spPr bwMode="auto">
              <a:xfrm>
                <a:off x="4756" y="3304"/>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36" name="Freeform 4736"/>
              <p:cNvSpPr>
                <a:spLocks/>
              </p:cNvSpPr>
              <p:nvPr/>
            </p:nvSpPr>
            <p:spPr bwMode="auto">
              <a:xfrm>
                <a:off x="4734" y="330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37" name="Line 4737"/>
              <p:cNvSpPr>
                <a:spLocks noChangeShapeType="1"/>
              </p:cNvSpPr>
              <p:nvPr/>
            </p:nvSpPr>
            <p:spPr bwMode="auto">
              <a:xfrm flipV="1">
                <a:off x="4756" y="3295"/>
                <a:ext cx="9" cy="2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38" name="Line 4738"/>
              <p:cNvSpPr>
                <a:spLocks noChangeShapeType="1"/>
              </p:cNvSpPr>
              <p:nvPr/>
            </p:nvSpPr>
            <p:spPr bwMode="auto">
              <a:xfrm>
                <a:off x="4765" y="3266"/>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39" name="Freeform 4739"/>
              <p:cNvSpPr>
                <a:spLocks/>
              </p:cNvSpPr>
              <p:nvPr/>
            </p:nvSpPr>
            <p:spPr bwMode="auto">
              <a:xfrm>
                <a:off x="4742" y="32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40" name="Line 4740"/>
              <p:cNvSpPr>
                <a:spLocks noChangeShapeType="1"/>
              </p:cNvSpPr>
              <p:nvPr/>
            </p:nvSpPr>
            <p:spPr bwMode="auto">
              <a:xfrm flipV="1">
                <a:off x="4765" y="3272"/>
                <a:ext cx="9" cy="2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41" name="Line 4741"/>
              <p:cNvSpPr>
                <a:spLocks noChangeShapeType="1"/>
              </p:cNvSpPr>
              <p:nvPr/>
            </p:nvSpPr>
            <p:spPr bwMode="auto">
              <a:xfrm>
                <a:off x="4774" y="3225"/>
                <a:ext cx="0" cy="4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42" name="Freeform 4742"/>
              <p:cNvSpPr>
                <a:spLocks/>
              </p:cNvSpPr>
              <p:nvPr/>
            </p:nvSpPr>
            <p:spPr bwMode="auto">
              <a:xfrm>
                <a:off x="4751" y="322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43" name="Line 4743"/>
              <p:cNvSpPr>
                <a:spLocks noChangeShapeType="1"/>
              </p:cNvSpPr>
              <p:nvPr/>
            </p:nvSpPr>
            <p:spPr bwMode="auto">
              <a:xfrm>
                <a:off x="4774" y="3272"/>
                <a:ext cx="8" cy="2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44" name="Line 4744"/>
              <p:cNvSpPr>
                <a:spLocks noChangeShapeType="1"/>
              </p:cNvSpPr>
              <p:nvPr/>
            </p:nvSpPr>
            <p:spPr bwMode="auto">
              <a:xfrm>
                <a:off x="4782" y="3249"/>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45" name="Freeform 4745"/>
              <p:cNvSpPr>
                <a:spLocks/>
              </p:cNvSpPr>
              <p:nvPr/>
            </p:nvSpPr>
            <p:spPr bwMode="auto">
              <a:xfrm>
                <a:off x="4759" y="324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46" name="Line 4746"/>
              <p:cNvSpPr>
                <a:spLocks noChangeShapeType="1"/>
              </p:cNvSpPr>
              <p:nvPr/>
            </p:nvSpPr>
            <p:spPr bwMode="auto">
              <a:xfrm>
                <a:off x="4782" y="3293"/>
                <a:ext cx="9"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47" name="Line 4747"/>
              <p:cNvSpPr>
                <a:spLocks noChangeShapeType="1"/>
              </p:cNvSpPr>
              <p:nvPr/>
            </p:nvSpPr>
            <p:spPr bwMode="auto">
              <a:xfrm>
                <a:off x="4791" y="3277"/>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48" name="Freeform 4748"/>
              <p:cNvSpPr>
                <a:spLocks/>
              </p:cNvSpPr>
              <p:nvPr/>
            </p:nvSpPr>
            <p:spPr bwMode="auto">
              <a:xfrm>
                <a:off x="4768" y="327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49" name="Line 4749"/>
              <p:cNvSpPr>
                <a:spLocks noChangeShapeType="1"/>
              </p:cNvSpPr>
              <p:nvPr/>
            </p:nvSpPr>
            <p:spPr bwMode="auto">
              <a:xfrm>
                <a:off x="4791" y="3311"/>
                <a:ext cx="8" cy="3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50" name="Line 4750"/>
              <p:cNvSpPr>
                <a:spLocks noChangeShapeType="1"/>
              </p:cNvSpPr>
              <p:nvPr/>
            </p:nvSpPr>
            <p:spPr bwMode="auto">
              <a:xfrm>
                <a:off x="4799" y="3330"/>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51" name="Freeform 4751"/>
              <p:cNvSpPr>
                <a:spLocks/>
              </p:cNvSpPr>
              <p:nvPr/>
            </p:nvSpPr>
            <p:spPr bwMode="auto">
              <a:xfrm>
                <a:off x="4776"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52" name="Line 4752"/>
              <p:cNvSpPr>
                <a:spLocks noChangeShapeType="1"/>
              </p:cNvSpPr>
              <p:nvPr/>
            </p:nvSpPr>
            <p:spPr bwMode="auto">
              <a:xfrm>
                <a:off x="4799" y="3348"/>
                <a:ext cx="9" cy="3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53" name="Line 4753"/>
              <p:cNvSpPr>
                <a:spLocks noChangeShapeType="1"/>
              </p:cNvSpPr>
              <p:nvPr/>
            </p:nvSpPr>
            <p:spPr bwMode="auto">
              <a:xfrm>
                <a:off x="4808" y="3363"/>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54" name="Freeform 4754"/>
              <p:cNvSpPr>
                <a:spLocks/>
              </p:cNvSpPr>
              <p:nvPr/>
            </p:nvSpPr>
            <p:spPr bwMode="auto">
              <a:xfrm>
                <a:off x="4785" y="336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55" name="Line 4755"/>
              <p:cNvSpPr>
                <a:spLocks noChangeShapeType="1"/>
              </p:cNvSpPr>
              <p:nvPr/>
            </p:nvSpPr>
            <p:spPr bwMode="auto">
              <a:xfrm flipV="1">
                <a:off x="4808" y="3340"/>
                <a:ext cx="8" cy="4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56" name="Line 4756"/>
              <p:cNvSpPr>
                <a:spLocks noChangeShapeType="1"/>
              </p:cNvSpPr>
              <p:nvPr/>
            </p:nvSpPr>
            <p:spPr bwMode="auto">
              <a:xfrm>
                <a:off x="4816" y="3320"/>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57" name="Freeform 4757"/>
              <p:cNvSpPr>
                <a:spLocks/>
              </p:cNvSpPr>
              <p:nvPr/>
            </p:nvSpPr>
            <p:spPr bwMode="auto">
              <a:xfrm>
                <a:off x="4794" y="3320"/>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58" name="Line 4758"/>
              <p:cNvSpPr>
                <a:spLocks noChangeShapeType="1"/>
              </p:cNvSpPr>
              <p:nvPr/>
            </p:nvSpPr>
            <p:spPr bwMode="auto">
              <a:xfrm flipV="1">
                <a:off x="4816" y="3322"/>
                <a:ext cx="9" cy="1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59" name="Line 4759"/>
              <p:cNvSpPr>
                <a:spLocks noChangeShapeType="1"/>
              </p:cNvSpPr>
              <p:nvPr/>
            </p:nvSpPr>
            <p:spPr bwMode="auto">
              <a:xfrm>
                <a:off x="4825" y="3305"/>
                <a:ext cx="0" cy="1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60" name="Freeform 4760"/>
              <p:cNvSpPr>
                <a:spLocks/>
              </p:cNvSpPr>
              <p:nvPr/>
            </p:nvSpPr>
            <p:spPr bwMode="auto">
              <a:xfrm>
                <a:off x="4802" y="330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61" name="Line 4761"/>
              <p:cNvSpPr>
                <a:spLocks noChangeShapeType="1"/>
              </p:cNvSpPr>
              <p:nvPr/>
            </p:nvSpPr>
            <p:spPr bwMode="auto">
              <a:xfrm>
                <a:off x="4825" y="3322"/>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62" name="Line 4762"/>
              <p:cNvSpPr>
                <a:spLocks noChangeShapeType="1"/>
              </p:cNvSpPr>
              <p:nvPr/>
            </p:nvSpPr>
            <p:spPr bwMode="auto">
              <a:xfrm>
                <a:off x="4833" y="3311"/>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63" name="Freeform 4763"/>
              <p:cNvSpPr>
                <a:spLocks/>
              </p:cNvSpPr>
              <p:nvPr/>
            </p:nvSpPr>
            <p:spPr bwMode="auto">
              <a:xfrm>
                <a:off x="4811" y="331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64" name="Line 4764"/>
              <p:cNvSpPr>
                <a:spLocks noChangeShapeType="1"/>
              </p:cNvSpPr>
              <p:nvPr/>
            </p:nvSpPr>
            <p:spPr bwMode="auto">
              <a:xfrm flipV="1">
                <a:off x="4833" y="3296"/>
                <a:ext cx="9" cy="3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65" name="Line 4765"/>
              <p:cNvSpPr>
                <a:spLocks noChangeShapeType="1"/>
              </p:cNvSpPr>
              <p:nvPr/>
            </p:nvSpPr>
            <p:spPr bwMode="auto">
              <a:xfrm>
                <a:off x="4842" y="3255"/>
                <a:ext cx="0" cy="4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66" name="Freeform 4766"/>
              <p:cNvSpPr>
                <a:spLocks/>
              </p:cNvSpPr>
              <p:nvPr/>
            </p:nvSpPr>
            <p:spPr bwMode="auto">
              <a:xfrm>
                <a:off x="4819" y="325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67" name="Line 4767"/>
              <p:cNvSpPr>
                <a:spLocks noChangeShapeType="1"/>
              </p:cNvSpPr>
              <p:nvPr/>
            </p:nvSpPr>
            <p:spPr bwMode="auto">
              <a:xfrm>
                <a:off x="4842" y="3296"/>
                <a:ext cx="9"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68" name="Line 4768"/>
              <p:cNvSpPr>
                <a:spLocks noChangeShapeType="1"/>
              </p:cNvSpPr>
              <p:nvPr/>
            </p:nvSpPr>
            <p:spPr bwMode="auto">
              <a:xfrm>
                <a:off x="4851" y="3286"/>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69" name="Freeform 4769"/>
              <p:cNvSpPr>
                <a:spLocks/>
              </p:cNvSpPr>
              <p:nvPr/>
            </p:nvSpPr>
            <p:spPr bwMode="auto">
              <a:xfrm>
                <a:off x="4828" y="328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70" name="Line 4770"/>
              <p:cNvSpPr>
                <a:spLocks noChangeShapeType="1"/>
              </p:cNvSpPr>
              <p:nvPr/>
            </p:nvSpPr>
            <p:spPr bwMode="auto">
              <a:xfrm>
                <a:off x="4851" y="3320"/>
                <a:ext cx="8" cy="3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71" name="Line 4771"/>
              <p:cNvSpPr>
                <a:spLocks noChangeShapeType="1"/>
              </p:cNvSpPr>
              <p:nvPr/>
            </p:nvSpPr>
            <p:spPr bwMode="auto">
              <a:xfrm>
                <a:off x="4859" y="3324"/>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72" name="Freeform 4772"/>
              <p:cNvSpPr>
                <a:spLocks/>
              </p:cNvSpPr>
              <p:nvPr/>
            </p:nvSpPr>
            <p:spPr bwMode="auto">
              <a:xfrm>
                <a:off x="4836" y="332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73" name="Line 4773"/>
              <p:cNvSpPr>
                <a:spLocks noChangeShapeType="1"/>
              </p:cNvSpPr>
              <p:nvPr/>
            </p:nvSpPr>
            <p:spPr bwMode="auto">
              <a:xfrm flipV="1">
                <a:off x="4859" y="3349"/>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74" name="Line 4774"/>
              <p:cNvSpPr>
                <a:spLocks noChangeShapeType="1"/>
              </p:cNvSpPr>
              <p:nvPr/>
            </p:nvSpPr>
            <p:spPr bwMode="auto">
              <a:xfrm>
                <a:off x="4868" y="3316"/>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75" name="Freeform 4775"/>
              <p:cNvSpPr>
                <a:spLocks/>
              </p:cNvSpPr>
              <p:nvPr/>
            </p:nvSpPr>
            <p:spPr bwMode="auto">
              <a:xfrm>
                <a:off x="4845" y="33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76" name="Line 4776"/>
              <p:cNvSpPr>
                <a:spLocks noChangeShapeType="1"/>
              </p:cNvSpPr>
              <p:nvPr/>
            </p:nvSpPr>
            <p:spPr bwMode="auto">
              <a:xfrm>
                <a:off x="4868" y="3349"/>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77" name="Line 4777"/>
              <p:cNvSpPr>
                <a:spLocks noChangeShapeType="1"/>
              </p:cNvSpPr>
              <p:nvPr/>
            </p:nvSpPr>
            <p:spPr bwMode="auto">
              <a:xfrm>
                <a:off x="4876" y="3320"/>
                <a:ext cx="0" cy="3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78" name="Freeform 4778"/>
              <p:cNvSpPr>
                <a:spLocks/>
              </p:cNvSpPr>
              <p:nvPr/>
            </p:nvSpPr>
            <p:spPr bwMode="auto">
              <a:xfrm>
                <a:off x="4853" y="332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79" name="Line 4779"/>
              <p:cNvSpPr>
                <a:spLocks noChangeShapeType="1"/>
              </p:cNvSpPr>
              <p:nvPr/>
            </p:nvSpPr>
            <p:spPr bwMode="auto">
              <a:xfrm>
                <a:off x="4876" y="3354"/>
                <a:ext cx="9" cy="2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80" name="Line 4780"/>
              <p:cNvSpPr>
                <a:spLocks noChangeShapeType="1"/>
              </p:cNvSpPr>
              <p:nvPr/>
            </p:nvSpPr>
            <p:spPr bwMode="auto">
              <a:xfrm>
                <a:off x="4885" y="3334"/>
                <a:ext cx="0" cy="4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81" name="Freeform 4781"/>
              <p:cNvSpPr>
                <a:spLocks/>
              </p:cNvSpPr>
              <p:nvPr/>
            </p:nvSpPr>
            <p:spPr bwMode="auto">
              <a:xfrm>
                <a:off x="4862"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82" name="Line 4782"/>
              <p:cNvSpPr>
                <a:spLocks noChangeShapeType="1"/>
              </p:cNvSpPr>
              <p:nvPr/>
            </p:nvSpPr>
            <p:spPr bwMode="auto">
              <a:xfrm flipV="1">
                <a:off x="4885" y="3353"/>
                <a:ext cx="8" cy="2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83" name="Line 4783"/>
              <p:cNvSpPr>
                <a:spLocks noChangeShapeType="1"/>
              </p:cNvSpPr>
              <p:nvPr/>
            </p:nvSpPr>
            <p:spPr bwMode="auto">
              <a:xfrm>
                <a:off x="4893" y="3317"/>
                <a:ext cx="0" cy="3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84" name="Freeform 4784"/>
              <p:cNvSpPr>
                <a:spLocks/>
              </p:cNvSpPr>
              <p:nvPr/>
            </p:nvSpPr>
            <p:spPr bwMode="auto">
              <a:xfrm>
                <a:off x="4871" y="331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85" name="Line 4785"/>
              <p:cNvSpPr>
                <a:spLocks noChangeShapeType="1"/>
              </p:cNvSpPr>
              <p:nvPr/>
            </p:nvSpPr>
            <p:spPr bwMode="auto">
              <a:xfrm flipV="1">
                <a:off x="4893" y="3337"/>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86" name="Line 4786"/>
              <p:cNvSpPr>
                <a:spLocks noChangeShapeType="1"/>
              </p:cNvSpPr>
              <p:nvPr/>
            </p:nvSpPr>
            <p:spPr bwMode="auto">
              <a:xfrm>
                <a:off x="4902" y="3313"/>
                <a:ext cx="0" cy="24"/>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87" name="Freeform 4787"/>
              <p:cNvSpPr>
                <a:spLocks/>
              </p:cNvSpPr>
              <p:nvPr/>
            </p:nvSpPr>
            <p:spPr bwMode="auto">
              <a:xfrm>
                <a:off x="4879" y="331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88" name="Line 4788"/>
              <p:cNvSpPr>
                <a:spLocks noChangeShapeType="1"/>
              </p:cNvSpPr>
              <p:nvPr/>
            </p:nvSpPr>
            <p:spPr bwMode="auto">
              <a:xfrm>
                <a:off x="4902" y="3337"/>
                <a:ext cx="9" cy="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89" name="Line 4789"/>
              <p:cNvSpPr>
                <a:spLocks noChangeShapeType="1"/>
              </p:cNvSpPr>
              <p:nvPr/>
            </p:nvSpPr>
            <p:spPr bwMode="auto">
              <a:xfrm>
                <a:off x="4911" y="3319"/>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90" name="Freeform 4790"/>
              <p:cNvSpPr>
                <a:spLocks/>
              </p:cNvSpPr>
              <p:nvPr/>
            </p:nvSpPr>
            <p:spPr bwMode="auto">
              <a:xfrm>
                <a:off x="4888" y="3319"/>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91" name="Line 4791"/>
              <p:cNvSpPr>
                <a:spLocks noChangeShapeType="1"/>
              </p:cNvSpPr>
              <p:nvPr/>
            </p:nvSpPr>
            <p:spPr bwMode="auto">
              <a:xfrm flipV="1">
                <a:off x="4911" y="3322"/>
                <a:ext cx="8" cy="1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92" name="Line 4792"/>
              <p:cNvSpPr>
                <a:spLocks noChangeShapeType="1"/>
              </p:cNvSpPr>
              <p:nvPr/>
            </p:nvSpPr>
            <p:spPr bwMode="auto">
              <a:xfrm>
                <a:off x="4919" y="3294"/>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93" name="Freeform 4793"/>
              <p:cNvSpPr>
                <a:spLocks/>
              </p:cNvSpPr>
              <p:nvPr/>
            </p:nvSpPr>
            <p:spPr bwMode="auto">
              <a:xfrm>
                <a:off x="4896" y="329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94" name="Line 4794"/>
              <p:cNvSpPr>
                <a:spLocks noChangeShapeType="1"/>
              </p:cNvSpPr>
              <p:nvPr/>
            </p:nvSpPr>
            <p:spPr bwMode="auto">
              <a:xfrm>
                <a:off x="4919" y="3322"/>
                <a:ext cx="9"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95" name="Line 4795"/>
              <p:cNvSpPr>
                <a:spLocks noChangeShapeType="1"/>
              </p:cNvSpPr>
              <p:nvPr/>
            </p:nvSpPr>
            <p:spPr bwMode="auto">
              <a:xfrm>
                <a:off x="4928" y="3316"/>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96" name="Freeform 4796"/>
              <p:cNvSpPr>
                <a:spLocks/>
              </p:cNvSpPr>
              <p:nvPr/>
            </p:nvSpPr>
            <p:spPr bwMode="auto">
              <a:xfrm>
                <a:off x="4905" y="33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397" name="Line 4797"/>
              <p:cNvSpPr>
                <a:spLocks noChangeShapeType="1"/>
              </p:cNvSpPr>
              <p:nvPr/>
            </p:nvSpPr>
            <p:spPr bwMode="auto">
              <a:xfrm>
                <a:off x="4928" y="3338"/>
                <a:ext cx="8"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398" name="Line 4798"/>
              <p:cNvSpPr>
                <a:spLocks noChangeShapeType="1"/>
              </p:cNvSpPr>
              <p:nvPr/>
            </p:nvSpPr>
            <p:spPr bwMode="auto">
              <a:xfrm>
                <a:off x="4936" y="3321"/>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399" name="Freeform 4799"/>
              <p:cNvSpPr>
                <a:spLocks/>
              </p:cNvSpPr>
              <p:nvPr/>
            </p:nvSpPr>
            <p:spPr bwMode="auto">
              <a:xfrm>
                <a:off x="4913" y="332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00" name="Line 4800"/>
              <p:cNvSpPr>
                <a:spLocks noChangeShapeType="1"/>
              </p:cNvSpPr>
              <p:nvPr/>
            </p:nvSpPr>
            <p:spPr bwMode="auto">
              <a:xfrm>
                <a:off x="4936" y="3344"/>
                <a:ext cx="9" cy="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01" name="Line 4801"/>
              <p:cNvSpPr>
                <a:spLocks noChangeShapeType="1"/>
              </p:cNvSpPr>
              <p:nvPr/>
            </p:nvSpPr>
            <p:spPr bwMode="auto">
              <a:xfrm>
                <a:off x="4945" y="3322"/>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02" name="Freeform 4802"/>
              <p:cNvSpPr>
                <a:spLocks/>
              </p:cNvSpPr>
              <p:nvPr/>
            </p:nvSpPr>
            <p:spPr bwMode="auto">
              <a:xfrm>
                <a:off x="4922" y="3322"/>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03" name="Line 4803"/>
              <p:cNvSpPr>
                <a:spLocks noChangeShapeType="1"/>
              </p:cNvSpPr>
              <p:nvPr/>
            </p:nvSpPr>
            <p:spPr bwMode="auto">
              <a:xfrm flipV="1">
                <a:off x="4945" y="3338"/>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04" name="Line 4804"/>
              <p:cNvSpPr>
                <a:spLocks noChangeShapeType="1"/>
              </p:cNvSpPr>
              <p:nvPr/>
            </p:nvSpPr>
            <p:spPr bwMode="auto">
              <a:xfrm>
                <a:off x="4953" y="3301"/>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05" name="Freeform 4805"/>
              <p:cNvSpPr>
                <a:spLocks/>
              </p:cNvSpPr>
              <p:nvPr/>
            </p:nvSpPr>
            <p:spPr bwMode="auto">
              <a:xfrm>
                <a:off x="4931" y="3301"/>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06" name="Line 4806"/>
              <p:cNvSpPr>
                <a:spLocks noChangeShapeType="1"/>
              </p:cNvSpPr>
              <p:nvPr/>
            </p:nvSpPr>
            <p:spPr bwMode="auto">
              <a:xfrm>
                <a:off x="4953" y="3338"/>
                <a:ext cx="9"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07" name="Line 4807"/>
              <p:cNvSpPr>
                <a:spLocks noChangeShapeType="1"/>
              </p:cNvSpPr>
              <p:nvPr/>
            </p:nvSpPr>
            <p:spPr bwMode="auto">
              <a:xfrm>
                <a:off x="4962" y="3316"/>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08" name="Freeform 4808"/>
              <p:cNvSpPr>
                <a:spLocks/>
              </p:cNvSpPr>
              <p:nvPr/>
            </p:nvSpPr>
            <p:spPr bwMode="auto">
              <a:xfrm>
                <a:off x="4939" y="331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09" name="Line 4809"/>
              <p:cNvSpPr>
                <a:spLocks noChangeShapeType="1"/>
              </p:cNvSpPr>
              <p:nvPr/>
            </p:nvSpPr>
            <p:spPr bwMode="auto">
              <a:xfrm flipV="1">
                <a:off x="4962" y="3336"/>
                <a:ext cx="9" cy="11"/>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10" name="Line 4810"/>
              <p:cNvSpPr>
                <a:spLocks noChangeShapeType="1"/>
              </p:cNvSpPr>
              <p:nvPr/>
            </p:nvSpPr>
            <p:spPr bwMode="auto">
              <a:xfrm>
                <a:off x="4971" y="3305"/>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11" name="Freeform 4811"/>
              <p:cNvSpPr>
                <a:spLocks/>
              </p:cNvSpPr>
              <p:nvPr/>
            </p:nvSpPr>
            <p:spPr bwMode="auto">
              <a:xfrm>
                <a:off x="4948" y="330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12" name="Line 4812"/>
              <p:cNvSpPr>
                <a:spLocks noChangeShapeType="1"/>
              </p:cNvSpPr>
              <p:nvPr/>
            </p:nvSpPr>
            <p:spPr bwMode="auto">
              <a:xfrm>
                <a:off x="4971" y="3336"/>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13" name="Line 4813"/>
              <p:cNvSpPr>
                <a:spLocks noChangeShapeType="1"/>
              </p:cNvSpPr>
              <p:nvPr/>
            </p:nvSpPr>
            <p:spPr bwMode="auto">
              <a:xfrm>
                <a:off x="4979" y="3323"/>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14" name="Freeform 4814"/>
              <p:cNvSpPr>
                <a:spLocks/>
              </p:cNvSpPr>
              <p:nvPr/>
            </p:nvSpPr>
            <p:spPr bwMode="auto">
              <a:xfrm>
                <a:off x="4956"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15" name="Line 4815"/>
              <p:cNvSpPr>
                <a:spLocks noChangeShapeType="1"/>
              </p:cNvSpPr>
              <p:nvPr/>
            </p:nvSpPr>
            <p:spPr bwMode="auto">
              <a:xfrm>
                <a:off x="4979" y="3352"/>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16" name="Line 4816"/>
              <p:cNvSpPr>
                <a:spLocks noChangeShapeType="1"/>
              </p:cNvSpPr>
              <p:nvPr/>
            </p:nvSpPr>
            <p:spPr bwMode="auto">
              <a:xfrm>
                <a:off x="4988" y="3347"/>
                <a:ext cx="0" cy="1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17" name="Freeform 4817"/>
              <p:cNvSpPr>
                <a:spLocks/>
              </p:cNvSpPr>
              <p:nvPr/>
            </p:nvSpPr>
            <p:spPr bwMode="auto">
              <a:xfrm>
                <a:off x="4965" y="334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18" name="Line 4818"/>
              <p:cNvSpPr>
                <a:spLocks noChangeShapeType="1"/>
              </p:cNvSpPr>
              <p:nvPr/>
            </p:nvSpPr>
            <p:spPr bwMode="auto">
              <a:xfrm flipV="1">
                <a:off x="4988" y="3356"/>
                <a:ext cx="8" cy="9"/>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19" name="Line 4819"/>
              <p:cNvSpPr>
                <a:spLocks noChangeShapeType="1"/>
              </p:cNvSpPr>
              <p:nvPr/>
            </p:nvSpPr>
            <p:spPr bwMode="auto">
              <a:xfrm>
                <a:off x="4996" y="3330"/>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20" name="Freeform 4820"/>
              <p:cNvSpPr>
                <a:spLocks/>
              </p:cNvSpPr>
              <p:nvPr/>
            </p:nvSpPr>
            <p:spPr bwMode="auto">
              <a:xfrm>
                <a:off x="4973" y="333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21" name="Line 4821"/>
              <p:cNvSpPr>
                <a:spLocks noChangeShapeType="1"/>
              </p:cNvSpPr>
              <p:nvPr/>
            </p:nvSpPr>
            <p:spPr bwMode="auto">
              <a:xfrm flipV="1">
                <a:off x="4996" y="3342"/>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22" name="Line 4822"/>
              <p:cNvSpPr>
                <a:spLocks noChangeShapeType="1"/>
              </p:cNvSpPr>
              <p:nvPr/>
            </p:nvSpPr>
            <p:spPr bwMode="auto">
              <a:xfrm>
                <a:off x="5005" y="3315"/>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23" name="Freeform 4823"/>
              <p:cNvSpPr>
                <a:spLocks/>
              </p:cNvSpPr>
              <p:nvPr/>
            </p:nvSpPr>
            <p:spPr bwMode="auto">
              <a:xfrm>
                <a:off x="4982"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24" name="Line 4824"/>
              <p:cNvSpPr>
                <a:spLocks noChangeShapeType="1"/>
              </p:cNvSpPr>
              <p:nvPr/>
            </p:nvSpPr>
            <p:spPr bwMode="auto">
              <a:xfrm>
                <a:off x="5005" y="3342"/>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25" name="Line 4825"/>
              <p:cNvSpPr>
                <a:spLocks noChangeShapeType="1"/>
              </p:cNvSpPr>
              <p:nvPr/>
            </p:nvSpPr>
            <p:spPr bwMode="auto">
              <a:xfrm>
                <a:off x="5013" y="3326"/>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26" name="Freeform 4826"/>
              <p:cNvSpPr>
                <a:spLocks/>
              </p:cNvSpPr>
              <p:nvPr/>
            </p:nvSpPr>
            <p:spPr bwMode="auto">
              <a:xfrm>
                <a:off x="4990" y="332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27" name="Line 4827"/>
              <p:cNvSpPr>
                <a:spLocks noChangeShapeType="1"/>
              </p:cNvSpPr>
              <p:nvPr/>
            </p:nvSpPr>
            <p:spPr bwMode="auto">
              <a:xfrm>
                <a:off x="5013" y="3354"/>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28" name="Line 4828"/>
              <p:cNvSpPr>
                <a:spLocks noChangeShapeType="1"/>
              </p:cNvSpPr>
              <p:nvPr/>
            </p:nvSpPr>
            <p:spPr bwMode="auto">
              <a:xfrm>
                <a:off x="5022" y="3325"/>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29" name="Freeform 4829"/>
              <p:cNvSpPr>
                <a:spLocks/>
              </p:cNvSpPr>
              <p:nvPr/>
            </p:nvSpPr>
            <p:spPr bwMode="auto">
              <a:xfrm>
                <a:off x="4999" y="332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30" name="Line 4830"/>
              <p:cNvSpPr>
                <a:spLocks noChangeShapeType="1"/>
              </p:cNvSpPr>
              <p:nvPr/>
            </p:nvSpPr>
            <p:spPr bwMode="auto">
              <a:xfrm>
                <a:off x="5022" y="3362"/>
                <a:ext cx="8" cy="2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31" name="Line 4831"/>
              <p:cNvSpPr>
                <a:spLocks noChangeShapeType="1"/>
              </p:cNvSpPr>
              <p:nvPr/>
            </p:nvSpPr>
            <p:spPr bwMode="auto">
              <a:xfrm>
                <a:off x="5030" y="3348"/>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32" name="Freeform 4832"/>
              <p:cNvSpPr>
                <a:spLocks/>
              </p:cNvSpPr>
              <p:nvPr/>
            </p:nvSpPr>
            <p:spPr bwMode="auto">
              <a:xfrm>
                <a:off x="5008" y="3348"/>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33" name="Line 4833"/>
              <p:cNvSpPr>
                <a:spLocks noChangeShapeType="1"/>
              </p:cNvSpPr>
              <p:nvPr/>
            </p:nvSpPr>
            <p:spPr bwMode="auto">
              <a:xfrm flipV="1">
                <a:off x="5030" y="3373"/>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34" name="Line 4834"/>
              <p:cNvSpPr>
                <a:spLocks noChangeShapeType="1"/>
              </p:cNvSpPr>
              <p:nvPr/>
            </p:nvSpPr>
            <p:spPr bwMode="auto">
              <a:xfrm>
                <a:off x="5039" y="3340"/>
                <a:ext cx="0" cy="3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35" name="Freeform 4835"/>
              <p:cNvSpPr>
                <a:spLocks/>
              </p:cNvSpPr>
              <p:nvPr/>
            </p:nvSpPr>
            <p:spPr bwMode="auto">
              <a:xfrm>
                <a:off x="5016" y="334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36" name="Line 4836"/>
              <p:cNvSpPr>
                <a:spLocks noChangeShapeType="1"/>
              </p:cNvSpPr>
              <p:nvPr/>
            </p:nvSpPr>
            <p:spPr bwMode="auto">
              <a:xfrm>
                <a:off x="5039" y="3373"/>
                <a:ext cx="9"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37" name="Line 4837"/>
              <p:cNvSpPr>
                <a:spLocks noChangeShapeType="1"/>
              </p:cNvSpPr>
              <p:nvPr/>
            </p:nvSpPr>
            <p:spPr bwMode="auto">
              <a:xfrm>
                <a:off x="5048" y="3364"/>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38" name="Freeform 4838"/>
              <p:cNvSpPr>
                <a:spLocks/>
              </p:cNvSpPr>
              <p:nvPr/>
            </p:nvSpPr>
            <p:spPr bwMode="auto">
              <a:xfrm>
                <a:off x="5025" y="336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39" name="Line 4839"/>
              <p:cNvSpPr>
                <a:spLocks noChangeShapeType="1"/>
              </p:cNvSpPr>
              <p:nvPr/>
            </p:nvSpPr>
            <p:spPr bwMode="auto">
              <a:xfrm flipV="1">
                <a:off x="5048" y="3373"/>
                <a:ext cx="8" cy="12"/>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40" name="Line 4840"/>
              <p:cNvSpPr>
                <a:spLocks noChangeShapeType="1"/>
              </p:cNvSpPr>
              <p:nvPr/>
            </p:nvSpPr>
            <p:spPr bwMode="auto">
              <a:xfrm>
                <a:off x="5056" y="3346"/>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41" name="Freeform 4841"/>
              <p:cNvSpPr>
                <a:spLocks/>
              </p:cNvSpPr>
              <p:nvPr/>
            </p:nvSpPr>
            <p:spPr bwMode="auto">
              <a:xfrm>
                <a:off x="5033" y="334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42" name="Line 4842"/>
              <p:cNvSpPr>
                <a:spLocks noChangeShapeType="1"/>
              </p:cNvSpPr>
              <p:nvPr/>
            </p:nvSpPr>
            <p:spPr bwMode="auto">
              <a:xfrm>
                <a:off x="5056" y="3373"/>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43" name="Line 4843"/>
              <p:cNvSpPr>
                <a:spLocks noChangeShapeType="1"/>
              </p:cNvSpPr>
              <p:nvPr/>
            </p:nvSpPr>
            <p:spPr bwMode="auto">
              <a:xfrm>
                <a:off x="5065" y="3359"/>
                <a:ext cx="0" cy="2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44" name="Freeform 4844"/>
              <p:cNvSpPr>
                <a:spLocks/>
              </p:cNvSpPr>
              <p:nvPr/>
            </p:nvSpPr>
            <p:spPr bwMode="auto">
              <a:xfrm>
                <a:off x="5042" y="335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45" name="Line 4845"/>
              <p:cNvSpPr>
                <a:spLocks noChangeShapeType="1"/>
              </p:cNvSpPr>
              <p:nvPr/>
            </p:nvSpPr>
            <p:spPr bwMode="auto">
              <a:xfrm>
                <a:off x="5065" y="3380"/>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46" name="Line 4846"/>
              <p:cNvSpPr>
                <a:spLocks noChangeShapeType="1"/>
              </p:cNvSpPr>
              <p:nvPr/>
            </p:nvSpPr>
            <p:spPr bwMode="auto">
              <a:xfrm>
                <a:off x="5073" y="3377"/>
                <a:ext cx="0" cy="1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47" name="Freeform 4847"/>
              <p:cNvSpPr>
                <a:spLocks/>
              </p:cNvSpPr>
              <p:nvPr/>
            </p:nvSpPr>
            <p:spPr bwMode="auto">
              <a:xfrm>
                <a:off x="5050" y="33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48" name="Line 4848"/>
              <p:cNvSpPr>
                <a:spLocks noChangeShapeType="1"/>
              </p:cNvSpPr>
              <p:nvPr/>
            </p:nvSpPr>
            <p:spPr bwMode="auto">
              <a:xfrm flipV="1">
                <a:off x="5073" y="3391"/>
                <a:ext cx="9"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49" name="Line 4849"/>
              <p:cNvSpPr>
                <a:spLocks noChangeShapeType="1"/>
              </p:cNvSpPr>
              <p:nvPr/>
            </p:nvSpPr>
            <p:spPr bwMode="auto">
              <a:xfrm>
                <a:off x="5082" y="3383"/>
                <a:ext cx="0" cy="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50" name="Freeform 4850"/>
              <p:cNvSpPr>
                <a:spLocks/>
              </p:cNvSpPr>
              <p:nvPr/>
            </p:nvSpPr>
            <p:spPr bwMode="auto">
              <a:xfrm>
                <a:off x="5059" y="338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51" name="Line 4851"/>
              <p:cNvSpPr>
                <a:spLocks noChangeShapeType="1"/>
              </p:cNvSpPr>
              <p:nvPr/>
            </p:nvSpPr>
            <p:spPr bwMode="auto">
              <a:xfrm flipV="1">
                <a:off x="5082" y="3383"/>
                <a:ext cx="8"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52" name="Line 4852"/>
              <p:cNvSpPr>
                <a:spLocks noChangeShapeType="1"/>
              </p:cNvSpPr>
              <p:nvPr/>
            </p:nvSpPr>
            <p:spPr bwMode="auto">
              <a:xfrm>
                <a:off x="5090" y="3374"/>
                <a:ext cx="0" cy="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53" name="Freeform 4853"/>
              <p:cNvSpPr>
                <a:spLocks/>
              </p:cNvSpPr>
              <p:nvPr/>
            </p:nvSpPr>
            <p:spPr bwMode="auto">
              <a:xfrm>
                <a:off x="5068" y="337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54" name="Line 4854"/>
              <p:cNvSpPr>
                <a:spLocks noChangeShapeType="1"/>
              </p:cNvSpPr>
              <p:nvPr/>
            </p:nvSpPr>
            <p:spPr bwMode="auto">
              <a:xfrm flipV="1">
                <a:off x="5090" y="3369"/>
                <a:ext cx="9" cy="1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55" name="Line 4855"/>
              <p:cNvSpPr>
                <a:spLocks noChangeShapeType="1"/>
              </p:cNvSpPr>
              <p:nvPr/>
            </p:nvSpPr>
            <p:spPr bwMode="auto">
              <a:xfrm>
                <a:off x="5099" y="3347"/>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56" name="Freeform 4856"/>
              <p:cNvSpPr>
                <a:spLocks/>
              </p:cNvSpPr>
              <p:nvPr/>
            </p:nvSpPr>
            <p:spPr bwMode="auto">
              <a:xfrm>
                <a:off x="5076" y="334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57" name="Line 4857"/>
              <p:cNvSpPr>
                <a:spLocks noChangeShapeType="1"/>
              </p:cNvSpPr>
              <p:nvPr/>
            </p:nvSpPr>
            <p:spPr bwMode="auto">
              <a:xfrm flipV="1">
                <a:off x="5099" y="3344"/>
                <a:ext cx="9" cy="2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58" name="Line 4858"/>
              <p:cNvSpPr>
                <a:spLocks noChangeShapeType="1"/>
              </p:cNvSpPr>
              <p:nvPr/>
            </p:nvSpPr>
            <p:spPr bwMode="auto">
              <a:xfrm>
                <a:off x="5108" y="3316"/>
                <a:ext cx="0" cy="28"/>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59" name="Freeform 4859"/>
              <p:cNvSpPr>
                <a:spLocks/>
              </p:cNvSpPr>
              <p:nvPr/>
            </p:nvSpPr>
            <p:spPr bwMode="auto">
              <a:xfrm>
                <a:off x="5085" y="331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60" name="Line 4860"/>
              <p:cNvSpPr>
                <a:spLocks noChangeShapeType="1"/>
              </p:cNvSpPr>
              <p:nvPr/>
            </p:nvSpPr>
            <p:spPr bwMode="auto">
              <a:xfrm>
                <a:off x="5108" y="3344"/>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61" name="Line 4861"/>
              <p:cNvSpPr>
                <a:spLocks noChangeShapeType="1"/>
              </p:cNvSpPr>
              <p:nvPr/>
            </p:nvSpPr>
            <p:spPr bwMode="auto">
              <a:xfrm>
                <a:off x="5116" y="3318"/>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62" name="Freeform 4862"/>
              <p:cNvSpPr>
                <a:spLocks/>
              </p:cNvSpPr>
              <p:nvPr/>
            </p:nvSpPr>
            <p:spPr bwMode="auto">
              <a:xfrm>
                <a:off x="5093" y="3318"/>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63" name="Line 4863"/>
              <p:cNvSpPr>
                <a:spLocks noChangeShapeType="1"/>
              </p:cNvSpPr>
              <p:nvPr/>
            </p:nvSpPr>
            <p:spPr bwMode="auto">
              <a:xfrm>
                <a:off x="5116" y="3349"/>
                <a:ext cx="9"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64" name="Line 4864"/>
              <p:cNvSpPr>
                <a:spLocks noChangeShapeType="1"/>
              </p:cNvSpPr>
              <p:nvPr/>
            </p:nvSpPr>
            <p:spPr bwMode="auto">
              <a:xfrm>
                <a:off x="5125" y="3323"/>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65" name="Freeform 4865"/>
              <p:cNvSpPr>
                <a:spLocks/>
              </p:cNvSpPr>
              <p:nvPr/>
            </p:nvSpPr>
            <p:spPr bwMode="auto">
              <a:xfrm>
                <a:off x="5102" y="3323"/>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66" name="Line 4866"/>
              <p:cNvSpPr>
                <a:spLocks noChangeShapeType="1"/>
              </p:cNvSpPr>
              <p:nvPr/>
            </p:nvSpPr>
            <p:spPr bwMode="auto">
              <a:xfrm>
                <a:off x="5125" y="3352"/>
                <a:ext cx="8" cy="5"/>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67" name="Line 4867"/>
              <p:cNvSpPr>
                <a:spLocks noChangeShapeType="1"/>
              </p:cNvSpPr>
              <p:nvPr/>
            </p:nvSpPr>
            <p:spPr bwMode="auto">
              <a:xfrm>
                <a:off x="5133" y="3334"/>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68" name="Freeform 4868"/>
              <p:cNvSpPr>
                <a:spLocks/>
              </p:cNvSpPr>
              <p:nvPr/>
            </p:nvSpPr>
            <p:spPr bwMode="auto">
              <a:xfrm>
                <a:off x="5110" y="333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69" name="Line 4869"/>
              <p:cNvSpPr>
                <a:spLocks noChangeShapeType="1"/>
              </p:cNvSpPr>
              <p:nvPr/>
            </p:nvSpPr>
            <p:spPr bwMode="auto">
              <a:xfrm>
                <a:off x="5133" y="3357"/>
                <a:ext cx="9"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70" name="Line 4870"/>
              <p:cNvSpPr>
                <a:spLocks noChangeShapeType="1"/>
              </p:cNvSpPr>
              <p:nvPr/>
            </p:nvSpPr>
            <p:spPr bwMode="auto">
              <a:xfrm>
                <a:off x="5142" y="3341"/>
                <a:ext cx="0" cy="23"/>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71" name="Freeform 4871"/>
              <p:cNvSpPr>
                <a:spLocks/>
              </p:cNvSpPr>
              <p:nvPr/>
            </p:nvSpPr>
            <p:spPr bwMode="auto">
              <a:xfrm>
                <a:off x="5119" y="3341"/>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72" name="Line 4872"/>
              <p:cNvSpPr>
                <a:spLocks noChangeShapeType="1"/>
              </p:cNvSpPr>
              <p:nvPr/>
            </p:nvSpPr>
            <p:spPr bwMode="auto">
              <a:xfrm flipV="1">
                <a:off x="5142" y="3357"/>
                <a:ext cx="8" cy="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73" name="Line 4873"/>
              <p:cNvSpPr>
                <a:spLocks noChangeShapeType="1"/>
              </p:cNvSpPr>
              <p:nvPr/>
            </p:nvSpPr>
            <p:spPr bwMode="auto">
              <a:xfrm>
                <a:off x="5150" y="3337"/>
                <a:ext cx="0" cy="2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74" name="Freeform 4874"/>
              <p:cNvSpPr>
                <a:spLocks/>
              </p:cNvSpPr>
              <p:nvPr/>
            </p:nvSpPr>
            <p:spPr bwMode="auto">
              <a:xfrm>
                <a:off x="5128" y="3337"/>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75" name="Line 4875"/>
              <p:cNvSpPr>
                <a:spLocks noChangeShapeType="1"/>
              </p:cNvSpPr>
              <p:nvPr/>
            </p:nvSpPr>
            <p:spPr bwMode="auto">
              <a:xfrm flipV="1">
                <a:off x="5150" y="3303"/>
                <a:ext cx="9" cy="54"/>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76" name="Line 4876"/>
              <p:cNvSpPr>
                <a:spLocks noChangeShapeType="1"/>
              </p:cNvSpPr>
              <p:nvPr/>
            </p:nvSpPr>
            <p:spPr bwMode="auto">
              <a:xfrm>
                <a:off x="5159" y="3277"/>
                <a:ext cx="0" cy="2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77" name="Freeform 4877"/>
              <p:cNvSpPr>
                <a:spLocks/>
              </p:cNvSpPr>
              <p:nvPr/>
            </p:nvSpPr>
            <p:spPr bwMode="auto">
              <a:xfrm>
                <a:off x="5136" y="3277"/>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78" name="Line 4878"/>
              <p:cNvSpPr>
                <a:spLocks noChangeShapeType="1"/>
              </p:cNvSpPr>
              <p:nvPr/>
            </p:nvSpPr>
            <p:spPr bwMode="auto">
              <a:xfrm flipV="1">
                <a:off x="5159" y="3297"/>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79" name="Line 4879"/>
              <p:cNvSpPr>
                <a:spLocks noChangeShapeType="1"/>
              </p:cNvSpPr>
              <p:nvPr/>
            </p:nvSpPr>
            <p:spPr bwMode="auto">
              <a:xfrm>
                <a:off x="5168" y="3265"/>
                <a:ext cx="0" cy="3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80" name="Freeform 4880"/>
              <p:cNvSpPr>
                <a:spLocks/>
              </p:cNvSpPr>
              <p:nvPr/>
            </p:nvSpPr>
            <p:spPr bwMode="auto">
              <a:xfrm>
                <a:off x="5145" y="3265"/>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81" name="Line 4881"/>
              <p:cNvSpPr>
                <a:spLocks noChangeShapeType="1"/>
              </p:cNvSpPr>
              <p:nvPr/>
            </p:nvSpPr>
            <p:spPr bwMode="auto">
              <a:xfrm>
                <a:off x="5168" y="3297"/>
                <a:ext cx="8" cy="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82" name="Line 4882"/>
              <p:cNvSpPr>
                <a:spLocks noChangeShapeType="1"/>
              </p:cNvSpPr>
              <p:nvPr/>
            </p:nvSpPr>
            <p:spPr bwMode="auto">
              <a:xfrm>
                <a:off x="5176" y="3260"/>
                <a:ext cx="0" cy="3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83" name="Freeform 4883"/>
              <p:cNvSpPr>
                <a:spLocks/>
              </p:cNvSpPr>
              <p:nvPr/>
            </p:nvSpPr>
            <p:spPr bwMode="auto">
              <a:xfrm>
                <a:off x="5153" y="3260"/>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84" name="Line 4884"/>
              <p:cNvSpPr>
                <a:spLocks noChangeShapeType="1"/>
              </p:cNvSpPr>
              <p:nvPr/>
            </p:nvSpPr>
            <p:spPr bwMode="auto">
              <a:xfrm>
                <a:off x="5176" y="3297"/>
                <a:ext cx="9" cy="8"/>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85" name="Line 4885"/>
              <p:cNvSpPr>
                <a:spLocks noChangeShapeType="1"/>
              </p:cNvSpPr>
              <p:nvPr/>
            </p:nvSpPr>
            <p:spPr bwMode="auto">
              <a:xfrm>
                <a:off x="5185" y="3274"/>
                <a:ext cx="0" cy="3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86" name="Freeform 4886"/>
              <p:cNvSpPr>
                <a:spLocks/>
              </p:cNvSpPr>
              <p:nvPr/>
            </p:nvSpPr>
            <p:spPr bwMode="auto">
              <a:xfrm>
                <a:off x="5162" y="3274"/>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87" name="Line 4887"/>
              <p:cNvSpPr>
                <a:spLocks noChangeShapeType="1"/>
              </p:cNvSpPr>
              <p:nvPr/>
            </p:nvSpPr>
            <p:spPr bwMode="auto">
              <a:xfrm>
                <a:off x="5185" y="3305"/>
                <a:ext cx="8" cy="2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88" name="Line 4888"/>
              <p:cNvSpPr>
                <a:spLocks noChangeShapeType="1"/>
              </p:cNvSpPr>
              <p:nvPr/>
            </p:nvSpPr>
            <p:spPr bwMode="auto">
              <a:xfrm>
                <a:off x="5193" y="3304"/>
                <a:ext cx="0" cy="27"/>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89" name="Freeform 4889"/>
              <p:cNvSpPr>
                <a:spLocks/>
              </p:cNvSpPr>
              <p:nvPr/>
            </p:nvSpPr>
            <p:spPr bwMode="auto">
              <a:xfrm>
                <a:off x="5170" y="3304"/>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90" name="Line 4890"/>
              <p:cNvSpPr>
                <a:spLocks noChangeShapeType="1"/>
              </p:cNvSpPr>
              <p:nvPr/>
            </p:nvSpPr>
            <p:spPr bwMode="auto">
              <a:xfrm>
                <a:off x="5193" y="3331"/>
                <a:ext cx="9" cy="1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91" name="Line 4891"/>
              <p:cNvSpPr>
                <a:spLocks noChangeShapeType="1"/>
              </p:cNvSpPr>
              <p:nvPr/>
            </p:nvSpPr>
            <p:spPr bwMode="auto">
              <a:xfrm>
                <a:off x="5202" y="3315"/>
                <a:ext cx="0" cy="2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92" name="Freeform 4892"/>
              <p:cNvSpPr>
                <a:spLocks/>
              </p:cNvSpPr>
              <p:nvPr/>
            </p:nvSpPr>
            <p:spPr bwMode="auto">
              <a:xfrm>
                <a:off x="5179" y="331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93" name="Line 4893"/>
              <p:cNvSpPr>
                <a:spLocks noChangeShapeType="1"/>
              </p:cNvSpPr>
              <p:nvPr/>
            </p:nvSpPr>
            <p:spPr bwMode="auto">
              <a:xfrm flipV="1">
                <a:off x="5202" y="3328"/>
                <a:ext cx="8" cy="1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94" name="Line 4894"/>
              <p:cNvSpPr>
                <a:spLocks noChangeShapeType="1"/>
              </p:cNvSpPr>
              <p:nvPr/>
            </p:nvSpPr>
            <p:spPr bwMode="auto">
              <a:xfrm>
                <a:off x="5210" y="3289"/>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95" name="Freeform 4895"/>
              <p:cNvSpPr>
                <a:spLocks/>
              </p:cNvSpPr>
              <p:nvPr/>
            </p:nvSpPr>
            <p:spPr bwMode="auto">
              <a:xfrm>
                <a:off x="5187" y="3289"/>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496" name="Line 4896"/>
              <p:cNvSpPr>
                <a:spLocks noChangeShapeType="1"/>
              </p:cNvSpPr>
              <p:nvPr/>
            </p:nvSpPr>
            <p:spPr bwMode="auto">
              <a:xfrm flipV="1">
                <a:off x="5210" y="3322"/>
                <a:ext cx="9" cy="6"/>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497" name="Line 4897"/>
              <p:cNvSpPr>
                <a:spLocks noChangeShapeType="1"/>
              </p:cNvSpPr>
              <p:nvPr/>
            </p:nvSpPr>
            <p:spPr bwMode="auto">
              <a:xfrm>
                <a:off x="5219" y="3266"/>
                <a:ext cx="0" cy="56"/>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498" name="Freeform 4898"/>
              <p:cNvSpPr>
                <a:spLocks/>
              </p:cNvSpPr>
              <p:nvPr/>
            </p:nvSpPr>
            <p:spPr bwMode="auto">
              <a:xfrm>
                <a:off x="5196" y="3266"/>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grpSp>
        <p:sp>
          <p:nvSpPr>
            <p:cNvPr id="4126500" name="Line 4900"/>
            <p:cNvSpPr>
              <a:spLocks noChangeShapeType="1"/>
            </p:cNvSpPr>
            <p:nvPr/>
          </p:nvSpPr>
          <p:spPr bwMode="auto">
            <a:xfrm flipV="1">
              <a:off x="5219" y="3305"/>
              <a:ext cx="8"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501" name="Line 4901"/>
            <p:cNvSpPr>
              <a:spLocks noChangeShapeType="1"/>
            </p:cNvSpPr>
            <p:nvPr/>
          </p:nvSpPr>
          <p:spPr bwMode="auto">
            <a:xfrm>
              <a:off x="5227" y="3266"/>
              <a:ext cx="0" cy="39"/>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502" name="Freeform 4902"/>
            <p:cNvSpPr>
              <a:spLocks/>
            </p:cNvSpPr>
            <p:nvPr/>
          </p:nvSpPr>
          <p:spPr bwMode="auto">
            <a:xfrm>
              <a:off x="5205" y="3266"/>
              <a:ext cx="45"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503" name="Line 4903"/>
            <p:cNvSpPr>
              <a:spLocks noChangeShapeType="1"/>
            </p:cNvSpPr>
            <p:nvPr/>
          </p:nvSpPr>
          <p:spPr bwMode="auto">
            <a:xfrm flipV="1">
              <a:off x="5227" y="3285"/>
              <a:ext cx="9" cy="20"/>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504" name="Line 4904"/>
            <p:cNvSpPr>
              <a:spLocks noChangeShapeType="1"/>
            </p:cNvSpPr>
            <p:nvPr/>
          </p:nvSpPr>
          <p:spPr bwMode="auto">
            <a:xfrm>
              <a:off x="5236" y="3245"/>
              <a:ext cx="0" cy="40"/>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505" name="Freeform 4905"/>
            <p:cNvSpPr>
              <a:spLocks/>
            </p:cNvSpPr>
            <p:nvPr/>
          </p:nvSpPr>
          <p:spPr bwMode="auto">
            <a:xfrm>
              <a:off x="5213" y="3245"/>
              <a:ext cx="46" cy="0"/>
            </a:xfrm>
            <a:custGeom>
              <a:avLst/>
              <a:gdLst/>
              <a:ahLst/>
              <a:cxnLst>
                <a:cxn ang="0">
                  <a:pos x="0" y="0"/>
                </a:cxn>
                <a:cxn ang="0">
                  <a:pos x="48" y="0"/>
                </a:cxn>
                <a:cxn ang="0">
                  <a:pos x="0" y="0"/>
                </a:cxn>
              </a:cxnLst>
              <a:rect l="0" t="0" r="r" b="b"/>
              <a:pathLst>
                <a:path w="48">
                  <a:moveTo>
                    <a:pt x="0" y="0"/>
                  </a:moveTo>
                  <a:lnTo>
                    <a:pt x="48" y="0"/>
                  </a:lnTo>
                  <a:lnTo>
                    <a:pt x="0" y="0"/>
                  </a:lnTo>
                </a:path>
              </a:pathLst>
            </a:custGeom>
            <a:noFill/>
            <a:ln w="9525">
              <a:solidFill>
                <a:srgbClr val="FF0000"/>
              </a:solidFill>
              <a:prstDash val="solid"/>
              <a:round/>
              <a:headEnd/>
              <a:tailEnd/>
            </a:ln>
          </p:spPr>
          <p:txBody>
            <a:bodyPr/>
            <a:lstStyle/>
            <a:p>
              <a:pPr>
                <a:defRPr/>
              </a:pPr>
              <a:endParaRPr lang="en-US" sz="2000">
                <a:cs typeface="Arial" pitchFamily="34" charset="0"/>
              </a:endParaRPr>
            </a:p>
          </p:txBody>
        </p:sp>
        <p:sp>
          <p:nvSpPr>
            <p:cNvPr id="4126506" name="Line 4906"/>
            <p:cNvSpPr>
              <a:spLocks noChangeShapeType="1"/>
            </p:cNvSpPr>
            <p:nvPr/>
          </p:nvSpPr>
          <p:spPr bwMode="auto">
            <a:xfrm>
              <a:off x="5236" y="3285"/>
              <a:ext cx="9" cy="17"/>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507" name="Line 4907"/>
            <p:cNvSpPr>
              <a:spLocks noChangeShapeType="1"/>
            </p:cNvSpPr>
            <p:nvPr/>
          </p:nvSpPr>
          <p:spPr bwMode="auto">
            <a:xfrm>
              <a:off x="5245" y="3280"/>
              <a:ext cx="0" cy="22"/>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508" name="Line 4908"/>
            <p:cNvSpPr>
              <a:spLocks noChangeShapeType="1"/>
            </p:cNvSpPr>
            <p:nvPr/>
          </p:nvSpPr>
          <p:spPr bwMode="auto">
            <a:xfrm>
              <a:off x="5222" y="3280"/>
              <a:ext cx="41" cy="1"/>
            </a:xfrm>
            <a:prstGeom prst="line">
              <a:avLst/>
            </a:prstGeom>
            <a:noFill/>
            <a:ln w="9525">
              <a:solidFill>
                <a:srgbClr val="FF0000"/>
              </a:solidFill>
              <a:round/>
              <a:headEnd/>
              <a:tailEnd/>
            </a:ln>
          </p:spPr>
          <p:txBody>
            <a:bodyPr/>
            <a:lstStyle/>
            <a:p>
              <a:pPr>
                <a:defRPr/>
              </a:pPr>
              <a:endParaRPr lang="en-US" sz="2000">
                <a:cs typeface="Arial" pitchFamily="34" charset="0"/>
              </a:endParaRPr>
            </a:p>
          </p:txBody>
        </p:sp>
        <p:sp>
          <p:nvSpPr>
            <p:cNvPr id="4126509" name="Line 4909"/>
            <p:cNvSpPr>
              <a:spLocks noChangeShapeType="1"/>
            </p:cNvSpPr>
            <p:nvPr/>
          </p:nvSpPr>
          <p:spPr bwMode="auto">
            <a:xfrm flipV="1">
              <a:off x="5245" y="3299"/>
              <a:ext cx="4" cy="3"/>
            </a:xfrm>
            <a:prstGeom prst="line">
              <a:avLst/>
            </a:prstGeom>
            <a:noFill/>
            <a:ln w="19050">
              <a:solidFill>
                <a:srgbClr val="FF0000"/>
              </a:solidFill>
              <a:round/>
              <a:headEnd/>
              <a:tailEnd/>
            </a:ln>
          </p:spPr>
          <p:txBody>
            <a:bodyPr/>
            <a:lstStyle/>
            <a:p>
              <a:pPr>
                <a:defRPr/>
              </a:pPr>
              <a:endParaRPr lang="en-US" sz="2000">
                <a:cs typeface="Arial" pitchFamily="34" charset="0"/>
              </a:endParaRPr>
            </a:p>
          </p:txBody>
        </p:sp>
        <p:sp>
          <p:nvSpPr>
            <p:cNvPr id="4126510" name="Rectangle 4910"/>
            <p:cNvSpPr>
              <a:spLocks noChangeArrowheads="1"/>
            </p:cNvSpPr>
            <p:nvPr/>
          </p:nvSpPr>
          <p:spPr bwMode="auto">
            <a:xfrm>
              <a:off x="4159" y="3727"/>
              <a:ext cx="474"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Time (sec)</a:t>
              </a:r>
              <a:endParaRPr lang="en-US">
                <a:solidFill>
                  <a:srgbClr val="FFFFFF"/>
                </a:solidFill>
                <a:effectLst>
                  <a:outerShdw blurRad="38100" dist="38100" dir="2700000" algn="tl">
                    <a:srgbClr val="000000"/>
                  </a:outerShdw>
                </a:effectLst>
                <a:cs typeface="Arial" pitchFamily="34" charset="0"/>
              </a:endParaRPr>
            </a:p>
          </p:txBody>
        </p:sp>
        <p:sp>
          <p:nvSpPr>
            <p:cNvPr id="4126511" name="Rectangle 4911"/>
            <p:cNvSpPr>
              <a:spLocks noChangeArrowheads="1"/>
            </p:cNvSpPr>
            <p:nvPr/>
          </p:nvSpPr>
          <p:spPr bwMode="auto">
            <a:xfrm rot="16200000">
              <a:off x="2892" y="2930"/>
              <a:ext cx="533" cy="115"/>
            </a:xfrm>
            <a:prstGeom prst="rect">
              <a:avLst/>
            </a:prstGeom>
            <a:noFill/>
            <a:ln w="9525">
              <a:noFill/>
              <a:miter lim="800000"/>
              <a:headEnd/>
              <a:tailEnd/>
            </a:ln>
          </p:spPr>
          <p:txBody>
            <a:bodyPr wrap="none" lIns="0" tIns="0" rIns="0" bIns="0">
              <a:spAutoFit/>
            </a:bodyPr>
            <a:lstStyle/>
            <a:p>
              <a:pPr>
                <a:defRPr/>
              </a:pPr>
              <a:r>
                <a:rPr lang="en-US" sz="1200" b="1">
                  <a:solidFill>
                    <a:srgbClr val="FFFFFF"/>
                  </a:solidFill>
                  <a:effectLst/>
                  <a:latin typeface="Arial" charset="0"/>
                  <a:cs typeface="Arial" pitchFamily="34" charset="0"/>
                </a:rPr>
                <a:t>%  Baseline</a:t>
              </a:r>
              <a:endParaRPr lang="en-US">
                <a:solidFill>
                  <a:srgbClr val="FFFFFF"/>
                </a:solidFill>
                <a:effectLst>
                  <a:outerShdw blurRad="38100" dist="38100" dir="2700000" algn="tl">
                    <a:srgbClr val="000000"/>
                  </a:outerShdw>
                </a:effectLst>
                <a:cs typeface="Arial" pitchFamily="34" charset="0"/>
              </a:endParaRPr>
            </a:p>
          </p:txBody>
        </p:sp>
      </p:gr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amma/>
                <a:shade val="9412"/>
                <a:invGamma/>
              </a:srgbClr>
            </a:gs>
            <a:gs pos="50000">
              <a:srgbClr val="000066"/>
            </a:gs>
            <a:gs pos="100000">
              <a:srgbClr val="000066">
                <a:gamma/>
                <a:shade val="9412"/>
                <a:invGamma/>
              </a:srgbClr>
            </a:gs>
          </a:gsLst>
          <a:lin ang="5400000" scaled="1"/>
        </a:gradFill>
        <a:effectLst/>
      </p:bgPr>
    </p:bg>
    <p:spTree>
      <p:nvGrpSpPr>
        <p:cNvPr id="1" name=""/>
        <p:cNvGrpSpPr/>
        <p:nvPr/>
      </p:nvGrpSpPr>
      <p:grpSpPr>
        <a:xfrm>
          <a:off x="0" y="0"/>
          <a:ext cx="0" cy="0"/>
          <a:chOff x="0" y="0"/>
          <a:chExt cx="0" cy="0"/>
        </a:xfrm>
      </p:grpSpPr>
      <p:sp>
        <p:nvSpPr>
          <p:cNvPr id="4798466" name="Text Box 2"/>
          <p:cNvSpPr txBox="1">
            <a:spLocks noChangeArrowheads="1"/>
          </p:cNvSpPr>
          <p:nvPr/>
        </p:nvSpPr>
        <p:spPr bwMode="auto">
          <a:xfrm>
            <a:off x="1203325" y="76200"/>
            <a:ext cx="2308225" cy="579438"/>
          </a:xfrm>
          <a:prstGeom prst="rect">
            <a:avLst/>
          </a:prstGeom>
          <a:noFill/>
          <a:ln w="9525" algn="ctr">
            <a:noFill/>
            <a:miter lim="800000"/>
            <a:headEnd/>
            <a:tailEnd/>
          </a:ln>
          <a:effectLst/>
        </p:spPr>
        <p:txBody>
          <a:bodyPr wrap="none" lIns="92075" tIns="46038" rIns="92075" bIns="46038">
            <a:spAutoFit/>
          </a:bodyPr>
          <a:lstStyle/>
          <a:p>
            <a:r>
              <a:rPr lang="en-US">
                <a:solidFill>
                  <a:srgbClr val="FFFFFF"/>
                </a:solidFill>
                <a:effectLst>
                  <a:outerShdw blurRad="38100" dist="38100" dir="2700000" algn="tl">
                    <a:srgbClr val="000000"/>
                  </a:outerShdw>
                </a:effectLst>
              </a:rPr>
              <a:t>Conclusions:</a:t>
            </a:r>
          </a:p>
        </p:txBody>
      </p:sp>
      <p:sp>
        <p:nvSpPr>
          <p:cNvPr id="4798467" name="Text Box 3"/>
          <p:cNvSpPr txBox="1">
            <a:spLocks noChangeArrowheads="1"/>
          </p:cNvSpPr>
          <p:nvPr/>
        </p:nvSpPr>
        <p:spPr bwMode="auto">
          <a:xfrm>
            <a:off x="1127125" y="838200"/>
            <a:ext cx="7324725" cy="1800225"/>
          </a:xfrm>
          <a:prstGeom prst="rect">
            <a:avLst/>
          </a:prstGeom>
          <a:noFill/>
          <a:ln w="9525" algn="ctr">
            <a:noFill/>
            <a:miter lim="800000"/>
            <a:headEnd/>
            <a:tailEnd/>
          </a:ln>
          <a:effectLst/>
        </p:spPr>
        <p:txBody>
          <a:bodyPr wrap="none" lIns="92075" tIns="46038" rIns="92075" bIns="46038">
            <a:spAutoFit/>
          </a:bodyPr>
          <a:lstStyle/>
          <a:p>
            <a:pPr>
              <a:buFontTx/>
              <a:buChar char="-"/>
            </a:pPr>
            <a:r>
              <a:rPr lang="en-US" sz="2800" dirty="0">
                <a:solidFill>
                  <a:srgbClr val="FFFF00"/>
                </a:solidFill>
                <a:effectLst>
                  <a:outerShdw blurRad="38100" dist="38100" dir="2700000" algn="tl">
                    <a:srgbClr val="000000"/>
                  </a:outerShdw>
                </a:effectLst>
              </a:rPr>
              <a:t>Evidence suggests that both in schizophrenia and</a:t>
            </a:r>
          </a:p>
          <a:p>
            <a:r>
              <a:rPr lang="en-US" sz="2800" dirty="0">
                <a:solidFill>
                  <a:srgbClr val="FFFF00"/>
                </a:solidFill>
                <a:effectLst>
                  <a:outerShdw blurRad="38100" dist="38100" dir="2700000" algn="tl">
                    <a:srgbClr val="000000"/>
                  </a:outerShdw>
                </a:effectLst>
              </a:rPr>
              <a:t>   in the MAM model, there is hyperactivity in the</a:t>
            </a:r>
          </a:p>
          <a:p>
            <a:r>
              <a:rPr lang="en-US" sz="2800" dirty="0">
                <a:solidFill>
                  <a:srgbClr val="FFFF00"/>
                </a:solidFill>
                <a:effectLst>
                  <a:outerShdw blurRad="38100" dist="38100" dir="2700000" algn="tl">
                    <a:srgbClr val="000000"/>
                  </a:outerShdw>
                </a:effectLst>
              </a:rPr>
              <a:t>   ventral hippocampus, possibly due to decreased </a:t>
            </a:r>
          </a:p>
          <a:p>
            <a:r>
              <a:rPr lang="en-US" sz="2800" dirty="0">
                <a:solidFill>
                  <a:srgbClr val="FFFF00"/>
                </a:solidFill>
                <a:effectLst>
                  <a:outerShdw blurRad="38100" dist="38100" dir="2700000" algn="tl">
                    <a:srgbClr val="000000"/>
                  </a:outerShdw>
                </a:effectLst>
              </a:rPr>
              <a:t>   interneuron function</a:t>
            </a:r>
          </a:p>
        </p:txBody>
      </p:sp>
      <p:sp>
        <p:nvSpPr>
          <p:cNvPr id="4798468" name="Text Box 4"/>
          <p:cNvSpPr txBox="1">
            <a:spLocks noChangeArrowheads="1"/>
          </p:cNvSpPr>
          <p:nvPr/>
        </p:nvSpPr>
        <p:spPr bwMode="auto">
          <a:xfrm>
            <a:off x="1143000" y="4191000"/>
            <a:ext cx="7467600" cy="946150"/>
          </a:xfrm>
          <a:prstGeom prst="rect">
            <a:avLst/>
          </a:prstGeom>
          <a:noFill/>
          <a:ln w="9525" algn="ctr">
            <a:noFill/>
            <a:miter lim="800000"/>
            <a:headEnd/>
            <a:tailEnd/>
          </a:ln>
          <a:effectLst/>
        </p:spPr>
        <p:txBody>
          <a:bodyPr wrap="none" lIns="92075" tIns="46038" rIns="92075" bIns="46038">
            <a:spAutoFit/>
          </a:bodyPr>
          <a:lstStyle/>
          <a:p>
            <a:r>
              <a:rPr lang="en-US" sz="2800">
                <a:solidFill>
                  <a:srgbClr val="FFFF00"/>
                </a:solidFill>
                <a:effectLst>
                  <a:outerShdw blurRad="38100" dist="38100" dir="2700000" algn="tl">
                    <a:srgbClr val="000000"/>
                  </a:outerShdw>
                </a:effectLst>
              </a:rPr>
              <a:t>-Inactivation of the ventral hippocampus in the</a:t>
            </a:r>
          </a:p>
          <a:p>
            <a:r>
              <a:rPr lang="en-US" sz="2800">
                <a:solidFill>
                  <a:srgbClr val="FFFF00"/>
                </a:solidFill>
                <a:effectLst>
                  <a:outerShdw blurRad="38100" dist="38100" dir="2700000" algn="tl">
                    <a:srgbClr val="000000"/>
                  </a:outerShdw>
                </a:effectLst>
              </a:rPr>
              <a:t>  MAM model restores normal DA system function</a:t>
            </a:r>
          </a:p>
        </p:txBody>
      </p:sp>
      <p:sp>
        <p:nvSpPr>
          <p:cNvPr id="4798469" name="Text Box 5"/>
          <p:cNvSpPr txBox="1">
            <a:spLocks noChangeArrowheads="1"/>
          </p:cNvSpPr>
          <p:nvPr/>
        </p:nvSpPr>
        <p:spPr bwMode="auto">
          <a:xfrm>
            <a:off x="1203325" y="2667000"/>
            <a:ext cx="7635875" cy="1385637"/>
          </a:xfrm>
          <a:prstGeom prst="rect">
            <a:avLst/>
          </a:prstGeom>
          <a:noFill/>
          <a:ln w="9525" algn="ctr">
            <a:noFill/>
            <a:miter lim="800000"/>
            <a:headEnd/>
            <a:tailEnd/>
          </a:ln>
          <a:effectLst/>
        </p:spPr>
        <p:txBody>
          <a:bodyPr lIns="92075" tIns="46038" rIns="92075" bIns="46038">
            <a:spAutoFit/>
          </a:bodyPr>
          <a:lstStyle/>
          <a:p>
            <a:r>
              <a:rPr lang="en-US" sz="2800" dirty="0">
                <a:solidFill>
                  <a:srgbClr val="FFFF00"/>
                </a:solidFill>
                <a:effectLst>
                  <a:outerShdw blurRad="38100" dist="38100" dir="2700000" algn="tl">
                    <a:srgbClr val="000000"/>
                  </a:outerShdw>
                </a:effectLst>
              </a:rPr>
              <a:t>-This hyperactivity could underlie </a:t>
            </a:r>
            <a:r>
              <a:rPr lang="en-US" sz="2800" dirty="0" smtClean="0">
                <a:solidFill>
                  <a:srgbClr val="FFFF00"/>
                </a:solidFill>
                <a:effectLst>
                  <a:outerShdw blurRad="38100" dist="38100" dir="2700000" algn="tl">
                    <a:srgbClr val="000000"/>
                  </a:outerShdw>
                </a:effectLst>
              </a:rPr>
              <a:t>not only the </a:t>
            </a:r>
            <a:r>
              <a:rPr lang="en-US" sz="2800" dirty="0" err="1" smtClean="0">
                <a:solidFill>
                  <a:srgbClr val="FFFF00"/>
                </a:solidFill>
                <a:effectLst>
                  <a:outerShdw blurRad="38100" dist="38100" dir="2700000" algn="tl">
                    <a:srgbClr val="000000"/>
                  </a:outerShdw>
                </a:effectLst>
              </a:rPr>
              <a:t>hyperdopaminergic</a:t>
            </a:r>
            <a:r>
              <a:rPr lang="en-US" sz="2800" dirty="0" smtClean="0">
                <a:solidFill>
                  <a:srgbClr val="FFFF00"/>
                </a:solidFill>
                <a:effectLst>
                  <a:outerShdw blurRad="38100" dist="38100" dir="2700000" algn="tl">
                    <a:srgbClr val="000000"/>
                  </a:outerShdw>
                </a:effectLst>
              </a:rPr>
              <a:t> state, but via interactions with the PFC affect cognitive function and perception</a:t>
            </a:r>
            <a:endParaRPr lang="en-US" sz="2800" dirty="0">
              <a:solidFill>
                <a:srgbClr val="FFFF00"/>
              </a:solidFill>
              <a:effectLst>
                <a:outerShdw blurRad="38100" dist="38100" dir="2700000" algn="tl">
                  <a:srgbClr val="000000"/>
                </a:outerShdw>
              </a:effectLs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798467"/>
                                        </p:tgtEl>
                                        <p:attrNameLst>
                                          <p:attrName>style.visibility</p:attrName>
                                        </p:attrNameLst>
                                      </p:cBhvr>
                                      <p:to>
                                        <p:strVal val="visible"/>
                                      </p:to>
                                    </p:set>
                                    <p:animEffect transition="in" filter="checkerboard(across)">
                                      <p:cBhvr>
                                        <p:cTn id="7" dur="500"/>
                                        <p:tgtEl>
                                          <p:spTgt spid="479846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98469">
                                            <p:txEl>
                                              <p:pRg st="0" end="0"/>
                                            </p:txEl>
                                          </p:spTgt>
                                        </p:tgtEl>
                                        <p:attrNameLst>
                                          <p:attrName>style.visibility</p:attrName>
                                        </p:attrNameLst>
                                      </p:cBhvr>
                                      <p:to>
                                        <p:strVal val="visible"/>
                                      </p:to>
                                    </p:set>
                                    <p:animEffect transition="in" filter="checkerboard(across)">
                                      <p:cBhvr>
                                        <p:cTn id="12" dur="500"/>
                                        <p:tgtEl>
                                          <p:spTgt spid="479846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98468"/>
                                        </p:tgtEl>
                                        <p:attrNameLst>
                                          <p:attrName>style.visibility</p:attrName>
                                        </p:attrNameLst>
                                      </p:cBhvr>
                                      <p:to>
                                        <p:strVal val="visible"/>
                                      </p:to>
                                    </p:set>
                                    <p:animEffect transition="in" filter="checkerboard(across)">
                                      <p:cBhvr>
                                        <p:cTn id="17" dur="500"/>
                                        <p:tgtEl>
                                          <p:spTgt spid="4798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98467" grpId="0"/>
      <p:bldP spid="479846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4505602" name="Rectangle 2"/>
          <p:cNvSpPr>
            <a:spLocks noChangeArrowheads="1"/>
          </p:cNvSpPr>
          <p:nvPr/>
        </p:nvSpPr>
        <p:spPr bwMode="auto">
          <a:xfrm>
            <a:off x="228600" y="685800"/>
            <a:ext cx="8763000" cy="2555188"/>
          </a:xfrm>
          <a:prstGeom prst="rect">
            <a:avLst/>
          </a:prstGeom>
          <a:noFill/>
          <a:ln w="9525" algn="ctr">
            <a:noFill/>
            <a:miter lim="800000"/>
            <a:headEnd/>
            <a:tailEnd/>
          </a:ln>
          <a:effectLst/>
        </p:spPr>
        <p:txBody>
          <a:bodyPr lIns="92075" tIns="46038" rIns="92075" bIns="46038">
            <a:spAutoFit/>
          </a:bodyPr>
          <a:lstStyle/>
          <a:p>
            <a:pPr algn="ctr" eaLnBrk="1" hangingPunct="1">
              <a:spcBef>
                <a:spcPct val="20000"/>
              </a:spcBef>
            </a:pPr>
            <a:r>
              <a:rPr lang="en-US" dirty="0">
                <a:solidFill>
                  <a:srgbClr val="FFFF00"/>
                </a:solidFill>
                <a:effectLst/>
              </a:rPr>
              <a:t>In </a:t>
            </a:r>
            <a:r>
              <a:rPr lang="en-US" dirty="0" smtClean="0">
                <a:solidFill>
                  <a:srgbClr val="FFFF00"/>
                </a:solidFill>
                <a:effectLst/>
              </a:rPr>
              <a:t>schizophrenia and </a:t>
            </a:r>
            <a:r>
              <a:rPr lang="en-US" dirty="0">
                <a:solidFill>
                  <a:srgbClr val="FFFF00"/>
                </a:solidFill>
                <a:effectLst/>
              </a:rPr>
              <a:t>in the MAM model, </a:t>
            </a:r>
            <a:r>
              <a:rPr lang="en-US" dirty="0" smtClean="0">
                <a:solidFill>
                  <a:srgbClr val="FFFF00"/>
                </a:solidFill>
                <a:effectLst/>
              </a:rPr>
              <a:t>interneuron dysfunction can lead to a number of </a:t>
            </a:r>
            <a:r>
              <a:rPr lang="en-US" dirty="0" err="1" smtClean="0">
                <a:solidFill>
                  <a:srgbClr val="FFFF00"/>
                </a:solidFill>
                <a:effectLst/>
              </a:rPr>
              <a:t>pathophysiological</a:t>
            </a:r>
            <a:r>
              <a:rPr lang="en-US" dirty="0" smtClean="0">
                <a:solidFill>
                  <a:srgbClr val="FFFF00"/>
                </a:solidFill>
                <a:effectLst/>
              </a:rPr>
              <a:t> states.  Among these is an </a:t>
            </a:r>
            <a:r>
              <a:rPr lang="en-US" dirty="0">
                <a:solidFill>
                  <a:srgbClr val="FFFF00"/>
                </a:solidFill>
                <a:effectLst/>
              </a:rPr>
              <a:t>abnormal </a:t>
            </a:r>
            <a:r>
              <a:rPr lang="en-US" dirty="0" err="1">
                <a:solidFill>
                  <a:srgbClr val="FFFF00"/>
                </a:solidFill>
                <a:effectLst/>
              </a:rPr>
              <a:t>hippocampal</a:t>
            </a:r>
            <a:r>
              <a:rPr lang="en-US" dirty="0">
                <a:solidFill>
                  <a:srgbClr val="FFFF00"/>
                </a:solidFill>
                <a:effectLst/>
              </a:rPr>
              <a:t> augmentation of tonic DA neuron activity </a:t>
            </a:r>
            <a:r>
              <a:rPr lang="en-US" dirty="0" smtClean="0">
                <a:solidFill>
                  <a:srgbClr val="FFFF00"/>
                </a:solidFill>
                <a:effectLst/>
              </a:rPr>
              <a:t>leading to psychosis</a:t>
            </a:r>
            <a:endParaRPr lang="en-US" dirty="0">
              <a:solidFill>
                <a:srgbClr val="FFFF00"/>
              </a:solidFill>
              <a:effectLst/>
            </a:endParaRPr>
          </a:p>
        </p:txBody>
      </p:sp>
      <p:sp>
        <p:nvSpPr>
          <p:cNvPr id="4505603" name="Text Box 3"/>
          <p:cNvSpPr txBox="1">
            <a:spLocks noChangeArrowheads="1"/>
          </p:cNvSpPr>
          <p:nvPr/>
        </p:nvSpPr>
        <p:spPr bwMode="auto">
          <a:xfrm>
            <a:off x="609600" y="4572000"/>
            <a:ext cx="8153400" cy="1816524"/>
          </a:xfrm>
          <a:prstGeom prst="rect">
            <a:avLst/>
          </a:prstGeom>
          <a:solidFill>
            <a:srgbClr val="000066"/>
          </a:solidFill>
          <a:ln w="76200" algn="ctr">
            <a:solidFill>
              <a:srgbClr val="008000"/>
            </a:solidFill>
            <a:miter lim="800000"/>
            <a:headEnd/>
            <a:tailEnd/>
          </a:ln>
          <a:effectLst/>
        </p:spPr>
        <p:txBody>
          <a:bodyPr lIns="92075" tIns="46038" rIns="92075" bIns="46038">
            <a:spAutoFit/>
          </a:bodyPr>
          <a:lstStyle/>
          <a:p>
            <a:pPr algn="ctr"/>
            <a:r>
              <a:rPr lang="en-US" sz="2800" dirty="0">
                <a:solidFill>
                  <a:srgbClr val="FFFFFF"/>
                </a:solidFill>
                <a:effectLst>
                  <a:outerShdw blurRad="38100" dist="38100" dir="2700000" algn="tl">
                    <a:srgbClr val="000000"/>
                  </a:outerShdw>
                </a:effectLst>
              </a:rPr>
              <a:t>Restoration of </a:t>
            </a:r>
            <a:r>
              <a:rPr lang="en-US" sz="2800" dirty="0" smtClean="0">
                <a:solidFill>
                  <a:srgbClr val="FFFFFF"/>
                </a:solidFill>
                <a:effectLst>
                  <a:outerShdw blurRad="38100" dist="38100" dir="2700000" algn="tl">
                    <a:srgbClr val="000000"/>
                  </a:outerShdw>
                </a:effectLst>
              </a:rPr>
              <a:t>interneuron function within </a:t>
            </a:r>
            <a:r>
              <a:rPr lang="en-US" sz="2800" dirty="0" err="1" smtClean="0">
                <a:solidFill>
                  <a:srgbClr val="FFFFFF"/>
                </a:solidFill>
                <a:effectLst>
                  <a:outerShdw blurRad="38100" dist="38100" dir="2700000" algn="tl">
                    <a:srgbClr val="000000"/>
                  </a:outerShdw>
                </a:effectLst>
              </a:rPr>
              <a:t>hippocampal</a:t>
            </a:r>
            <a:r>
              <a:rPr lang="en-US" sz="2800" dirty="0" smtClean="0">
                <a:solidFill>
                  <a:srgbClr val="FFFFFF"/>
                </a:solidFill>
                <a:effectLst>
                  <a:outerShdw blurRad="38100" dist="38100" dir="2700000" algn="tl">
                    <a:srgbClr val="000000"/>
                  </a:outerShdw>
                </a:effectLst>
              </a:rPr>
              <a:t>-prefrontal circuits </a:t>
            </a:r>
            <a:r>
              <a:rPr lang="en-US" sz="2800" dirty="0">
                <a:solidFill>
                  <a:srgbClr val="FFFFFF"/>
                </a:solidFill>
                <a:effectLst>
                  <a:outerShdw blurRad="38100" dist="38100" dir="2700000" algn="tl">
                    <a:srgbClr val="000000"/>
                  </a:outerShdw>
                </a:effectLst>
              </a:rPr>
              <a:t>could be an effective therapeutic strategy in the treatment of </a:t>
            </a:r>
          </a:p>
          <a:p>
            <a:pPr algn="ctr"/>
            <a:r>
              <a:rPr lang="en-US" sz="2800" dirty="0">
                <a:solidFill>
                  <a:srgbClr val="FFFFFF"/>
                </a:solidFill>
                <a:effectLst>
                  <a:outerShdw blurRad="38100" dist="38100" dir="2700000" algn="tl">
                    <a:srgbClr val="000000"/>
                  </a:outerShdw>
                </a:effectLst>
              </a:rPr>
              <a:t>  schizophrenia and other disorders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505603"/>
                                        </p:tgtEl>
                                        <p:attrNameLst>
                                          <p:attrName>style.visibility</p:attrName>
                                        </p:attrNameLst>
                                      </p:cBhvr>
                                      <p:to>
                                        <p:strVal val="visible"/>
                                      </p:to>
                                    </p:set>
                                    <p:animEffect transition="in" filter="checkerboard(across)">
                                      <p:cBhvr>
                                        <p:cTn id="7" dur="500"/>
                                        <p:tgtEl>
                                          <p:spTgt spid="450560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5056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03" grpId="0" animBg="1"/>
      <p:bldP spid="450560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4393988" name="Text Box 4"/>
          <p:cNvSpPr txBox="1">
            <a:spLocks noChangeArrowheads="1"/>
          </p:cNvSpPr>
          <p:nvPr/>
        </p:nvSpPr>
        <p:spPr bwMode="auto">
          <a:xfrm>
            <a:off x="457200" y="152400"/>
            <a:ext cx="8305800" cy="6002285"/>
          </a:xfrm>
          <a:prstGeom prst="rect">
            <a:avLst/>
          </a:prstGeom>
          <a:noFill/>
          <a:ln w="9525" algn="ctr">
            <a:noFill/>
            <a:miter lim="800000"/>
            <a:headEnd/>
            <a:tailEnd/>
          </a:ln>
          <a:effectLst/>
        </p:spPr>
        <p:txBody>
          <a:bodyPr lIns="92075" tIns="46038" rIns="92075" bIns="46038">
            <a:spAutoFit/>
          </a:bodyPr>
          <a:lstStyle/>
          <a:p>
            <a:r>
              <a:rPr lang="en-US" sz="2800" dirty="0">
                <a:solidFill>
                  <a:schemeClr val="bg1"/>
                </a:solidFill>
                <a:effectLst>
                  <a:outerShdw blurRad="38100" dist="38100" dir="2700000" algn="tl">
                    <a:srgbClr val="000000"/>
                  </a:outerShdw>
                </a:effectLst>
              </a:rPr>
              <a:t>This type of insult-induced </a:t>
            </a:r>
            <a:r>
              <a:rPr lang="en-US" sz="2800" dirty="0" err="1">
                <a:solidFill>
                  <a:schemeClr val="bg1"/>
                </a:solidFill>
                <a:effectLst>
                  <a:outerShdw blurRad="38100" dist="38100" dir="2700000" algn="tl">
                    <a:srgbClr val="000000"/>
                  </a:outerShdw>
                </a:effectLst>
              </a:rPr>
              <a:t>pathophysiology</a:t>
            </a:r>
            <a:r>
              <a:rPr lang="en-US" sz="2800" dirty="0">
                <a:solidFill>
                  <a:schemeClr val="bg1"/>
                </a:solidFill>
                <a:effectLst>
                  <a:outerShdw blurRad="38100" dist="38100" dir="2700000" algn="tl">
                    <a:srgbClr val="000000"/>
                  </a:outerShdw>
                </a:effectLst>
              </a:rPr>
              <a:t> consistent with schizophrenia has been observed in animal models with several types of interventions:</a:t>
            </a:r>
          </a:p>
          <a:p>
            <a:endParaRPr lang="en-US" dirty="0">
              <a:solidFill>
                <a:schemeClr val="bg1"/>
              </a:solidFill>
              <a:effectLst>
                <a:outerShdw blurRad="38100" dist="38100" dir="2700000" algn="tl">
                  <a:srgbClr val="000000"/>
                </a:outerShdw>
              </a:effectLst>
            </a:endParaRPr>
          </a:p>
          <a:p>
            <a:r>
              <a:rPr lang="en-US" sz="2800" dirty="0">
                <a:solidFill>
                  <a:srgbClr val="FFFF00"/>
                </a:solidFill>
                <a:effectLst>
                  <a:outerShdw blurRad="38100" dist="38100" dir="2700000" algn="tl">
                    <a:srgbClr val="000000"/>
                  </a:outerShdw>
                </a:effectLst>
              </a:rPr>
              <a:t>-fetal hypoxia</a:t>
            </a:r>
          </a:p>
          <a:p>
            <a:r>
              <a:rPr lang="en-US" sz="2800" dirty="0">
                <a:solidFill>
                  <a:srgbClr val="FFFF00"/>
                </a:solidFill>
                <a:effectLst>
                  <a:outerShdw blurRad="38100" dist="38100" dir="2700000" algn="tl">
                    <a:srgbClr val="000000"/>
                  </a:outerShdw>
                </a:effectLst>
              </a:rPr>
              <a:t>-maternal stress</a:t>
            </a:r>
          </a:p>
          <a:p>
            <a:r>
              <a:rPr lang="en-US" sz="2800" dirty="0">
                <a:solidFill>
                  <a:srgbClr val="FFFF00"/>
                </a:solidFill>
                <a:effectLst>
                  <a:outerShdw blurRad="38100" dist="38100" dir="2700000" algn="tl">
                    <a:srgbClr val="000000"/>
                  </a:outerShdw>
                </a:effectLst>
              </a:rPr>
              <a:t>-gestational </a:t>
            </a:r>
            <a:r>
              <a:rPr lang="en-US" sz="2800" dirty="0" smtClean="0">
                <a:solidFill>
                  <a:srgbClr val="FFFF00"/>
                </a:solidFill>
                <a:effectLst>
                  <a:outerShdw blurRad="38100" dist="38100" dir="2700000" algn="tl">
                    <a:srgbClr val="000000"/>
                  </a:outerShdw>
                </a:effectLst>
              </a:rPr>
              <a:t>x-irradiation</a:t>
            </a:r>
          </a:p>
          <a:p>
            <a:r>
              <a:rPr lang="en-US" sz="2800" dirty="0" smtClean="0">
                <a:solidFill>
                  <a:srgbClr val="FFFF00"/>
                </a:solidFill>
                <a:effectLst>
                  <a:outerShdw blurRad="38100" dist="38100" dir="2700000" algn="tl">
                    <a:srgbClr val="000000"/>
                  </a:outerShdw>
                </a:effectLst>
              </a:rPr>
              <a:t>-immune system activation</a:t>
            </a:r>
          </a:p>
          <a:p>
            <a:r>
              <a:rPr lang="en-US" sz="2800" dirty="0" smtClean="0">
                <a:solidFill>
                  <a:srgbClr val="FFFF00"/>
                </a:solidFill>
                <a:effectLst>
                  <a:outerShdw blurRad="38100" dist="38100" dir="2700000" algn="tl">
                    <a:srgbClr val="000000"/>
                  </a:outerShdw>
                </a:effectLst>
              </a:rPr>
              <a:t>-MAM</a:t>
            </a:r>
          </a:p>
          <a:p>
            <a:endParaRPr lang="en-US" dirty="0">
              <a:solidFill>
                <a:schemeClr val="bg1"/>
              </a:solidFill>
              <a:effectLst>
                <a:outerShdw blurRad="38100" dist="38100" dir="2700000" algn="tl">
                  <a:srgbClr val="000000"/>
                </a:outerShdw>
              </a:effectLst>
            </a:endParaRPr>
          </a:p>
          <a:p>
            <a:pPr algn="ctr"/>
            <a:r>
              <a:rPr lang="en-US" dirty="0">
                <a:solidFill>
                  <a:schemeClr val="bg1"/>
                </a:solidFill>
                <a:effectLst>
                  <a:outerShdw blurRad="38100" dist="38100" dir="2700000" algn="tl">
                    <a:srgbClr val="000000"/>
                  </a:outerShdw>
                </a:effectLst>
              </a:rPr>
              <a:t>The critical variable </a:t>
            </a:r>
            <a:r>
              <a:rPr lang="en-US" dirty="0" smtClean="0">
                <a:solidFill>
                  <a:schemeClr val="bg1"/>
                </a:solidFill>
                <a:effectLst>
                  <a:outerShdw blurRad="38100" dist="38100" dir="2700000" algn="tl">
                    <a:srgbClr val="000000"/>
                  </a:outerShdw>
                </a:effectLst>
              </a:rPr>
              <a:t>does not appear to be the form of the intervention, but seems </a:t>
            </a:r>
            <a:r>
              <a:rPr lang="en-US" dirty="0">
                <a:solidFill>
                  <a:schemeClr val="bg1"/>
                </a:solidFill>
                <a:effectLst>
                  <a:outerShdw blurRad="38100" dist="38100" dir="2700000" algn="tl">
                    <a:srgbClr val="000000"/>
                  </a:outerShdw>
                </a:effectLst>
              </a:rPr>
              <a:t>to be the timing </a:t>
            </a:r>
            <a:r>
              <a:rPr lang="en-US" dirty="0" smtClean="0">
                <a:solidFill>
                  <a:schemeClr val="bg1"/>
                </a:solidFill>
                <a:effectLst>
                  <a:outerShdw blurRad="38100" dist="38100" dir="2700000" algn="tl">
                    <a:srgbClr val="000000"/>
                  </a:outerShdw>
                </a:effectLst>
              </a:rPr>
              <a:t>and magnitude of </a:t>
            </a:r>
            <a:r>
              <a:rPr lang="en-US" dirty="0">
                <a:solidFill>
                  <a:schemeClr val="bg1"/>
                </a:solidFill>
                <a:effectLst>
                  <a:outerShdw blurRad="38100" dist="38100" dir="2700000" algn="tl">
                    <a:srgbClr val="000000"/>
                  </a:outerShdw>
                </a:effectLst>
              </a:rPr>
              <a:t>the insult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393988">
                                            <p:txEl>
                                              <p:pRg st="2" end="2"/>
                                            </p:txEl>
                                          </p:spTgt>
                                        </p:tgtEl>
                                        <p:attrNameLst>
                                          <p:attrName>style.visibility</p:attrName>
                                        </p:attrNameLst>
                                      </p:cBhvr>
                                      <p:to>
                                        <p:strVal val="visible"/>
                                      </p:to>
                                    </p:set>
                                    <p:animEffect transition="in" filter="wipe(left)">
                                      <p:cBhvr>
                                        <p:cTn id="7" dur="500"/>
                                        <p:tgtEl>
                                          <p:spTgt spid="439398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393988">
                                            <p:txEl>
                                              <p:pRg st="3" end="3"/>
                                            </p:txEl>
                                          </p:spTgt>
                                        </p:tgtEl>
                                        <p:attrNameLst>
                                          <p:attrName>style.visibility</p:attrName>
                                        </p:attrNameLst>
                                      </p:cBhvr>
                                      <p:to>
                                        <p:strVal val="visible"/>
                                      </p:to>
                                    </p:set>
                                    <p:animEffect transition="in" filter="wipe(left)">
                                      <p:cBhvr>
                                        <p:cTn id="12" dur="500"/>
                                        <p:tgtEl>
                                          <p:spTgt spid="439398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393988">
                                            <p:txEl>
                                              <p:pRg st="4" end="4"/>
                                            </p:txEl>
                                          </p:spTgt>
                                        </p:tgtEl>
                                        <p:attrNameLst>
                                          <p:attrName>style.visibility</p:attrName>
                                        </p:attrNameLst>
                                      </p:cBhvr>
                                      <p:to>
                                        <p:strVal val="visible"/>
                                      </p:to>
                                    </p:set>
                                    <p:animEffect transition="in" filter="wipe(left)">
                                      <p:cBhvr>
                                        <p:cTn id="17" dur="500"/>
                                        <p:tgtEl>
                                          <p:spTgt spid="439398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393988">
                                            <p:txEl>
                                              <p:pRg st="5" end="5"/>
                                            </p:txEl>
                                          </p:spTgt>
                                        </p:tgtEl>
                                        <p:attrNameLst>
                                          <p:attrName>style.visibility</p:attrName>
                                        </p:attrNameLst>
                                      </p:cBhvr>
                                      <p:to>
                                        <p:strVal val="visible"/>
                                      </p:to>
                                    </p:set>
                                    <p:animEffect transition="in" filter="wipe(left)">
                                      <p:cBhvr>
                                        <p:cTn id="22" dur="500"/>
                                        <p:tgtEl>
                                          <p:spTgt spid="439398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393988">
                                            <p:txEl>
                                              <p:pRg st="6" end="6"/>
                                            </p:txEl>
                                          </p:spTgt>
                                        </p:tgtEl>
                                        <p:attrNameLst>
                                          <p:attrName>style.visibility</p:attrName>
                                        </p:attrNameLst>
                                      </p:cBhvr>
                                      <p:to>
                                        <p:strVal val="visible"/>
                                      </p:to>
                                    </p:set>
                                    <p:animEffect transition="in" filter="wipe(left)">
                                      <p:cBhvr>
                                        <p:cTn id="27" dur="500"/>
                                        <p:tgtEl>
                                          <p:spTgt spid="439398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4393988">
                                            <p:txEl>
                                              <p:pRg st="8" end="8"/>
                                            </p:txEl>
                                          </p:spTgt>
                                        </p:tgtEl>
                                        <p:attrNameLst>
                                          <p:attrName>style.visibility</p:attrName>
                                        </p:attrNameLst>
                                      </p:cBhvr>
                                      <p:to>
                                        <p:strVal val="visible"/>
                                      </p:to>
                                    </p:set>
                                    <p:animEffect transition="in" filter="checkerboard(across)">
                                      <p:cBhvr>
                                        <p:cTn id="32" dur="500"/>
                                        <p:tgtEl>
                                          <p:spTgt spid="439398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66">
                <a:gamma/>
                <a:shade val="46275"/>
                <a:invGamma/>
              </a:srgbClr>
            </a:gs>
            <a:gs pos="50000">
              <a:srgbClr val="000066"/>
            </a:gs>
            <a:gs pos="100000">
              <a:srgbClr val="000066">
                <a:gamma/>
                <a:shade val="46275"/>
                <a:invGamma/>
              </a:srgbClr>
            </a:gs>
          </a:gsLst>
          <a:lin ang="5400000" scaled="1"/>
        </a:gradFill>
        <a:effectLst/>
      </p:bgPr>
    </p:bg>
    <p:spTree>
      <p:nvGrpSpPr>
        <p:cNvPr id="1" name=""/>
        <p:cNvGrpSpPr/>
        <p:nvPr/>
      </p:nvGrpSpPr>
      <p:grpSpPr>
        <a:xfrm>
          <a:off x="0" y="0"/>
          <a:ext cx="0" cy="0"/>
          <a:chOff x="0" y="0"/>
          <a:chExt cx="0" cy="0"/>
        </a:xfrm>
      </p:grpSpPr>
      <p:sp>
        <p:nvSpPr>
          <p:cNvPr id="4505602" name="Rectangle 2"/>
          <p:cNvSpPr>
            <a:spLocks noChangeArrowheads="1"/>
          </p:cNvSpPr>
          <p:nvPr/>
        </p:nvSpPr>
        <p:spPr bwMode="auto">
          <a:xfrm>
            <a:off x="228600" y="685800"/>
            <a:ext cx="8763000" cy="3638561"/>
          </a:xfrm>
          <a:prstGeom prst="rect">
            <a:avLst/>
          </a:prstGeom>
          <a:noFill/>
          <a:ln w="9525" algn="ctr">
            <a:noFill/>
            <a:miter lim="800000"/>
            <a:headEnd/>
            <a:tailEnd/>
          </a:ln>
          <a:effectLst/>
        </p:spPr>
        <p:txBody>
          <a:bodyPr lIns="92075" tIns="46038" rIns="92075" bIns="46038">
            <a:spAutoFit/>
          </a:bodyPr>
          <a:lstStyle/>
          <a:p>
            <a:pPr algn="ctr" eaLnBrk="1" hangingPunct="1">
              <a:spcBef>
                <a:spcPct val="20000"/>
              </a:spcBef>
            </a:pPr>
            <a:r>
              <a:rPr lang="en-US" dirty="0" smtClean="0">
                <a:solidFill>
                  <a:srgbClr val="FFFF00"/>
                </a:solidFill>
                <a:effectLst/>
              </a:rPr>
              <a:t>In several developmental animal models in which it has been investigated, a common action on </a:t>
            </a:r>
            <a:r>
              <a:rPr lang="en-US" dirty="0" err="1" smtClean="0">
                <a:solidFill>
                  <a:srgbClr val="FFFF00"/>
                </a:solidFill>
                <a:effectLst/>
              </a:rPr>
              <a:t>interneurons</a:t>
            </a:r>
            <a:r>
              <a:rPr lang="en-US" dirty="0" smtClean="0">
                <a:solidFill>
                  <a:srgbClr val="FFFF00"/>
                </a:solidFill>
                <a:effectLst/>
              </a:rPr>
              <a:t> may </a:t>
            </a:r>
            <a:r>
              <a:rPr lang="en-US" dirty="0" err="1" smtClean="0">
                <a:solidFill>
                  <a:srgbClr val="FFFF00"/>
                </a:solidFill>
                <a:effectLst/>
              </a:rPr>
              <a:t>underly</a:t>
            </a:r>
            <a:r>
              <a:rPr lang="en-US" dirty="0" smtClean="0">
                <a:solidFill>
                  <a:srgbClr val="FFFF00"/>
                </a:solidFill>
                <a:effectLst/>
              </a:rPr>
              <a:t> </a:t>
            </a:r>
            <a:r>
              <a:rPr lang="en-US" dirty="0" err="1" smtClean="0">
                <a:solidFill>
                  <a:srgbClr val="FFFF00"/>
                </a:solidFill>
                <a:effectLst/>
              </a:rPr>
              <a:t>pathophysiological</a:t>
            </a:r>
            <a:r>
              <a:rPr lang="en-US" dirty="0" smtClean="0">
                <a:solidFill>
                  <a:srgbClr val="FFFF00"/>
                </a:solidFill>
                <a:effectLst/>
              </a:rPr>
              <a:t> states.  </a:t>
            </a:r>
          </a:p>
          <a:p>
            <a:pPr algn="ctr" eaLnBrk="1" hangingPunct="1">
              <a:spcBef>
                <a:spcPct val="20000"/>
              </a:spcBef>
            </a:pPr>
            <a:r>
              <a:rPr lang="en-US" dirty="0" err="1" smtClean="0">
                <a:solidFill>
                  <a:srgbClr val="FFFF00"/>
                </a:solidFill>
                <a:effectLst/>
              </a:rPr>
              <a:t>Interneurons</a:t>
            </a:r>
            <a:r>
              <a:rPr lang="en-US" dirty="0" smtClean="0">
                <a:solidFill>
                  <a:srgbClr val="FFFF00"/>
                </a:solidFill>
                <a:effectLst/>
              </a:rPr>
              <a:t> could be a common alteration in a number of disorders, given their late introduction in development and their necessity for regulating </a:t>
            </a:r>
            <a:r>
              <a:rPr lang="en-US" dirty="0" err="1" smtClean="0">
                <a:solidFill>
                  <a:srgbClr val="FFFF00"/>
                </a:solidFill>
                <a:effectLst/>
              </a:rPr>
              <a:t>rhythmicity</a:t>
            </a:r>
            <a:r>
              <a:rPr lang="en-US" dirty="0" smtClean="0">
                <a:solidFill>
                  <a:srgbClr val="FFFF00"/>
                </a:solidFill>
                <a:effectLst/>
              </a:rPr>
              <a:t> and </a:t>
            </a:r>
            <a:r>
              <a:rPr lang="en-US" dirty="0" err="1" smtClean="0">
                <a:solidFill>
                  <a:srgbClr val="FFFF00"/>
                </a:solidFill>
                <a:effectLst/>
              </a:rPr>
              <a:t>intercortical</a:t>
            </a:r>
            <a:r>
              <a:rPr lang="en-US" dirty="0" smtClean="0">
                <a:solidFill>
                  <a:srgbClr val="FFFF00"/>
                </a:solidFill>
                <a:effectLst/>
              </a:rPr>
              <a:t> communication.  </a:t>
            </a:r>
            <a:endParaRPr lang="en-US" dirty="0">
              <a:solidFill>
                <a:srgbClr val="FFFF00"/>
              </a:solidFill>
              <a:effectLst/>
            </a:endParaRPr>
          </a:p>
        </p:txBody>
      </p:sp>
      <p:sp>
        <p:nvSpPr>
          <p:cNvPr id="4505603" name="Text Box 3"/>
          <p:cNvSpPr txBox="1">
            <a:spLocks noChangeArrowheads="1"/>
          </p:cNvSpPr>
          <p:nvPr/>
        </p:nvSpPr>
        <p:spPr bwMode="auto">
          <a:xfrm>
            <a:off x="609600" y="4572000"/>
            <a:ext cx="8153400" cy="1816524"/>
          </a:xfrm>
          <a:prstGeom prst="rect">
            <a:avLst/>
          </a:prstGeom>
          <a:solidFill>
            <a:srgbClr val="000066"/>
          </a:solidFill>
          <a:ln w="76200" algn="ctr">
            <a:solidFill>
              <a:srgbClr val="008000"/>
            </a:solidFill>
            <a:miter lim="800000"/>
            <a:headEnd/>
            <a:tailEnd/>
          </a:ln>
          <a:effectLst/>
        </p:spPr>
        <p:txBody>
          <a:bodyPr lIns="92075" tIns="46038" rIns="92075" bIns="46038">
            <a:spAutoFit/>
          </a:bodyPr>
          <a:lstStyle/>
          <a:p>
            <a:pPr algn="ctr"/>
            <a:r>
              <a:rPr lang="en-US" sz="2800" dirty="0" smtClean="0">
                <a:solidFill>
                  <a:srgbClr val="FFFFFF"/>
                </a:solidFill>
                <a:effectLst>
                  <a:outerShdw blurRad="38100" dist="38100" dir="2700000" algn="tl">
                    <a:srgbClr val="000000"/>
                  </a:outerShdw>
                </a:effectLst>
              </a:rPr>
              <a:t>What types of common factors present in these developmental models could predispose an animal to interneuron dysfunction and other pathologies that emerge in the adult?</a:t>
            </a:r>
            <a:endParaRPr lang="en-US" sz="2800" dirty="0">
              <a:solidFill>
                <a:srgbClr val="FFFFFF"/>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505602">
                                            <p:txEl>
                                              <p:pRg st="1" end="1"/>
                                            </p:txEl>
                                          </p:spTgt>
                                        </p:tgtEl>
                                        <p:attrNameLst>
                                          <p:attrName>style.visibility</p:attrName>
                                        </p:attrNameLst>
                                      </p:cBhvr>
                                      <p:to>
                                        <p:strVal val="visible"/>
                                      </p:to>
                                    </p:set>
                                    <p:animEffect transition="in" filter="checkerboard(across)">
                                      <p:cBhvr>
                                        <p:cTn id="7" dur="500"/>
                                        <p:tgtEl>
                                          <p:spTgt spid="4505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505603"/>
                                        </p:tgtEl>
                                        <p:attrNameLst>
                                          <p:attrName>style.visibility</p:attrName>
                                        </p:attrNameLst>
                                      </p:cBhvr>
                                      <p:to>
                                        <p:strVal val="visible"/>
                                      </p:to>
                                    </p:set>
                                    <p:animEffect transition="in" filter="checkerboard(across)">
                                      <p:cBhvr>
                                        <p:cTn id="12" dur="500"/>
                                        <p:tgtEl>
                                          <p:spTgt spid="450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60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0"/>
                <a:invGamma/>
              </a:srgbClr>
            </a:gs>
            <a:gs pos="50000">
              <a:srgbClr val="000099"/>
            </a:gs>
            <a:gs pos="100000">
              <a:srgbClr val="000099">
                <a:gamma/>
                <a:shade val="0"/>
                <a:invGamma/>
              </a:srgbClr>
            </a:gs>
          </a:gsLst>
          <a:lin ang="5400000" scaled="1"/>
        </a:gradFill>
        <a:effectLst/>
      </p:bgPr>
    </p:bg>
    <p:spTree>
      <p:nvGrpSpPr>
        <p:cNvPr id="1" name=""/>
        <p:cNvGrpSpPr/>
        <p:nvPr/>
      </p:nvGrpSpPr>
      <p:grpSpPr>
        <a:xfrm>
          <a:off x="0" y="0"/>
          <a:ext cx="0" cy="0"/>
          <a:chOff x="0" y="0"/>
          <a:chExt cx="0" cy="0"/>
        </a:xfrm>
      </p:grpSpPr>
      <p:sp>
        <p:nvSpPr>
          <p:cNvPr id="4152322" name="Text Box 2"/>
          <p:cNvSpPr txBox="1">
            <a:spLocks noChangeArrowheads="1"/>
          </p:cNvSpPr>
          <p:nvPr/>
        </p:nvSpPr>
        <p:spPr bwMode="auto">
          <a:xfrm>
            <a:off x="304800" y="304800"/>
            <a:ext cx="7399338" cy="701675"/>
          </a:xfrm>
          <a:prstGeom prst="rect">
            <a:avLst/>
          </a:prstGeom>
          <a:noFill/>
          <a:ln w="9525">
            <a:noFill/>
            <a:miter lim="800000"/>
            <a:headEnd/>
            <a:tailEnd/>
          </a:ln>
          <a:effectLst/>
        </p:spPr>
        <p:txBody>
          <a:bodyPr wrap="none">
            <a:spAutoFit/>
          </a:bodyPr>
          <a:lstStyle/>
          <a:p>
            <a:pPr eaLnBrk="1" hangingPunct="1"/>
            <a:r>
              <a:rPr lang="en-US" sz="4000" b="1">
                <a:solidFill>
                  <a:srgbClr val="FFFF00"/>
                </a:solidFill>
                <a:effectLst/>
              </a:rPr>
              <a:t>Stress and Psychiatric Disorders:</a:t>
            </a:r>
          </a:p>
        </p:txBody>
      </p:sp>
      <p:sp>
        <p:nvSpPr>
          <p:cNvPr id="4152323" name="Text Box 3"/>
          <p:cNvSpPr txBox="1">
            <a:spLocks noChangeArrowheads="1"/>
          </p:cNvSpPr>
          <p:nvPr/>
        </p:nvSpPr>
        <p:spPr bwMode="auto">
          <a:xfrm>
            <a:off x="228600" y="1533525"/>
            <a:ext cx="8913787" cy="4431983"/>
          </a:xfrm>
          <a:prstGeom prst="rect">
            <a:avLst/>
          </a:prstGeom>
          <a:noFill/>
          <a:ln w="9525">
            <a:noFill/>
            <a:miter lim="800000"/>
            <a:headEnd/>
            <a:tailEnd/>
          </a:ln>
          <a:effectLst/>
        </p:spPr>
        <p:txBody>
          <a:bodyPr wrap="none">
            <a:spAutoFit/>
          </a:bodyPr>
          <a:lstStyle/>
          <a:p>
            <a:pPr eaLnBrk="1" hangingPunct="1">
              <a:buFontTx/>
              <a:buChar char="-"/>
            </a:pPr>
            <a:r>
              <a:rPr lang="en-US" sz="2600" b="1" dirty="0">
                <a:solidFill>
                  <a:srgbClr val="FFFF00"/>
                </a:solidFill>
                <a:effectLst/>
              </a:rPr>
              <a:t>Stressful stimuli exacerbate the symptoms of </a:t>
            </a:r>
          </a:p>
          <a:p>
            <a:pPr eaLnBrk="1" hangingPunct="1"/>
            <a:r>
              <a:rPr lang="en-US" sz="2600" b="1" dirty="0">
                <a:solidFill>
                  <a:srgbClr val="FFFF00"/>
                </a:solidFill>
                <a:effectLst/>
              </a:rPr>
              <a:t>	several affective and psychotic disorders</a:t>
            </a:r>
          </a:p>
          <a:p>
            <a:pPr eaLnBrk="1" hangingPunct="1">
              <a:buFontTx/>
              <a:buChar char="-"/>
            </a:pPr>
            <a:endParaRPr lang="en-US" sz="2600" b="1" dirty="0">
              <a:solidFill>
                <a:srgbClr val="FFFF00"/>
              </a:solidFill>
              <a:effectLst/>
            </a:endParaRPr>
          </a:p>
          <a:p>
            <a:pPr lvl="1" eaLnBrk="1" hangingPunct="1"/>
            <a:endParaRPr lang="en-US" sz="2600" b="1" dirty="0">
              <a:solidFill>
                <a:srgbClr val="FFFF00"/>
              </a:solidFill>
              <a:effectLst/>
            </a:endParaRPr>
          </a:p>
          <a:p>
            <a:pPr eaLnBrk="1" hangingPunct="1"/>
            <a:r>
              <a:rPr lang="en-US" sz="2600" b="1" dirty="0">
                <a:solidFill>
                  <a:srgbClr val="FFFF00"/>
                </a:solidFill>
                <a:effectLst/>
              </a:rPr>
              <a:t>-Stress itself is known to induce </a:t>
            </a:r>
            <a:r>
              <a:rPr lang="en-US" sz="2600" b="1" dirty="0" err="1">
                <a:solidFill>
                  <a:srgbClr val="FFFF00"/>
                </a:solidFill>
                <a:effectLst/>
              </a:rPr>
              <a:t>glucocorticoid</a:t>
            </a:r>
            <a:r>
              <a:rPr lang="en-US" sz="2600" b="1" dirty="0">
                <a:solidFill>
                  <a:srgbClr val="FFFF00"/>
                </a:solidFill>
                <a:effectLst/>
              </a:rPr>
              <a:t> release which, </a:t>
            </a:r>
          </a:p>
          <a:p>
            <a:pPr eaLnBrk="1" hangingPunct="1"/>
            <a:r>
              <a:rPr lang="en-US" sz="2600" b="1" dirty="0">
                <a:solidFill>
                  <a:srgbClr val="FFFF00"/>
                </a:solidFill>
                <a:effectLst/>
              </a:rPr>
              <a:t>	particularly when combined with additional stress </a:t>
            </a:r>
          </a:p>
          <a:p>
            <a:pPr eaLnBrk="1" hangingPunct="1"/>
            <a:r>
              <a:rPr lang="en-US" sz="2600" b="1" dirty="0">
                <a:solidFill>
                  <a:srgbClr val="FFFF00"/>
                </a:solidFill>
                <a:effectLst/>
              </a:rPr>
              <a:t>	factors, leads to damage of the hippocampus </a:t>
            </a:r>
          </a:p>
          <a:p>
            <a:pPr eaLnBrk="1" hangingPunct="1"/>
            <a:r>
              <a:rPr lang="en-US" sz="2600" b="1" dirty="0">
                <a:solidFill>
                  <a:srgbClr val="FFFF00"/>
                </a:solidFill>
                <a:effectLst/>
              </a:rPr>
              <a:t>	(</a:t>
            </a:r>
            <a:r>
              <a:rPr lang="en-US" sz="2600" b="1" dirty="0" err="1">
                <a:solidFill>
                  <a:srgbClr val="FFFF00"/>
                </a:solidFill>
                <a:effectLst/>
              </a:rPr>
              <a:t>Meaney</a:t>
            </a:r>
            <a:r>
              <a:rPr lang="en-US" sz="2600" b="1" dirty="0">
                <a:solidFill>
                  <a:srgbClr val="FFFF00"/>
                </a:solidFill>
                <a:effectLst/>
              </a:rPr>
              <a:t>, </a:t>
            </a:r>
            <a:r>
              <a:rPr lang="en-US" sz="2600" b="1" dirty="0" err="1">
                <a:solidFill>
                  <a:srgbClr val="FFFF00"/>
                </a:solidFill>
                <a:effectLst/>
              </a:rPr>
              <a:t>Sapolsky</a:t>
            </a:r>
            <a:r>
              <a:rPr lang="en-US" sz="2600" b="1" dirty="0">
                <a:solidFill>
                  <a:srgbClr val="FFFF00"/>
                </a:solidFill>
                <a:effectLst/>
              </a:rPr>
              <a:t> McEwen); a region which shows </a:t>
            </a:r>
          </a:p>
          <a:p>
            <a:pPr eaLnBrk="1" hangingPunct="1"/>
            <a:r>
              <a:rPr lang="en-US" sz="2600" b="1" dirty="0">
                <a:solidFill>
                  <a:srgbClr val="FFFF00"/>
                </a:solidFill>
                <a:effectLst/>
              </a:rPr>
              <a:t>	pathological changes in </a:t>
            </a:r>
            <a:r>
              <a:rPr lang="en-US" sz="2600" b="1" dirty="0" smtClean="0">
                <a:solidFill>
                  <a:srgbClr val="FFFF00"/>
                </a:solidFill>
                <a:effectLst/>
              </a:rPr>
              <a:t>schizophrenia</a:t>
            </a:r>
            <a:endParaRPr lang="en-US" sz="2400" b="1" dirty="0">
              <a:solidFill>
                <a:srgbClr val="FFFF00"/>
              </a:solidFill>
              <a:effectLst/>
            </a:endParaRPr>
          </a:p>
          <a:p>
            <a:pPr eaLnBrk="1" hangingPunct="1"/>
            <a:endParaRPr lang="en-US" sz="2400" b="1" dirty="0">
              <a:solidFill>
                <a:srgbClr val="FFFF00"/>
              </a:solidFill>
              <a:effectLst/>
            </a:endParaRPr>
          </a:p>
          <a:p>
            <a:pPr eaLnBrk="1" hangingPunct="1"/>
            <a:endParaRPr lang="en-US" sz="2400" b="1" dirty="0">
              <a:solidFill>
                <a:srgbClr val="FFFF00"/>
              </a:solidFill>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152323">
                                            <p:txEl>
                                              <p:pRg st="0" end="0"/>
                                            </p:txEl>
                                          </p:spTgt>
                                        </p:tgtEl>
                                        <p:attrNameLst>
                                          <p:attrName>style.visibility</p:attrName>
                                        </p:attrNameLst>
                                      </p:cBhvr>
                                      <p:to>
                                        <p:strVal val="visible"/>
                                      </p:to>
                                    </p:set>
                                    <p:animEffect transition="in" filter="wipe(left)">
                                      <p:cBhvr>
                                        <p:cTn id="7" dur="500"/>
                                        <p:tgtEl>
                                          <p:spTgt spid="415232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152323">
                                            <p:txEl>
                                              <p:pRg st="1" end="1"/>
                                            </p:txEl>
                                          </p:spTgt>
                                        </p:tgtEl>
                                        <p:attrNameLst>
                                          <p:attrName>style.visibility</p:attrName>
                                        </p:attrNameLst>
                                      </p:cBhvr>
                                      <p:to>
                                        <p:strVal val="visible"/>
                                      </p:to>
                                    </p:set>
                                    <p:animEffect transition="in" filter="wipe(left)">
                                      <p:cBhvr>
                                        <p:cTn id="10" dur="500"/>
                                        <p:tgtEl>
                                          <p:spTgt spid="415232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152323">
                                            <p:txEl>
                                              <p:pRg st="4" end="4"/>
                                            </p:txEl>
                                          </p:spTgt>
                                        </p:tgtEl>
                                        <p:attrNameLst>
                                          <p:attrName>style.visibility</p:attrName>
                                        </p:attrNameLst>
                                      </p:cBhvr>
                                      <p:to>
                                        <p:strVal val="visible"/>
                                      </p:to>
                                    </p:set>
                                    <p:animEffect transition="in" filter="wipe(left)">
                                      <p:cBhvr>
                                        <p:cTn id="15" dur="500"/>
                                        <p:tgtEl>
                                          <p:spTgt spid="4152323">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152323">
                                            <p:txEl>
                                              <p:pRg st="5" end="5"/>
                                            </p:txEl>
                                          </p:spTgt>
                                        </p:tgtEl>
                                        <p:attrNameLst>
                                          <p:attrName>style.visibility</p:attrName>
                                        </p:attrNameLst>
                                      </p:cBhvr>
                                      <p:to>
                                        <p:strVal val="visible"/>
                                      </p:to>
                                    </p:set>
                                    <p:animEffect transition="in" filter="wipe(left)">
                                      <p:cBhvr>
                                        <p:cTn id="18" dur="500"/>
                                        <p:tgtEl>
                                          <p:spTgt spid="4152323">
                                            <p:txEl>
                                              <p:pRg st="5" end="5"/>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4152323">
                                            <p:txEl>
                                              <p:pRg st="6" end="6"/>
                                            </p:txEl>
                                          </p:spTgt>
                                        </p:tgtEl>
                                        <p:attrNameLst>
                                          <p:attrName>style.visibility</p:attrName>
                                        </p:attrNameLst>
                                      </p:cBhvr>
                                      <p:to>
                                        <p:strVal val="visible"/>
                                      </p:to>
                                    </p:set>
                                    <p:animEffect transition="in" filter="wipe(left)">
                                      <p:cBhvr>
                                        <p:cTn id="21" dur="500"/>
                                        <p:tgtEl>
                                          <p:spTgt spid="4152323">
                                            <p:txEl>
                                              <p:pRg st="6" end="6"/>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4152323">
                                            <p:txEl>
                                              <p:pRg st="7" end="7"/>
                                            </p:txEl>
                                          </p:spTgt>
                                        </p:tgtEl>
                                        <p:attrNameLst>
                                          <p:attrName>style.visibility</p:attrName>
                                        </p:attrNameLst>
                                      </p:cBhvr>
                                      <p:to>
                                        <p:strVal val="visible"/>
                                      </p:to>
                                    </p:set>
                                    <p:animEffect transition="in" filter="wipe(left)">
                                      <p:cBhvr>
                                        <p:cTn id="24" dur="500"/>
                                        <p:tgtEl>
                                          <p:spTgt spid="4152323">
                                            <p:txEl>
                                              <p:pRg st="7" end="7"/>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4152323">
                                            <p:txEl>
                                              <p:pRg st="8" end="8"/>
                                            </p:txEl>
                                          </p:spTgt>
                                        </p:tgtEl>
                                        <p:attrNameLst>
                                          <p:attrName>style.visibility</p:attrName>
                                        </p:attrNameLst>
                                      </p:cBhvr>
                                      <p:to>
                                        <p:strVal val="visible"/>
                                      </p:to>
                                    </p:set>
                                    <p:animEffect transition="in" filter="wipe(left)">
                                      <p:cBhvr>
                                        <p:cTn id="27" dur="500"/>
                                        <p:tgtEl>
                                          <p:spTgt spid="4152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4154370" name="Text Box 2"/>
          <p:cNvSpPr txBox="1">
            <a:spLocks noChangeArrowheads="1"/>
          </p:cNvSpPr>
          <p:nvPr/>
        </p:nvSpPr>
        <p:spPr bwMode="auto">
          <a:xfrm>
            <a:off x="1295400" y="838200"/>
            <a:ext cx="184150" cy="366713"/>
          </a:xfrm>
          <a:prstGeom prst="rect">
            <a:avLst/>
          </a:prstGeom>
          <a:noFill/>
          <a:ln w="9525">
            <a:noFill/>
            <a:miter lim="800000"/>
            <a:headEnd/>
            <a:tailEnd/>
          </a:ln>
          <a:effectLst/>
        </p:spPr>
        <p:txBody>
          <a:bodyPr wrap="none">
            <a:spAutoFit/>
          </a:bodyPr>
          <a:lstStyle/>
          <a:p>
            <a:pPr eaLnBrk="1" hangingPunct="1"/>
            <a:endParaRPr lang="en-US" sz="1800">
              <a:solidFill>
                <a:srgbClr val="FFFFFF"/>
              </a:solidFill>
              <a:effectLst/>
              <a:latin typeface="Allegro BT" pitchFamily="82" charset="0"/>
            </a:endParaRPr>
          </a:p>
        </p:txBody>
      </p:sp>
      <p:sp>
        <p:nvSpPr>
          <p:cNvPr id="4154371" name="Text Box 3"/>
          <p:cNvSpPr txBox="1">
            <a:spLocks noChangeArrowheads="1"/>
          </p:cNvSpPr>
          <p:nvPr/>
        </p:nvSpPr>
        <p:spPr bwMode="auto">
          <a:xfrm>
            <a:off x="457200" y="304800"/>
            <a:ext cx="2166938" cy="701675"/>
          </a:xfrm>
          <a:prstGeom prst="rect">
            <a:avLst/>
          </a:prstGeom>
          <a:noFill/>
          <a:ln w="9525">
            <a:noFill/>
            <a:miter lim="800000"/>
            <a:headEnd/>
            <a:tailEnd/>
          </a:ln>
          <a:effectLst/>
        </p:spPr>
        <p:txBody>
          <a:bodyPr wrap="none">
            <a:spAutoFit/>
          </a:bodyPr>
          <a:lstStyle/>
          <a:p>
            <a:pPr eaLnBrk="1" hangingPunct="1"/>
            <a:r>
              <a:rPr lang="en-US" sz="4000" b="1">
                <a:solidFill>
                  <a:srgbClr val="FFFF00"/>
                </a:solidFill>
                <a:effectLst/>
              </a:rPr>
              <a:t>Premise:</a:t>
            </a:r>
            <a:r>
              <a:rPr lang="en-US" sz="1800">
                <a:solidFill>
                  <a:srgbClr val="FFFFFF"/>
                </a:solidFill>
                <a:effectLst/>
                <a:latin typeface="Arial Unicode MS" pitchFamily="34" charset="-128"/>
              </a:rPr>
              <a:t> </a:t>
            </a:r>
          </a:p>
        </p:txBody>
      </p:sp>
      <p:sp>
        <p:nvSpPr>
          <p:cNvPr id="4154372" name="Text Box 4"/>
          <p:cNvSpPr txBox="1">
            <a:spLocks noChangeArrowheads="1"/>
          </p:cNvSpPr>
          <p:nvPr/>
        </p:nvSpPr>
        <p:spPr bwMode="auto">
          <a:xfrm>
            <a:off x="609600" y="1524000"/>
            <a:ext cx="8153400" cy="4486275"/>
          </a:xfrm>
          <a:prstGeom prst="rect">
            <a:avLst/>
          </a:prstGeom>
          <a:noFill/>
          <a:ln w="9525">
            <a:noFill/>
            <a:miter lim="800000"/>
            <a:headEnd/>
            <a:tailEnd/>
          </a:ln>
          <a:effectLst/>
        </p:spPr>
        <p:txBody>
          <a:bodyPr>
            <a:spAutoFit/>
          </a:bodyPr>
          <a:lstStyle/>
          <a:p>
            <a:pPr eaLnBrk="1" hangingPunct="1">
              <a:buFontTx/>
              <a:buChar char="-"/>
            </a:pPr>
            <a:r>
              <a:rPr lang="en-US" sz="3600">
                <a:solidFill>
                  <a:srgbClr val="FFFF00"/>
                </a:solidFill>
                <a:effectLst/>
              </a:rPr>
              <a:t>In normal individuals, the prefrontal cortex limits the effects of stress exposure, in part via actions within the amygdala</a:t>
            </a:r>
          </a:p>
          <a:p>
            <a:pPr eaLnBrk="1" hangingPunct="1">
              <a:buFontTx/>
              <a:buChar char="-"/>
            </a:pPr>
            <a:endParaRPr lang="en-US" sz="3600">
              <a:solidFill>
                <a:srgbClr val="FFFF00"/>
              </a:solidFill>
              <a:effectLst/>
            </a:endParaRPr>
          </a:p>
          <a:p>
            <a:pPr eaLnBrk="1" hangingPunct="1">
              <a:buFontTx/>
              <a:buChar char="-"/>
            </a:pPr>
            <a:r>
              <a:rPr lang="en-US" sz="3600">
                <a:solidFill>
                  <a:srgbClr val="FFFF00"/>
                </a:solidFill>
                <a:effectLst/>
              </a:rPr>
              <a:t>In disorders in which prefrontal cortical deficits have a predisposing role, prefrontal cortical deficits may initiate a cascade of events that lead to schizophrenia in adults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154372">
                                            <p:txEl>
                                              <p:pRg st="2" end="2"/>
                                            </p:txEl>
                                          </p:spTgt>
                                        </p:tgtEl>
                                        <p:attrNameLst>
                                          <p:attrName>style.visibility</p:attrName>
                                        </p:attrNameLst>
                                      </p:cBhvr>
                                      <p:to>
                                        <p:strVal val="visible"/>
                                      </p:to>
                                    </p:set>
                                    <p:animEffect transition="in" filter="checkerboard(across)">
                                      <p:cBhvr>
                                        <p:cTn id="7" dur="500"/>
                                        <p:tgtEl>
                                          <p:spTgt spid="41543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2">
                <a:gamma/>
                <a:shade val="25490"/>
                <a:invGamma/>
              </a:schemeClr>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5257800" y="2133600"/>
            <a:ext cx="1501775" cy="1343025"/>
            <a:chOff x="2551" y="1484"/>
            <a:chExt cx="927" cy="830"/>
          </a:xfrm>
        </p:grpSpPr>
        <p:sp>
          <p:nvSpPr>
            <p:cNvPr id="4157443" name="AutoShape 3"/>
            <p:cNvSpPr>
              <a:spLocks noChangeArrowheads="1"/>
            </p:cNvSpPr>
            <p:nvPr/>
          </p:nvSpPr>
          <p:spPr bwMode="auto">
            <a:xfrm rot="1776364">
              <a:off x="2551" y="1484"/>
              <a:ext cx="927" cy="830"/>
            </a:xfrm>
            <a:prstGeom prst="hexagon">
              <a:avLst>
                <a:gd name="adj" fmla="val 27922"/>
                <a:gd name="vf" fmla="val 115470"/>
              </a:avLst>
            </a:prstGeom>
            <a:solidFill>
              <a:srgbClr val="FF0000"/>
            </a:solidFill>
            <a:ln w="9525">
              <a:solidFill>
                <a:schemeClr val="tx1"/>
              </a:solidFill>
              <a:miter lim="800000"/>
              <a:headEnd/>
              <a:tailEnd/>
            </a:ln>
            <a:effectLst/>
          </p:spPr>
          <p:txBody>
            <a:bodyPr wrap="none" lIns="91401" tIns="45700" rIns="91401" bIns="45700" anchor="ctr"/>
            <a:lstStyle/>
            <a:p>
              <a:pPr algn="ctr" eaLnBrk="1" hangingPunct="1"/>
              <a:endParaRPr lang="en-US" sz="1800">
                <a:solidFill>
                  <a:srgbClr val="000000"/>
                </a:solidFill>
                <a:effectLst/>
                <a:latin typeface="Arial" charset="0"/>
              </a:endParaRPr>
            </a:p>
          </p:txBody>
        </p:sp>
        <p:sp>
          <p:nvSpPr>
            <p:cNvPr id="4157444" name="Text Box 4"/>
            <p:cNvSpPr txBox="1">
              <a:spLocks noChangeArrowheads="1"/>
            </p:cNvSpPr>
            <p:nvPr/>
          </p:nvSpPr>
          <p:spPr bwMode="auto">
            <a:xfrm>
              <a:off x="2570" y="1744"/>
              <a:ext cx="874" cy="283"/>
            </a:xfrm>
            <a:prstGeom prst="rect">
              <a:avLst/>
            </a:prstGeom>
            <a:noFill/>
            <a:ln w="9525">
              <a:noFill/>
              <a:miter lim="800000"/>
              <a:headEnd/>
              <a:tailEnd/>
            </a:ln>
            <a:effectLst/>
          </p:spPr>
          <p:txBody>
            <a:bodyPr wrap="none" lIns="91401" tIns="45700" rIns="91401" bIns="45700">
              <a:spAutoFit/>
            </a:bodyPr>
            <a:lstStyle/>
            <a:p>
              <a:pPr eaLnBrk="1" hangingPunct="1"/>
              <a:r>
                <a:rPr lang="en-US" sz="2400" b="1">
                  <a:solidFill>
                    <a:srgbClr val="FFFFFF"/>
                  </a:solidFill>
                  <a:effectLst/>
                  <a:latin typeface="Comic Sans MS" pitchFamily="66" charset="0"/>
                </a:rPr>
                <a:t>STRESS</a:t>
              </a:r>
            </a:p>
          </p:txBody>
        </p:sp>
      </p:grpSp>
      <p:grpSp>
        <p:nvGrpSpPr>
          <p:cNvPr id="3" name="Group 5"/>
          <p:cNvGrpSpPr>
            <a:grpSpLocks/>
          </p:cNvGrpSpPr>
          <p:nvPr/>
        </p:nvGrpSpPr>
        <p:grpSpPr bwMode="auto">
          <a:xfrm>
            <a:off x="2260600" y="1093788"/>
            <a:ext cx="4065588" cy="2182812"/>
            <a:chOff x="944" y="689"/>
            <a:chExt cx="2561" cy="1375"/>
          </a:xfrm>
        </p:grpSpPr>
        <p:grpSp>
          <p:nvGrpSpPr>
            <p:cNvPr id="4" name="Group 6"/>
            <p:cNvGrpSpPr>
              <a:grpSpLocks/>
            </p:cNvGrpSpPr>
            <p:nvPr/>
          </p:nvGrpSpPr>
          <p:grpSpPr bwMode="auto">
            <a:xfrm>
              <a:off x="944" y="1546"/>
              <a:ext cx="1068" cy="518"/>
              <a:chOff x="944" y="1546"/>
              <a:chExt cx="1068" cy="518"/>
            </a:xfrm>
          </p:grpSpPr>
          <p:grpSp>
            <p:nvGrpSpPr>
              <p:cNvPr id="5" name="Group 7"/>
              <p:cNvGrpSpPr>
                <a:grpSpLocks/>
              </p:cNvGrpSpPr>
              <p:nvPr/>
            </p:nvGrpSpPr>
            <p:grpSpPr bwMode="auto">
              <a:xfrm>
                <a:off x="944" y="1546"/>
                <a:ext cx="1068" cy="518"/>
                <a:chOff x="1258" y="2059"/>
                <a:chExt cx="1422" cy="690"/>
              </a:xfrm>
            </p:grpSpPr>
            <p:sp>
              <p:nvSpPr>
                <p:cNvPr id="4157448" name="Oval 8"/>
                <p:cNvSpPr>
                  <a:spLocks noChangeArrowheads="1"/>
                </p:cNvSpPr>
                <p:nvPr/>
              </p:nvSpPr>
              <p:spPr bwMode="auto">
                <a:xfrm>
                  <a:off x="1258" y="2059"/>
                  <a:ext cx="1422" cy="690"/>
                </a:xfrm>
                <a:prstGeom prst="ellipse">
                  <a:avLst/>
                </a:prstGeom>
                <a:gradFill rotWithShape="1">
                  <a:gsLst>
                    <a:gs pos="0">
                      <a:srgbClr val="FFFF00">
                        <a:gamma/>
                        <a:shade val="56078"/>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7449" name="Line 9"/>
                <p:cNvSpPr>
                  <a:spLocks noChangeShapeType="1"/>
                </p:cNvSpPr>
                <p:nvPr/>
              </p:nvSpPr>
              <p:spPr bwMode="auto">
                <a:xfrm>
                  <a:off x="1516" y="2225"/>
                  <a:ext cx="0" cy="393"/>
                </a:xfrm>
                <a:prstGeom prst="line">
                  <a:avLst/>
                </a:prstGeom>
                <a:noFill/>
                <a:ln w="79375">
                  <a:noFill/>
                  <a:round/>
                  <a:headEnd/>
                  <a:tailEnd type="triangle" w="med" len="med"/>
                </a:ln>
                <a:effectLst/>
              </p:spPr>
              <p:txBody>
                <a:bodyPr/>
                <a:lstStyle/>
                <a:p>
                  <a:endParaRPr lang="en-US" sz="2000"/>
                </a:p>
              </p:txBody>
            </p:sp>
            <p:sp>
              <p:nvSpPr>
                <p:cNvPr id="4157450" name="Text Box 10"/>
                <p:cNvSpPr txBox="1">
                  <a:spLocks noChangeArrowheads="1"/>
                </p:cNvSpPr>
                <p:nvPr/>
              </p:nvSpPr>
              <p:spPr bwMode="auto">
                <a:xfrm>
                  <a:off x="1511" y="2190"/>
                  <a:ext cx="1101" cy="434"/>
                </a:xfrm>
                <a:prstGeom prst="rect">
                  <a:avLst/>
                </a:prstGeom>
                <a:noFill/>
                <a:ln w="9525">
                  <a:noFill/>
                  <a:miter lim="800000"/>
                  <a:headEnd/>
                  <a:tailEnd/>
                </a:ln>
                <a:effectLst/>
              </p:spPr>
              <p:txBody>
                <a:bodyPr lIns="91401" tIns="45700" rIns="91401" bIns="45700">
                  <a:spAutoFit/>
                </a:bodyPr>
                <a:lstStyle/>
                <a:p>
                  <a:pPr algn="ctr" eaLnBrk="1" hangingPunct="1"/>
                  <a:r>
                    <a:rPr lang="en-US" sz="1400" b="1">
                      <a:solidFill>
                        <a:srgbClr val="000000"/>
                      </a:solidFill>
                      <a:effectLst/>
                      <a:latin typeface="Arial" charset="0"/>
                    </a:rPr>
                    <a:t>Mesocortical DA</a:t>
                  </a:r>
                </a:p>
              </p:txBody>
            </p:sp>
          </p:grpSp>
          <p:sp>
            <p:nvSpPr>
              <p:cNvPr id="4157451" name="AutoShape 11"/>
              <p:cNvSpPr>
                <a:spLocks noChangeArrowheads="1"/>
              </p:cNvSpPr>
              <p:nvPr/>
            </p:nvSpPr>
            <p:spPr bwMode="auto">
              <a:xfrm>
                <a:off x="1056" y="1680"/>
                <a:ext cx="96" cy="240"/>
              </a:xfrm>
              <a:prstGeom prst="upArrow">
                <a:avLst>
                  <a:gd name="adj1" fmla="val 50000"/>
                  <a:gd name="adj2" fmla="val 62500"/>
                </a:avLst>
              </a:prstGeom>
              <a:solidFill>
                <a:schemeClr val="tx1"/>
              </a:solidFill>
              <a:ln w="9525">
                <a:solidFill>
                  <a:schemeClr val="tx1"/>
                </a:solidFill>
                <a:miter lim="800000"/>
                <a:headEnd/>
                <a:tailEnd/>
              </a:ln>
              <a:effectLst/>
            </p:spPr>
            <p:txBody>
              <a:bodyPr wrap="none" anchor="ctr"/>
              <a:lstStyle/>
              <a:p>
                <a:endParaRPr lang="en-US" sz="2000"/>
              </a:p>
            </p:txBody>
          </p:sp>
        </p:grpSp>
        <p:sp>
          <p:nvSpPr>
            <p:cNvPr id="4157452" name="AutoShape 12"/>
            <p:cNvSpPr>
              <a:spLocks noChangeArrowheads="1"/>
            </p:cNvSpPr>
            <p:nvPr/>
          </p:nvSpPr>
          <p:spPr bwMode="auto">
            <a:xfrm rot="31727520">
              <a:off x="1010" y="689"/>
              <a:ext cx="2495" cy="664"/>
            </a:xfrm>
            <a:prstGeom prst="curvedUpArrow">
              <a:avLst>
                <a:gd name="adj1" fmla="val 75151"/>
                <a:gd name="adj2" fmla="val 150301"/>
                <a:gd name="adj3" fmla="val 33333"/>
              </a:avLst>
            </a:prstGeom>
            <a:solidFill>
              <a:schemeClr val="accent1"/>
            </a:solidFill>
            <a:ln w="9525">
              <a:solidFill>
                <a:schemeClr val="tx1"/>
              </a:solidFill>
              <a:miter lim="800000"/>
              <a:headEnd/>
              <a:tailEnd/>
            </a:ln>
            <a:effectLst/>
          </p:spPr>
          <p:txBody>
            <a:bodyPr wrap="none" anchor="ctr"/>
            <a:lstStyle/>
            <a:p>
              <a:endParaRPr lang="en-US" sz="2000"/>
            </a:p>
          </p:txBody>
        </p:sp>
      </p:grpSp>
      <p:grpSp>
        <p:nvGrpSpPr>
          <p:cNvPr id="6" name="Group 13"/>
          <p:cNvGrpSpPr>
            <a:grpSpLocks/>
          </p:cNvGrpSpPr>
          <p:nvPr/>
        </p:nvGrpSpPr>
        <p:grpSpPr bwMode="auto">
          <a:xfrm>
            <a:off x="1066800" y="2819400"/>
            <a:ext cx="3217863" cy="2743200"/>
            <a:chOff x="192" y="1776"/>
            <a:chExt cx="2027" cy="1728"/>
          </a:xfrm>
        </p:grpSpPr>
        <p:grpSp>
          <p:nvGrpSpPr>
            <p:cNvPr id="7" name="Group 14"/>
            <p:cNvGrpSpPr>
              <a:grpSpLocks/>
            </p:cNvGrpSpPr>
            <p:nvPr/>
          </p:nvGrpSpPr>
          <p:grpSpPr bwMode="auto">
            <a:xfrm>
              <a:off x="1152" y="2928"/>
              <a:ext cx="1067" cy="518"/>
              <a:chOff x="22" y="2221"/>
              <a:chExt cx="1067" cy="518"/>
            </a:xfrm>
          </p:grpSpPr>
          <p:grpSp>
            <p:nvGrpSpPr>
              <p:cNvPr id="8" name="Group 15"/>
              <p:cNvGrpSpPr>
                <a:grpSpLocks/>
              </p:cNvGrpSpPr>
              <p:nvPr/>
            </p:nvGrpSpPr>
            <p:grpSpPr bwMode="auto">
              <a:xfrm>
                <a:off x="22" y="2221"/>
                <a:ext cx="1067" cy="518"/>
                <a:chOff x="29" y="2958"/>
                <a:chExt cx="1421" cy="690"/>
              </a:xfrm>
            </p:grpSpPr>
            <p:sp>
              <p:nvSpPr>
                <p:cNvPr id="4157456" name="Oval 16"/>
                <p:cNvSpPr>
                  <a:spLocks noChangeArrowheads="1"/>
                </p:cNvSpPr>
                <p:nvPr/>
              </p:nvSpPr>
              <p:spPr bwMode="auto">
                <a:xfrm>
                  <a:off x="29" y="2958"/>
                  <a:ext cx="1421" cy="690"/>
                </a:xfrm>
                <a:prstGeom prst="ellipse">
                  <a:avLst/>
                </a:prstGeom>
                <a:gradFill rotWithShape="1">
                  <a:gsLst>
                    <a:gs pos="0">
                      <a:srgbClr val="FFFF00">
                        <a:gamma/>
                        <a:shade val="46275"/>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7457" name="Line 17"/>
                <p:cNvSpPr>
                  <a:spLocks noChangeShapeType="1"/>
                </p:cNvSpPr>
                <p:nvPr/>
              </p:nvSpPr>
              <p:spPr bwMode="auto">
                <a:xfrm>
                  <a:off x="216" y="3113"/>
                  <a:ext cx="0" cy="392"/>
                </a:xfrm>
                <a:prstGeom prst="line">
                  <a:avLst/>
                </a:prstGeom>
                <a:noFill/>
                <a:ln w="79375">
                  <a:noFill/>
                  <a:round/>
                  <a:headEnd/>
                  <a:tailEnd type="triangle" w="med" len="med"/>
                </a:ln>
                <a:effectLst/>
              </p:spPr>
              <p:txBody>
                <a:bodyPr/>
                <a:lstStyle/>
                <a:p>
                  <a:endParaRPr lang="en-US" sz="2000"/>
                </a:p>
              </p:txBody>
            </p:sp>
            <p:sp>
              <p:nvSpPr>
                <p:cNvPr id="4157458" name="Text Box 18"/>
                <p:cNvSpPr txBox="1">
                  <a:spLocks noChangeArrowheads="1"/>
                </p:cNvSpPr>
                <p:nvPr/>
              </p:nvSpPr>
              <p:spPr bwMode="auto">
                <a:xfrm>
                  <a:off x="290" y="3041"/>
                  <a:ext cx="1041" cy="504"/>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000000"/>
                      </a:solidFill>
                      <a:effectLst/>
                      <a:latin typeface="Arial" charset="0"/>
                    </a:rPr>
                    <a:t>DA modulation of PFC</a:t>
                  </a:r>
                </a:p>
              </p:txBody>
            </p:sp>
          </p:grpSp>
          <p:sp>
            <p:nvSpPr>
              <p:cNvPr id="4157459" name="AutoShape 19"/>
              <p:cNvSpPr>
                <a:spLocks noChangeArrowheads="1"/>
              </p:cNvSpPr>
              <p:nvPr/>
            </p:nvSpPr>
            <p:spPr bwMode="auto">
              <a:xfrm>
                <a:off x="144" y="2352"/>
                <a:ext cx="96" cy="240"/>
              </a:xfrm>
              <a:prstGeom prst="upArrow">
                <a:avLst>
                  <a:gd name="adj1" fmla="val 50000"/>
                  <a:gd name="adj2" fmla="val 62500"/>
                </a:avLst>
              </a:prstGeom>
              <a:solidFill>
                <a:schemeClr val="tx1"/>
              </a:solidFill>
              <a:ln w="9525">
                <a:solidFill>
                  <a:schemeClr val="tx1"/>
                </a:solidFill>
                <a:miter lim="800000"/>
                <a:headEnd/>
                <a:tailEnd/>
              </a:ln>
              <a:effectLst/>
            </p:spPr>
            <p:txBody>
              <a:bodyPr wrap="none" anchor="ctr"/>
              <a:lstStyle/>
              <a:p>
                <a:endParaRPr lang="en-US" sz="2000"/>
              </a:p>
            </p:txBody>
          </p:sp>
        </p:grpSp>
        <p:sp>
          <p:nvSpPr>
            <p:cNvPr id="4157460" name="AutoShape 20"/>
            <p:cNvSpPr>
              <a:spLocks noChangeArrowheads="1"/>
            </p:cNvSpPr>
            <p:nvPr/>
          </p:nvSpPr>
          <p:spPr bwMode="auto">
            <a:xfrm rot="5400000">
              <a:off x="-340" y="2308"/>
              <a:ext cx="1728" cy="664"/>
            </a:xfrm>
            <a:prstGeom prst="curvedUpArrow">
              <a:avLst>
                <a:gd name="adj1" fmla="val 52048"/>
                <a:gd name="adj2" fmla="val 104096"/>
                <a:gd name="adj3" fmla="val 33333"/>
              </a:avLst>
            </a:prstGeom>
            <a:solidFill>
              <a:schemeClr val="accent1"/>
            </a:solidFill>
            <a:ln w="9525">
              <a:solidFill>
                <a:schemeClr val="tx1"/>
              </a:solidFill>
              <a:miter lim="800000"/>
              <a:headEnd/>
              <a:tailEnd/>
            </a:ln>
            <a:effectLst/>
          </p:spPr>
          <p:txBody>
            <a:bodyPr wrap="none" anchor="ctr"/>
            <a:lstStyle/>
            <a:p>
              <a:endParaRPr lang="en-US" sz="2000"/>
            </a:p>
          </p:txBody>
        </p:sp>
      </p:grpSp>
      <p:grpSp>
        <p:nvGrpSpPr>
          <p:cNvPr id="9" name="Group 21"/>
          <p:cNvGrpSpPr>
            <a:grpSpLocks/>
          </p:cNvGrpSpPr>
          <p:nvPr/>
        </p:nvGrpSpPr>
        <p:grpSpPr bwMode="auto">
          <a:xfrm>
            <a:off x="4876800" y="2667000"/>
            <a:ext cx="4057650" cy="3598863"/>
            <a:chOff x="2592" y="1680"/>
            <a:chExt cx="2556" cy="2267"/>
          </a:xfrm>
        </p:grpSpPr>
        <p:sp>
          <p:nvSpPr>
            <p:cNvPr id="4157462" name="Text Box 22"/>
            <p:cNvSpPr txBox="1">
              <a:spLocks noChangeArrowheads="1"/>
            </p:cNvSpPr>
            <p:nvPr/>
          </p:nvSpPr>
          <p:spPr bwMode="auto">
            <a:xfrm>
              <a:off x="3504" y="3072"/>
              <a:ext cx="1644" cy="404"/>
            </a:xfrm>
            <a:prstGeom prst="rect">
              <a:avLst/>
            </a:prstGeom>
            <a:noFill/>
            <a:ln w="9525">
              <a:noFill/>
              <a:miter lim="800000"/>
              <a:headEnd/>
              <a:tailEnd/>
            </a:ln>
            <a:effectLst/>
          </p:spPr>
          <p:txBody>
            <a:bodyPr wrap="none">
              <a:spAutoFit/>
            </a:bodyPr>
            <a:lstStyle/>
            <a:p>
              <a:pPr eaLnBrk="1" hangingPunct="1"/>
              <a:r>
                <a:rPr lang="en-US" sz="1800" b="1">
                  <a:solidFill>
                    <a:srgbClr val="FFFF00"/>
                  </a:solidFill>
                  <a:effectLst/>
                  <a:latin typeface="Arial" charset="0"/>
                </a:rPr>
                <a:t>Feedback Inhibition of</a:t>
              </a:r>
            </a:p>
            <a:p>
              <a:pPr eaLnBrk="1" hangingPunct="1"/>
              <a:r>
                <a:rPr lang="en-US" sz="1800" b="1">
                  <a:solidFill>
                    <a:srgbClr val="FFFF00"/>
                  </a:solidFill>
                  <a:effectLst/>
                  <a:latin typeface="Arial" charset="0"/>
                </a:rPr>
                <a:t>Stress Response</a:t>
              </a:r>
            </a:p>
          </p:txBody>
        </p:sp>
        <p:sp>
          <p:nvSpPr>
            <p:cNvPr id="4157463" name="AutoShape 23"/>
            <p:cNvSpPr>
              <a:spLocks noChangeArrowheads="1"/>
            </p:cNvSpPr>
            <p:nvPr/>
          </p:nvSpPr>
          <p:spPr bwMode="auto">
            <a:xfrm>
              <a:off x="2592" y="1680"/>
              <a:ext cx="192" cy="384"/>
            </a:xfrm>
            <a:prstGeom prst="downArrow">
              <a:avLst>
                <a:gd name="adj1" fmla="val 50000"/>
                <a:gd name="adj2" fmla="val 50000"/>
              </a:avLst>
            </a:prstGeom>
            <a:solidFill>
              <a:srgbClr val="CC0000"/>
            </a:solidFill>
            <a:ln w="9525">
              <a:solidFill>
                <a:schemeClr val="tx1"/>
              </a:solidFill>
              <a:miter lim="800000"/>
              <a:headEnd/>
              <a:tailEnd/>
            </a:ln>
            <a:effectLst/>
          </p:spPr>
          <p:txBody>
            <a:bodyPr wrap="none" anchor="ctr"/>
            <a:lstStyle/>
            <a:p>
              <a:endParaRPr lang="en-US" sz="2000"/>
            </a:p>
          </p:txBody>
        </p:sp>
        <p:sp>
          <p:nvSpPr>
            <p:cNvPr id="4157464" name="AutoShape 24"/>
            <p:cNvSpPr>
              <a:spLocks noChangeArrowheads="1"/>
            </p:cNvSpPr>
            <p:nvPr/>
          </p:nvSpPr>
          <p:spPr bwMode="auto">
            <a:xfrm rot="-2841537">
              <a:off x="2051" y="2664"/>
              <a:ext cx="1902" cy="664"/>
            </a:xfrm>
            <a:prstGeom prst="curvedUpArrow">
              <a:avLst>
                <a:gd name="adj1" fmla="val 57289"/>
                <a:gd name="adj2" fmla="val 114578"/>
                <a:gd name="adj3" fmla="val 33333"/>
              </a:avLst>
            </a:prstGeom>
            <a:solidFill>
              <a:schemeClr val="accent1"/>
            </a:solidFill>
            <a:ln w="9525">
              <a:solidFill>
                <a:schemeClr val="tx1"/>
              </a:solidFill>
              <a:miter lim="800000"/>
              <a:headEnd/>
              <a:tailEnd/>
            </a:ln>
            <a:effectLst/>
          </p:spPr>
          <p:txBody>
            <a:bodyPr wrap="none" anchor="ctr"/>
            <a:lstStyle/>
            <a:p>
              <a:endParaRPr lang="en-US" sz="2000"/>
            </a:p>
          </p:txBody>
        </p:sp>
      </p:grpSp>
      <p:sp>
        <p:nvSpPr>
          <p:cNvPr id="4157465" name="Text Box 25"/>
          <p:cNvSpPr txBox="1">
            <a:spLocks noChangeArrowheads="1"/>
          </p:cNvSpPr>
          <p:nvPr/>
        </p:nvSpPr>
        <p:spPr bwMode="auto">
          <a:xfrm>
            <a:off x="365125" y="295275"/>
            <a:ext cx="1468438" cy="519113"/>
          </a:xfrm>
          <a:prstGeom prst="rect">
            <a:avLst/>
          </a:prstGeom>
          <a:noFill/>
          <a:ln w="9525">
            <a:noFill/>
            <a:miter lim="800000"/>
            <a:headEnd/>
            <a:tailEnd/>
          </a:ln>
          <a:effectLst/>
        </p:spPr>
        <p:txBody>
          <a:bodyPr wrap="none">
            <a:spAutoFit/>
          </a:bodyPr>
          <a:lstStyle/>
          <a:p>
            <a:pPr eaLnBrk="1" hangingPunct="1"/>
            <a:r>
              <a:rPr lang="en-US" sz="2800" b="1">
                <a:solidFill>
                  <a:srgbClr val="FFFF00"/>
                </a:solidFill>
                <a:effectLst/>
              </a:rPr>
              <a:t>Normal: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33CC">
                <a:gamma/>
                <a:shade val="0"/>
                <a:invGamma/>
              </a:srgbClr>
            </a:gs>
            <a:gs pos="50000">
              <a:srgbClr val="0033CC"/>
            </a:gs>
            <a:gs pos="100000">
              <a:srgbClr val="0033CC">
                <a:gamma/>
                <a:shade val="0"/>
                <a:invGamma/>
              </a:srgbClr>
            </a:gs>
          </a:gsLst>
          <a:lin ang="5400000" scaled="1"/>
        </a:gradFill>
        <a:effectLst/>
      </p:bgPr>
    </p:bg>
    <p:spTree>
      <p:nvGrpSpPr>
        <p:cNvPr id="1" name=""/>
        <p:cNvGrpSpPr/>
        <p:nvPr/>
      </p:nvGrpSpPr>
      <p:grpSpPr>
        <a:xfrm>
          <a:off x="0" y="0"/>
          <a:ext cx="0" cy="0"/>
          <a:chOff x="0" y="0"/>
          <a:chExt cx="0" cy="0"/>
        </a:xfrm>
      </p:grpSpPr>
      <p:sp>
        <p:nvSpPr>
          <p:cNvPr id="4159490" name="Oval 2"/>
          <p:cNvSpPr>
            <a:spLocks noChangeArrowheads="1"/>
          </p:cNvSpPr>
          <p:nvPr/>
        </p:nvSpPr>
        <p:spPr bwMode="auto">
          <a:xfrm>
            <a:off x="2265363" y="1069975"/>
            <a:ext cx="4624387" cy="2424113"/>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prstDash val="sysDot"/>
            <a:round/>
            <a:headEnd/>
            <a:tailEnd/>
          </a:ln>
          <a:effectLst/>
        </p:spPr>
        <p:txBody>
          <a:bodyPr wrap="none" anchor="ctr"/>
          <a:lstStyle/>
          <a:p>
            <a:endParaRPr lang="en-US" sz="2000"/>
          </a:p>
        </p:txBody>
      </p:sp>
      <p:sp>
        <p:nvSpPr>
          <p:cNvPr id="4159491" name="Oval 3"/>
          <p:cNvSpPr>
            <a:spLocks noChangeArrowheads="1"/>
          </p:cNvSpPr>
          <p:nvPr/>
        </p:nvSpPr>
        <p:spPr bwMode="auto">
          <a:xfrm>
            <a:off x="0" y="2859088"/>
            <a:ext cx="4624388" cy="303530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prstDash val="sysDot"/>
            <a:round/>
            <a:headEnd/>
            <a:tailEnd/>
          </a:ln>
          <a:effectLst/>
        </p:spPr>
        <p:txBody>
          <a:bodyPr wrap="none" anchor="ctr"/>
          <a:lstStyle/>
          <a:p>
            <a:endParaRPr lang="en-US" sz="2000"/>
          </a:p>
        </p:txBody>
      </p:sp>
      <p:sp>
        <p:nvSpPr>
          <p:cNvPr id="4159492" name="Oval 4"/>
          <p:cNvSpPr>
            <a:spLocks noChangeArrowheads="1"/>
          </p:cNvSpPr>
          <p:nvPr/>
        </p:nvSpPr>
        <p:spPr bwMode="auto">
          <a:xfrm>
            <a:off x="4519613" y="2819400"/>
            <a:ext cx="4624387" cy="3035300"/>
          </a:xfrm>
          <a:prstGeom prst="ellipse">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prstDash val="sysDot"/>
            <a:round/>
            <a:headEnd/>
            <a:tailEnd/>
          </a:ln>
          <a:effectLst/>
        </p:spPr>
        <p:txBody>
          <a:bodyPr wrap="none" anchor="ctr"/>
          <a:lstStyle/>
          <a:p>
            <a:endParaRPr lang="en-US" sz="2000"/>
          </a:p>
        </p:txBody>
      </p:sp>
      <p:sp>
        <p:nvSpPr>
          <p:cNvPr id="4159493" name="Oval 5"/>
          <p:cNvSpPr>
            <a:spLocks noChangeArrowheads="1"/>
          </p:cNvSpPr>
          <p:nvPr/>
        </p:nvSpPr>
        <p:spPr bwMode="auto">
          <a:xfrm>
            <a:off x="482600" y="3194050"/>
            <a:ext cx="3876675" cy="2370138"/>
          </a:xfrm>
          <a:prstGeom prst="ellipse">
            <a:avLst/>
          </a:prstGeom>
          <a:noFill/>
          <a:ln w="28575">
            <a:solidFill>
              <a:schemeClr val="tx1"/>
            </a:solidFill>
            <a:round/>
            <a:headEnd/>
            <a:tailEnd/>
          </a:ln>
          <a:effectLst/>
        </p:spPr>
        <p:txBody>
          <a:bodyPr wrap="none" anchor="ctr"/>
          <a:lstStyle/>
          <a:p>
            <a:endParaRPr lang="en-US" sz="2000"/>
          </a:p>
        </p:txBody>
      </p:sp>
      <p:grpSp>
        <p:nvGrpSpPr>
          <p:cNvPr id="2" name="Group 6"/>
          <p:cNvGrpSpPr>
            <a:grpSpLocks/>
          </p:cNvGrpSpPr>
          <p:nvPr/>
        </p:nvGrpSpPr>
        <p:grpSpPr bwMode="auto">
          <a:xfrm>
            <a:off x="1498600" y="2919413"/>
            <a:ext cx="1695450" cy="822325"/>
            <a:chOff x="1258" y="2059"/>
            <a:chExt cx="1422" cy="690"/>
          </a:xfrm>
        </p:grpSpPr>
        <p:sp>
          <p:nvSpPr>
            <p:cNvPr id="4159495" name="Oval 7"/>
            <p:cNvSpPr>
              <a:spLocks noChangeArrowheads="1"/>
            </p:cNvSpPr>
            <p:nvPr/>
          </p:nvSpPr>
          <p:spPr bwMode="auto">
            <a:xfrm>
              <a:off x="1258" y="2059"/>
              <a:ext cx="1422" cy="690"/>
            </a:xfrm>
            <a:prstGeom prst="ellipse">
              <a:avLst/>
            </a:prstGeom>
            <a:gradFill rotWithShape="1">
              <a:gsLst>
                <a:gs pos="0">
                  <a:srgbClr val="FFFF00">
                    <a:gamma/>
                    <a:shade val="56078"/>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9496" name="Line 8"/>
            <p:cNvSpPr>
              <a:spLocks noChangeShapeType="1"/>
            </p:cNvSpPr>
            <p:nvPr/>
          </p:nvSpPr>
          <p:spPr bwMode="auto">
            <a:xfrm>
              <a:off x="1516" y="2225"/>
              <a:ext cx="0" cy="393"/>
            </a:xfrm>
            <a:prstGeom prst="line">
              <a:avLst/>
            </a:prstGeom>
            <a:noFill/>
            <a:ln w="79375">
              <a:solidFill>
                <a:schemeClr val="tx1"/>
              </a:solidFill>
              <a:round/>
              <a:headEnd/>
              <a:tailEnd type="triangle" w="med" len="med"/>
            </a:ln>
            <a:effectLst/>
          </p:spPr>
          <p:txBody>
            <a:bodyPr/>
            <a:lstStyle/>
            <a:p>
              <a:endParaRPr lang="en-US" sz="2000"/>
            </a:p>
          </p:txBody>
        </p:sp>
        <p:sp>
          <p:nvSpPr>
            <p:cNvPr id="4159497" name="Text Box 9"/>
            <p:cNvSpPr txBox="1">
              <a:spLocks noChangeArrowheads="1"/>
            </p:cNvSpPr>
            <p:nvPr/>
          </p:nvSpPr>
          <p:spPr bwMode="auto">
            <a:xfrm>
              <a:off x="1511" y="2189"/>
              <a:ext cx="1101" cy="435"/>
            </a:xfrm>
            <a:prstGeom prst="rect">
              <a:avLst/>
            </a:prstGeom>
            <a:noFill/>
            <a:ln w="9525">
              <a:noFill/>
              <a:miter lim="800000"/>
              <a:headEnd/>
              <a:tailEnd/>
            </a:ln>
            <a:effectLst/>
          </p:spPr>
          <p:txBody>
            <a:bodyPr lIns="91401" tIns="45700" rIns="91401" bIns="45700">
              <a:spAutoFit/>
            </a:bodyPr>
            <a:lstStyle/>
            <a:p>
              <a:pPr algn="ctr" eaLnBrk="1" hangingPunct="1"/>
              <a:r>
                <a:rPr lang="en-US" sz="1400" b="1">
                  <a:solidFill>
                    <a:srgbClr val="000000"/>
                  </a:solidFill>
                  <a:effectLst/>
                  <a:latin typeface="Arial" charset="0"/>
                </a:rPr>
                <a:t>Regulation of DA Input</a:t>
              </a:r>
            </a:p>
          </p:txBody>
        </p:sp>
      </p:grpSp>
      <p:grpSp>
        <p:nvGrpSpPr>
          <p:cNvPr id="3" name="Group 10"/>
          <p:cNvGrpSpPr>
            <a:grpSpLocks/>
          </p:cNvGrpSpPr>
          <p:nvPr/>
        </p:nvGrpSpPr>
        <p:grpSpPr bwMode="auto">
          <a:xfrm>
            <a:off x="1489075" y="5038725"/>
            <a:ext cx="1693863" cy="822325"/>
            <a:chOff x="1249" y="3837"/>
            <a:chExt cx="1421" cy="690"/>
          </a:xfrm>
        </p:grpSpPr>
        <p:sp>
          <p:nvSpPr>
            <p:cNvPr id="4159499" name="Oval 11"/>
            <p:cNvSpPr>
              <a:spLocks noChangeArrowheads="1"/>
            </p:cNvSpPr>
            <p:nvPr/>
          </p:nvSpPr>
          <p:spPr bwMode="auto">
            <a:xfrm>
              <a:off x="1249" y="3837"/>
              <a:ext cx="1421" cy="690"/>
            </a:xfrm>
            <a:prstGeom prst="ellipse">
              <a:avLst/>
            </a:prstGeom>
            <a:gradFill rotWithShape="1">
              <a:gsLst>
                <a:gs pos="0">
                  <a:srgbClr val="FFFF00">
                    <a:gamma/>
                    <a:shade val="56078"/>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9500" name="Line 12"/>
            <p:cNvSpPr>
              <a:spLocks noChangeShapeType="1"/>
            </p:cNvSpPr>
            <p:nvPr/>
          </p:nvSpPr>
          <p:spPr bwMode="auto">
            <a:xfrm>
              <a:off x="1471" y="3999"/>
              <a:ext cx="0" cy="394"/>
            </a:xfrm>
            <a:prstGeom prst="line">
              <a:avLst/>
            </a:prstGeom>
            <a:noFill/>
            <a:ln w="79375">
              <a:solidFill>
                <a:schemeClr val="tx1"/>
              </a:solidFill>
              <a:round/>
              <a:headEnd/>
              <a:tailEnd type="triangle" w="med" len="med"/>
            </a:ln>
            <a:effectLst/>
          </p:spPr>
          <p:txBody>
            <a:bodyPr/>
            <a:lstStyle/>
            <a:p>
              <a:endParaRPr lang="en-US" sz="2000"/>
            </a:p>
          </p:txBody>
        </p:sp>
        <p:sp>
          <p:nvSpPr>
            <p:cNvPr id="4159501" name="Text Box 13"/>
            <p:cNvSpPr txBox="1">
              <a:spLocks noChangeArrowheads="1"/>
            </p:cNvSpPr>
            <p:nvPr/>
          </p:nvSpPr>
          <p:spPr bwMode="auto">
            <a:xfrm>
              <a:off x="1478" y="3970"/>
              <a:ext cx="1173" cy="434"/>
            </a:xfrm>
            <a:prstGeom prst="rect">
              <a:avLst/>
            </a:prstGeom>
            <a:noFill/>
            <a:ln w="9525">
              <a:noFill/>
              <a:miter lim="800000"/>
              <a:headEnd/>
              <a:tailEnd/>
            </a:ln>
            <a:effectLst/>
          </p:spPr>
          <p:txBody>
            <a:bodyPr lIns="91401" tIns="45700" rIns="91401" bIns="45700">
              <a:spAutoFit/>
            </a:bodyPr>
            <a:lstStyle/>
            <a:p>
              <a:pPr algn="ctr" eaLnBrk="1" hangingPunct="1"/>
              <a:r>
                <a:rPr lang="en-US" sz="1400" b="1">
                  <a:solidFill>
                    <a:srgbClr val="000000"/>
                  </a:solidFill>
                  <a:effectLst/>
                  <a:latin typeface="Arial" charset="0"/>
                </a:rPr>
                <a:t>Tonic DA in accumbens</a:t>
              </a:r>
            </a:p>
          </p:txBody>
        </p:sp>
      </p:grpSp>
      <p:grpSp>
        <p:nvGrpSpPr>
          <p:cNvPr id="4" name="Group 14"/>
          <p:cNvGrpSpPr>
            <a:grpSpLocks/>
          </p:cNvGrpSpPr>
          <p:nvPr/>
        </p:nvGrpSpPr>
        <p:grpSpPr bwMode="auto">
          <a:xfrm>
            <a:off x="2776538" y="4217988"/>
            <a:ext cx="1693862" cy="822325"/>
            <a:chOff x="2330" y="3149"/>
            <a:chExt cx="1421" cy="690"/>
          </a:xfrm>
        </p:grpSpPr>
        <p:sp>
          <p:nvSpPr>
            <p:cNvPr id="4159503" name="Oval 15"/>
            <p:cNvSpPr>
              <a:spLocks noChangeArrowheads="1"/>
            </p:cNvSpPr>
            <p:nvPr/>
          </p:nvSpPr>
          <p:spPr bwMode="auto">
            <a:xfrm>
              <a:off x="2330" y="3149"/>
              <a:ext cx="1421" cy="690"/>
            </a:xfrm>
            <a:prstGeom prst="ellipse">
              <a:avLst/>
            </a:prstGeom>
            <a:gradFill rotWithShape="1">
              <a:gsLst>
                <a:gs pos="0">
                  <a:srgbClr val="66FF33"/>
                </a:gs>
                <a:gs pos="100000">
                  <a:srgbClr val="66FF33">
                    <a:gamma/>
                    <a:shade val="0"/>
                    <a:invGamma/>
                  </a:srgbClr>
                </a:gs>
              </a:gsLst>
              <a:lin ang="5400000" scaled="1"/>
            </a:gradFill>
            <a:ln w="9525">
              <a:solidFill>
                <a:schemeClr val="tx1"/>
              </a:solidFill>
              <a:round/>
              <a:headEnd/>
              <a:tailEnd/>
            </a:ln>
            <a:effectLst/>
          </p:spPr>
          <p:txBody>
            <a:bodyPr wrap="none" anchor="ctr"/>
            <a:lstStyle/>
            <a:p>
              <a:endParaRPr lang="en-US" sz="2000"/>
            </a:p>
          </p:txBody>
        </p:sp>
        <p:sp>
          <p:nvSpPr>
            <p:cNvPr id="4159504" name="Text Box 16"/>
            <p:cNvSpPr txBox="1">
              <a:spLocks noChangeArrowheads="1"/>
            </p:cNvSpPr>
            <p:nvPr/>
          </p:nvSpPr>
          <p:spPr bwMode="auto">
            <a:xfrm>
              <a:off x="2516" y="3316"/>
              <a:ext cx="1174" cy="362"/>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FFFFFF"/>
                  </a:solidFill>
                  <a:effectLst/>
                  <a:latin typeface="Arial" charset="0"/>
                </a:rPr>
                <a:t>Phasic DA in accumbens</a:t>
              </a:r>
            </a:p>
          </p:txBody>
        </p:sp>
        <p:sp>
          <p:nvSpPr>
            <p:cNvPr id="4159505" name="AutoShape 17"/>
            <p:cNvSpPr>
              <a:spLocks noChangeArrowheads="1"/>
            </p:cNvSpPr>
            <p:nvPr/>
          </p:nvSpPr>
          <p:spPr bwMode="auto">
            <a:xfrm flipV="1">
              <a:off x="2438" y="3309"/>
              <a:ext cx="187" cy="373"/>
            </a:xfrm>
            <a:prstGeom prst="downArrow">
              <a:avLst>
                <a:gd name="adj1" fmla="val 50000"/>
                <a:gd name="adj2" fmla="val 49866"/>
              </a:avLst>
            </a:prstGeom>
            <a:solidFill>
              <a:schemeClr val="bg1"/>
            </a:solidFill>
            <a:ln w="9525">
              <a:solidFill>
                <a:schemeClr val="tx1"/>
              </a:solidFill>
              <a:miter lim="800000"/>
              <a:headEnd/>
              <a:tailEnd/>
            </a:ln>
            <a:effectLst/>
          </p:spPr>
          <p:txBody>
            <a:bodyPr wrap="none" anchor="ctr"/>
            <a:lstStyle/>
            <a:p>
              <a:endParaRPr lang="en-US" sz="2000"/>
            </a:p>
          </p:txBody>
        </p:sp>
      </p:grpSp>
      <p:sp>
        <p:nvSpPr>
          <p:cNvPr id="4159506" name="Oval 18"/>
          <p:cNvSpPr>
            <a:spLocks noChangeArrowheads="1"/>
          </p:cNvSpPr>
          <p:nvPr/>
        </p:nvSpPr>
        <p:spPr bwMode="auto">
          <a:xfrm>
            <a:off x="3205163" y="1350963"/>
            <a:ext cx="2874962" cy="1524000"/>
          </a:xfrm>
          <a:prstGeom prst="ellipse">
            <a:avLst/>
          </a:prstGeom>
          <a:noFill/>
          <a:ln w="28575">
            <a:solidFill>
              <a:schemeClr val="tx1"/>
            </a:solidFill>
            <a:round/>
            <a:headEnd/>
            <a:tailEnd/>
          </a:ln>
          <a:effectLst/>
        </p:spPr>
        <p:txBody>
          <a:bodyPr wrap="none" anchor="ctr"/>
          <a:lstStyle/>
          <a:p>
            <a:endParaRPr lang="en-US" sz="2000"/>
          </a:p>
        </p:txBody>
      </p:sp>
      <p:grpSp>
        <p:nvGrpSpPr>
          <p:cNvPr id="5" name="Group 19"/>
          <p:cNvGrpSpPr>
            <a:grpSpLocks/>
          </p:cNvGrpSpPr>
          <p:nvPr/>
        </p:nvGrpSpPr>
        <p:grpSpPr bwMode="auto">
          <a:xfrm>
            <a:off x="4948238" y="1716088"/>
            <a:ext cx="1836737" cy="879475"/>
            <a:chOff x="4152" y="1049"/>
            <a:chExt cx="1541" cy="739"/>
          </a:xfrm>
        </p:grpSpPr>
        <p:sp>
          <p:nvSpPr>
            <p:cNvPr id="4159508" name="Oval 20"/>
            <p:cNvSpPr>
              <a:spLocks noChangeArrowheads="1"/>
            </p:cNvSpPr>
            <p:nvPr/>
          </p:nvSpPr>
          <p:spPr bwMode="auto">
            <a:xfrm>
              <a:off x="4152" y="1049"/>
              <a:ext cx="1480" cy="739"/>
            </a:xfrm>
            <a:prstGeom prst="ellipse">
              <a:avLst/>
            </a:prstGeom>
            <a:gradFill rotWithShape="1">
              <a:gsLst>
                <a:gs pos="0">
                  <a:srgbClr val="66FF33"/>
                </a:gs>
                <a:gs pos="100000">
                  <a:srgbClr val="66FF33">
                    <a:gamma/>
                    <a:shade val="0"/>
                    <a:invGamma/>
                  </a:srgbClr>
                </a:gs>
              </a:gsLst>
              <a:lin ang="5400000" scaled="1"/>
            </a:gradFill>
            <a:ln w="9525">
              <a:solidFill>
                <a:schemeClr val="tx1"/>
              </a:solidFill>
              <a:round/>
              <a:headEnd/>
              <a:tailEnd/>
            </a:ln>
            <a:effectLst/>
          </p:spPr>
          <p:txBody>
            <a:bodyPr wrap="none" anchor="ctr"/>
            <a:lstStyle/>
            <a:p>
              <a:endParaRPr lang="en-US" sz="2000"/>
            </a:p>
          </p:txBody>
        </p:sp>
        <p:sp>
          <p:nvSpPr>
            <p:cNvPr id="4159509" name="Text Box 21"/>
            <p:cNvSpPr txBox="1">
              <a:spLocks noChangeArrowheads="1"/>
            </p:cNvSpPr>
            <p:nvPr/>
          </p:nvSpPr>
          <p:spPr bwMode="auto">
            <a:xfrm>
              <a:off x="4318" y="1232"/>
              <a:ext cx="1375" cy="363"/>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FFFFFF"/>
                  </a:solidFill>
                  <a:effectLst/>
                  <a:latin typeface="Arial" charset="0"/>
                </a:rPr>
                <a:t>Locus coereleus responsiveness</a:t>
              </a:r>
            </a:p>
          </p:txBody>
        </p:sp>
        <p:sp>
          <p:nvSpPr>
            <p:cNvPr id="4159510" name="AutoShape 22"/>
            <p:cNvSpPr>
              <a:spLocks noChangeArrowheads="1"/>
            </p:cNvSpPr>
            <p:nvPr/>
          </p:nvSpPr>
          <p:spPr bwMode="auto">
            <a:xfrm flipV="1">
              <a:off x="4233" y="1232"/>
              <a:ext cx="186" cy="371"/>
            </a:xfrm>
            <a:prstGeom prst="downArrow">
              <a:avLst>
                <a:gd name="adj1" fmla="val 50000"/>
                <a:gd name="adj2" fmla="val 49866"/>
              </a:avLst>
            </a:prstGeom>
            <a:solidFill>
              <a:schemeClr val="bg1"/>
            </a:solidFill>
            <a:ln w="9525">
              <a:solidFill>
                <a:schemeClr val="tx1"/>
              </a:solidFill>
              <a:miter lim="800000"/>
              <a:headEnd/>
              <a:tailEnd/>
            </a:ln>
            <a:effectLst/>
          </p:spPr>
          <p:txBody>
            <a:bodyPr wrap="none" anchor="ctr"/>
            <a:lstStyle/>
            <a:p>
              <a:endParaRPr lang="en-US" sz="2000"/>
            </a:p>
          </p:txBody>
        </p:sp>
      </p:grpSp>
      <p:sp>
        <p:nvSpPr>
          <p:cNvPr id="4159511" name="Oval 23"/>
          <p:cNvSpPr>
            <a:spLocks noChangeArrowheads="1"/>
          </p:cNvSpPr>
          <p:nvPr/>
        </p:nvSpPr>
        <p:spPr bwMode="auto">
          <a:xfrm>
            <a:off x="4875213" y="3151188"/>
            <a:ext cx="3825875" cy="2041525"/>
          </a:xfrm>
          <a:prstGeom prst="ellipse">
            <a:avLst/>
          </a:prstGeom>
          <a:noFill/>
          <a:ln w="28575">
            <a:solidFill>
              <a:schemeClr val="tx1"/>
            </a:solidFill>
            <a:round/>
            <a:headEnd/>
            <a:tailEnd/>
          </a:ln>
          <a:effectLst/>
        </p:spPr>
        <p:txBody>
          <a:bodyPr wrap="none" anchor="ctr"/>
          <a:lstStyle/>
          <a:p>
            <a:endParaRPr lang="en-US" sz="2000"/>
          </a:p>
        </p:txBody>
      </p:sp>
      <p:grpSp>
        <p:nvGrpSpPr>
          <p:cNvPr id="6" name="Group 24"/>
          <p:cNvGrpSpPr>
            <a:grpSpLocks/>
          </p:cNvGrpSpPr>
          <p:nvPr/>
        </p:nvGrpSpPr>
        <p:grpSpPr bwMode="auto">
          <a:xfrm>
            <a:off x="5765800" y="4573588"/>
            <a:ext cx="1976438" cy="985837"/>
            <a:chOff x="4838" y="3447"/>
            <a:chExt cx="1658" cy="827"/>
          </a:xfrm>
        </p:grpSpPr>
        <p:sp>
          <p:nvSpPr>
            <p:cNvPr id="4159513" name="Oval 25"/>
            <p:cNvSpPr>
              <a:spLocks noChangeArrowheads="1"/>
            </p:cNvSpPr>
            <p:nvPr/>
          </p:nvSpPr>
          <p:spPr bwMode="auto">
            <a:xfrm>
              <a:off x="4838" y="3447"/>
              <a:ext cx="1658" cy="827"/>
            </a:xfrm>
            <a:prstGeom prst="ellipse">
              <a:avLst/>
            </a:prstGeom>
            <a:gradFill rotWithShape="1">
              <a:gsLst>
                <a:gs pos="0">
                  <a:srgbClr val="FFFF00">
                    <a:gamma/>
                    <a:shade val="56078"/>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9514" name="Line 26"/>
            <p:cNvSpPr>
              <a:spLocks noChangeShapeType="1"/>
            </p:cNvSpPr>
            <p:nvPr/>
          </p:nvSpPr>
          <p:spPr bwMode="auto">
            <a:xfrm>
              <a:off x="5061" y="3667"/>
              <a:ext cx="0" cy="394"/>
            </a:xfrm>
            <a:prstGeom prst="line">
              <a:avLst/>
            </a:prstGeom>
            <a:noFill/>
            <a:ln w="79375">
              <a:solidFill>
                <a:schemeClr val="tx1"/>
              </a:solidFill>
              <a:round/>
              <a:headEnd/>
              <a:tailEnd type="triangle" w="med" len="med"/>
            </a:ln>
            <a:effectLst/>
          </p:spPr>
          <p:txBody>
            <a:bodyPr/>
            <a:lstStyle/>
            <a:p>
              <a:endParaRPr lang="en-US" sz="2000"/>
            </a:p>
          </p:txBody>
        </p:sp>
        <p:sp>
          <p:nvSpPr>
            <p:cNvPr id="4159515" name="Text Box 27"/>
            <p:cNvSpPr txBox="1">
              <a:spLocks noChangeArrowheads="1"/>
            </p:cNvSpPr>
            <p:nvPr/>
          </p:nvSpPr>
          <p:spPr bwMode="auto">
            <a:xfrm>
              <a:off x="5064" y="3599"/>
              <a:ext cx="1397" cy="505"/>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000000"/>
                  </a:solidFill>
                  <a:effectLst/>
                  <a:latin typeface="Arial" charset="0"/>
                </a:rPr>
                <a:t>Hippocampal suppression of stress response</a:t>
              </a:r>
            </a:p>
          </p:txBody>
        </p:sp>
      </p:grpSp>
      <p:grpSp>
        <p:nvGrpSpPr>
          <p:cNvPr id="7" name="Group 28"/>
          <p:cNvGrpSpPr>
            <a:grpSpLocks/>
          </p:cNvGrpSpPr>
          <p:nvPr/>
        </p:nvGrpSpPr>
        <p:grpSpPr bwMode="auto">
          <a:xfrm>
            <a:off x="7581900" y="3987800"/>
            <a:ext cx="1636713" cy="650875"/>
            <a:chOff x="6362" y="2955"/>
            <a:chExt cx="1373" cy="547"/>
          </a:xfrm>
        </p:grpSpPr>
        <p:sp>
          <p:nvSpPr>
            <p:cNvPr id="4159517" name="Oval 29"/>
            <p:cNvSpPr>
              <a:spLocks noChangeArrowheads="1"/>
            </p:cNvSpPr>
            <p:nvPr/>
          </p:nvSpPr>
          <p:spPr bwMode="auto">
            <a:xfrm>
              <a:off x="6412" y="2955"/>
              <a:ext cx="1229" cy="547"/>
            </a:xfrm>
            <a:prstGeom prst="ellipse">
              <a:avLst/>
            </a:prstGeom>
            <a:solidFill>
              <a:schemeClr val="hlink"/>
            </a:solidFill>
            <a:ln w="9525">
              <a:solidFill>
                <a:schemeClr val="tx1"/>
              </a:solidFill>
              <a:round/>
              <a:headEnd/>
              <a:tailEnd/>
            </a:ln>
            <a:effectLst/>
          </p:spPr>
          <p:txBody>
            <a:bodyPr wrap="none" anchor="ctr"/>
            <a:lstStyle/>
            <a:p>
              <a:endParaRPr lang="en-US" sz="2000"/>
            </a:p>
          </p:txBody>
        </p:sp>
        <p:sp>
          <p:nvSpPr>
            <p:cNvPr id="4159518" name="Text Box 30"/>
            <p:cNvSpPr txBox="1">
              <a:spLocks noChangeArrowheads="1"/>
            </p:cNvSpPr>
            <p:nvPr/>
          </p:nvSpPr>
          <p:spPr bwMode="auto">
            <a:xfrm>
              <a:off x="6362" y="3072"/>
              <a:ext cx="1373" cy="363"/>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FFFFFF"/>
                  </a:solidFill>
                  <a:effectLst/>
                  <a:latin typeface="Arial" charset="0"/>
                </a:rPr>
                <a:t>Hippocampal damage</a:t>
              </a:r>
            </a:p>
          </p:txBody>
        </p:sp>
      </p:grpSp>
      <p:grpSp>
        <p:nvGrpSpPr>
          <p:cNvPr id="8" name="Group 31"/>
          <p:cNvGrpSpPr>
            <a:grpSpLocks/>
          </p:cNvGrpSpPr>
          <p:nvPr/>
        </p:nvGrpSpPr>
        <p:grpSpPr bwMode="auto">
          <a:xfrm>
            <a:off x="5637213" y="2965450"/>
            <a:ext cx="2146300" cy="882650"/>
            <a:chOff x="3475" y="1622"/>
            <a:chExt cx="1325" cy="545"/>
          </a:xfrm>
        </p:grpSpPr>
        <p:sp>
          <p:nvSpPr>
            <p:cNvPr id="4159520" name="Oval 32"/>
            <p:cNvSpPr>
              <a:spLocks noChangeArrowheads="1"/>
            </p:cNvSpPr>
            <p:nvPr/>
          </p:nvSpPr>
          <p:spPr bwMode="auto">
            <a:xfrm>
              <a:off x="3475" y="1622"/>
              <a:ext cx="1325" cy="545"/>
            </a:xfrm>
            <a:prstGeom prst="ellipse">
              <a:avLst/>
            </a:prstGeom>
            <a:gradFill rotWithShape="1">
              <a:gsLst>
                <a:gs pos="0">
                  <a:srgbClr val="66FF33"/>
                </a:gs>
                <a:gs pos="100000">
                  <a:srgbClr val="66FF33">
                    <a:gamma/>
                    <a:shade val="0"/>
                    <a:invGamma/>
                  </a:srgbClr>
                </a:gs>
              </a:gsLst>
              <a:lin ang="5400000" scaled="1"/>
            </a:gradFill>
            <a:ln w="9525">
              <a:solidFill>
                <a:schemeClr val="tx1"/>
              </a:solidFill>
              <a:round/>
              <a:headEnd/>
              <a:tailEnd/>
            </a:ln>
            <a:effectLst/>
          </p:spPr>
          <p:txBody>
            <a:bodyPr wrap="none" anchor="ctr"/>
            <a:lstStyle/>
            <a:p>
              <a:endParaRPr lang="en-US" sz="2000"/>
            </a:p>
          </p:txBody>
        </p:sp>
        <p:sp>
          <p:nvSpPr>
            <p:cNvPr id="4159521" name="Text Box 33"/>
            <p:cNvSpPr txBox="1">
              <a:spLocks noChangeArrowheads="1"/>
            </p:cNvSpPr>
            <p:nvPr/>
          </p:nvSpPr>
          <p:spPr bwMode="auto">
            <a:xfrm>
              <a:off x="3608" y="1704"/>
              <a:ext cx="1164" cy="372"/>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FFFFFF"/>
                  </a:solidFill>
                  <a:effectLst/>
                  <a:latin typeface="Arial" charset="0"/>
                </a:rPr>
                <a:t>Hypothalamic and glucocorticoid response to stress</a:t>
              </a:r>
            </a:p>
          </p:txBody>
        </p:sp>
        <p:sp>
          <p:nvSpPr>
            <p:cNvPr id="4159522" name="AutoShape 34"/>
            <p:cNvSpPr>
              <a:spLocks noChangeArrowheads="1"/>
            </p:cNvSpPr>
            <p:nvPr/>
          </p:nvSpPr>
          <p:spPr bwMode="auto">
            <a:xfrm flipV="1">
              <a:off x="3534" y="1756"/>
              <a:ext cx="137" cy="275"/>
            </a:xfrm>
            <a:prstGeom prst="downArrow">
              <a:avLst>
                <a:gd name="adj1" fmla="val 50000"/>
                <a:gd name="adj2" fmla="val 50182"/>
              </a:avLst>
            </a:prstGeom>
            <a:solidFill>
              <a:schemeClr val="bg1"/>
            </a:solidFill>
            <a:ln w="9525">
              <a:solidFill>
                <a:schemeClr val="tx1"/>
              </a:solidFill>
              <a:miter lim="800000"/>
              <a:headEnd/>
              <a:tailEnd/>
            </a:ln>
            <a:effectLst/>
          </p:spPr>
          <p:txBody>
            <a:bodyPr wrap="none" anchor="ctr"/>
            <a:lstStyle/>
            <a:p>
              <a:endParaRPr lang="en-US" sz="2000"/>
            </a:p>
          </p:txBody>
        </p:sp>
      </p:grpSp>
      <p:grpSp>
        <p:nvGrpSpPr>
          <p:cNvPr id="9" name="Group 35"/>
          <p:cNvGrpSpPr>
            <a:grpSpLocks/>
          </p:cNvGrpSpPr>
          <p:nvPr/>
        </p:nvGrpSpPr>
        <p:grpSpPr bwMode="auto">
          <a:xfrm>
            <a:off x="3827463" y="2728913"/>
            <a:ext cx="1501775" cy="1343025"/>
            <a:chOff x="2551" y="1484"/>
            <a:chExt cx="927" cy="830"/>
          </a:xfrm>
        </p:grpSpPr>
        <p:sp>
          <p:nvSpPr>
            <p:cNvPr id="4159524" name="AutoShape 36"/>
            <p:cNvSpPr>
              <a:spLocks noChangeArrowheads="1"/>
            </p:cNvSpPr>
            <p:nvPr/>
          </p:nvSpPr>
          <p:spPr bwMode="auto">
            <a:xfrm rot="1776364">
              <a:off x="2551" y="1484"/>
              <a:ext cx="927" cy="830"/>
            </a:xfrm>
            <a:prstGeom prst="hexagon">
              <a:avLst>
                <a:gd name="adj" fmla="val 27922"/>
                <a:gd name="vf" fmla="val 115470"/>
              </a:avLst>
            </a:prstGeom>
            <a:solidFill>
              <a:srgbClr val="FF0000"/>
            </a:solidFill>
            <a:ln w="9525">
              <a:solidFill>
                <a:schemeClr val="tx1"/>
              </a:solidFill>
              <a:miter lim="800000"/>
              <a:headEnd/>
              <a:tailEnd/>
            </a:ln>
            <a:effectLst/>
          </p:spPr>
          <p:txBody>
            <a:bodyPr wrap="none" lIns="91401" tIns="45700" rIns="91401" bIns="45700" anchor="ctr"/>
            <a:lstStyle/>
            <a:p>
              <a:pPr algn="ctr" eaLnBrk="1" hangingPunct="1"/>
              <a:endParaRPr lang="en-US" sz="1800">
                <a:solidFill>
                  <a:srgbClr val="000000"/>
                </a:solidFill>
                <a:effectLst/>
                <a:latin typeface="Arial" charset="0"/>
              </a:endParaRPr>
            </a:p>
          </p:txBody>
        </p:sp>
        <p:sp>
          <p:nvSpPr>
            <p:cNvPr id="4159525" name="Text Box 37"/>
            <p:cNvSpPr txBox="1">
              <a:spLocks noChangeArrowheads="1"/>
            </p:cNvSpPr>
            <p:nvPr/>
          </p:nvSpPr>
          <p:spPr bwMode="auto">
            <a:xfrm>
              <a:off x="2570" y="1744"/>
              <a:ext cx="874" cy="283"/>
            </a:xfrm>
            <a:prstGeom prst="rect">
              <a:avLst/>
            </a:prstGeom>
            <a:noFill/>
            <a:ln w="9525">
              <a:noFill/>
              <a:miter lim="800000"/>
              <a:headEnd/>
              <a:tailEnd/>
            </a:ln>
            <a:effectLst/>
          </p:spPr>
          <p:txBody>
            <a:bodyPr wrap="none" lIns="91401" tIns="45700" rIns="91401" bIns="45700">
              <a:spAutoFit/>
            </a:bodyPr>
            <a:lstStyle/>
            <a:p>
              <a:pPr eaLnBrk="1" hangingPunct="1"/>
              <a:r>
                <a:rPr lang="en-US" sz="2400" b="1">
                  <a:solidFill>
                    <a:srgbClr val="FFFFFF"/>
                  </a:solidFill>
                  <a:effectLst/>
                  <a:latin typeface="Comic Sans MS" pitchFamily="66" charset="0"/>
                </a:rPr>
                <a:t>STRESS</a:t>
              </a:r>
            </a:p>
          </p:txBody>
        </p:sp>
      </p:grpSp>
      <p:sp>
        <p:nvSpPr>
          <p:cNvPr id="4159526" name="Freeform 38"/>
          <p:cNvSpPr>
            <a:spLocks/>
          </p:cNvSpPr>
          <p:nvPr/>
        </p:nvSpPr>
        <p:spPr bwMode="auto">
          <a:xfrm>
            <a:off x="476250" y="2206625"/>
            <a:ext cx="1993900" cy="1833563"/>
          </a:xfrm>
          <a:custGeom>
            <a:avLst/>
            <a:gdLst/>
            <a:ahLst/>
            <a:cxnLst>
              <a:cxn ang="0">
                <a:pos x="0" y="1538"/>
              </a:cxn>
              <a:cxn ang="0">
                <a:pos x="169" y="625"/>
              </a:cxn>
              <a:cxn ang="0">
                <a:pos x="717" y="141"/>
              </a:cxn>
              <a:cxn ang="0">
                <a:pos x="1672" y="0"/>
              </a:cxn>
            </a:cxnLst>
            <a:rect l="0" t="0" r="r" b="b"/>
            <a:pathLst>
              <a:path w="1672" h="1538">
                <a:moveTo>
                  <a:pt x="0" y="1538"/>
                </a:moveTo>
                <a:cubicBezTo>
                  <a:pt x="28" y="1386"/>
                  <a:pt x="50" y="858"/>
                  <a:pt x="169" y="625"/>
                </a:cubicBezTo>
                <a:cubicBezTo>
                  <a:pt x="301" y="390"/>
                  <a:pt x="464" y="261"/>
                  <a:pt x="717" y="141"/>
                </a:cubicBezTo>
                <a:cubicBezTo>
                  <a:pt x="970" y="21"/>
                  <a:pt x="1473" y="29"/>
                  <a:pt x="1672" y="0"/>
                </a:cubicBezTo>
              </a:path>
            </a:pathLst>
          </a:custGeom>
          <a:noFill/>
          <a:ln w="57150" cap="flat" cmpd="sng">
            <a:solidFill>
              <a:srgbClr val="FFFF00"/>
            </a:solidFill>
            <a:prstDash val="sysDot"/>
            <a:round/>
            <a:headEnd type="none" w="med" len="med"/>
            <a:tailEnd type="triangle" w="med" len="med"/>
          </a:ln>
          <a:effectLst/>
        </p:spPr>
        <p:txBody>
          <a:bodyPr/>
          <a:lstStyle/>
          <a:p>
            <a:endParaRPr lang="en-US" sz="2000"/>
          </a:p>
        </p:txBody>
      </p:sp>
      <p:grpSp>
        <p:nvGrpSpPr>
          <p:cNvPr id="10" name="Group 39"/>
          <p:cNvGrpSpPr>
            <a:grpSpLocks/>
          </p:cNvGrpSpPr>
          <p:nvPr/>
        </p:nvGrpSpPr>
        <p:grpSpPr bwMode="auto">
          <a:xfrm>
            <a:off x="34925" y="3990975"/>
            <a:ext cx="1693863" cy="822325"/>
            <a:chOff x="29" y="2958"/>
            <a:chExt cx="1421" cy="690"/>
          </a:xfrm>
        </p:grpSpPr>
        <p:sp>
          <p:nvSpPr>
            <p:cNvPr id="4159528" name="Oval 40"/>
            <p:cNvSpPr>
              <a:spLocks noChangeArrowheads="1"/>
            </p:cNvSpPr>
            <p:nvPr/>
          </p:nvSpPr>
          <p:spPr bwMode="auto">
            <a:xfrm>
              <a:off x="29" y="2958"/>
              <a:ext cx="1421" cy="690"/>
            </a:xfrm>
            <a:prstGeom prst="ellipse">
              <a:avLst/>
            </a:prstGeom>
            <a:gradFill rotWithShape="1">
              <a:gsLst>
                <a:gs pos="0">
                  <a:srgbClr val="FFFF00">
                    <a:gamma/>
                    <a:shade val="46275"/>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9529" name="Line 41"/>
            <p:cNvSpPr>
              <a:spLocks noChangeShapeType="1"/>
            </p:cNvSpPr>
            <p:nvPr/>
          </p:nvSpPr>
          <p:spPr bwMode="auto">
            <a:xfrm>
              <a:off x="216" y="3113"/>
              <a:ext cx="0" cy="392"/>
            </a:xfrm>
            <a:prstGeom prst="line">
              <a:avLst/>
            </a:prstGeom>
            <a:noFill/>
            <a:ln w="79375">
              <a:solidFill>
                <a:schemeClr val="tx1"/>
              </a:solidFill>
              <a:round/>
              <a:headEnd/>
              <a:tailEnd type="triangle" w="med" len="med"/>
            </a:ln>
            <a:effectLst/>
          </p:spPr>
          <p:txBody>
            <a:bodyPr/>
            <a:lstStyle/>
            <a:p>
              <a:endParaRPr lang="en-US" sz="2000"/>
            </a:p>
          </p:txBody>
        </p:sp>
        <p:sp>
          <p:nvSpPr>
            <p:cNvPr id="4159530" name="Text Box 42"/>
            <p:cNvSpPr txBox="1">
              <a:spLocks noChangeArrowheads="1"/>
            </p:cNvSpPr>
            <p:nvPr/>
          </p:nvSpPr>
          <p:spPr bwMode="auto">
            <a:xfrm>
              <a:off x="290" y="3041"/>
              <a:ext cx="1041" cy="504"/>
            </a:xfrm>
            <a:prstGeom prst="rect">
              <a:avLst/>
            </a:prstGeom>
            <a:noFill/>
            <a:ln w="9525">
              <a:noFill/>
              <a:miter lim="800000"/>
              <a:headEnd/>
              <a:tailEnd/>
            </a:ln>
            <a:effectLst/>
          </p:spPr>
          <p:txBody>
            <a:bodyPr lIns="91401" tIns="45700" rIns="91401" bIns="45700">
              <a:spAutoFit/>
            </a:bodyPr>
            <a:lstStyle/>
            <a:p>
              <a:pPr algn="ctr" eaLnBrk="1" hangingPunct="1">
                <a:lnSpc>
                  <a:spcPct val="80000"/>
                </a:lnSpc>
              </a:pPr>
              <a:r>
                <a:rPr lang="en-US" sz="1400" b="1">
                  <a:solidFill>
                    <a:srgbClr val="000000"/>
                  </a:solidFill>
                  <a:effectLst/>
                  <a:latin typeface="Arial" charset="0"/>
                </a:rPr>
                <a:t>DA modulation of PFC</a:t>
              </a:r>
            </a:p>
          </p:txBody>
        </p:sp>
      </p:grpSp>
      <p:sp>
        <p:nvSpPr>
          <p:cNvPr id="4159531" name="Freeform 43"/>
          <p:cNvSpPr>
            <a:spLocks/>
          </p:cNvSpPr>
          <p:nvPr/>
        </p:nvSpPr>
        <p:spPr bwMode="auto">
          <a:xfrm>
            <a:off x="3022600" y="787400"/>
            <a:ext cx="4052888" cy="2063750"/>
          </a:xfrm>
          <a:custGeom>
            <a:avLst/>
            <a:gdLst/>
            <a:ahLst/>
            <a:cxnLst>
              <a:cxn ang="0">
                <a:pos x="0" y="833"/>
              </a:cxn>
              <a:cxn ang="0">
                <a:pos x="776" y="186"/>
              </a:cxn>
              <a:cxn ang="0">
                <a:pos x="1946" y="132"/>
              </a:cxn>
              <a:cxn ang="0">
                <a:pos x="3128" y="744"/>
              </a:cxn>
              <a:cxn ang="0">
                <a:pos x="3400" y="1732"/>
              </a:cxn>
            </a:cxnLst>
            <a:rect l="0" t="0" r="r" b="b"/>
            <a:pathLst>
              <a:path w="3400" h="1732">
                <a:moveTo>
                  <a:pt x="0" y="833"/>
                </a:moveTo>
                <a:cubicBezTo>
                  <a:pt x="129" y="725"/>
                  <a:pt x="452" y="303"/>
                  <a:pt x="776" y="186"/>
                </a:cubicBezTo>
                <a:cubicBezTo>
                  <a:pt x="1298" y="0"/>
                  <a:pt x="1598" y="90"/>
                  <a:pt x="1946" y="132"/>
                </a:cubicBezTo>
                <a:cubicBezTo>
                  <a:pt x="2294" y="174"/>
                  <a:pt x="2886" y="477"/>
                  <a:pt x="3128" y="744"/>
                </a:cubicBezTo>
                <a:cubicBezTo>
                  <a:pt x="3370" y="1011"/>
                  <a:pt x="3343" y="1526"/>
                  <a:pt x="3400" y="1732"/>
                </a:cubicBezTo>
              </a:path>
            </a:pathLst>
          </a:custGeom>
          <a:noFill/>
          <a:ln w="57150" cmpd="sng">
            <a:solidFill>
              <a:srgbClr val="66FF33"/>
            </a:solidFill>
            <a:round/>
            <a:headEnd type="none" w="med" len="med"/>
            <a:tailEnd type="triangle" w="med" len="med"/>
          </a:ln>
          <a:effectLst/>
        </p:spPr>
        <p:txBody>
          <a:bodyPr/>
          <a:lstStyle/>
          <a:p>
            <a:endParaRPr lang="en-US" sz="2000"/>
          </a:p>
        </p:txBody>
      </p:sp>
      <p:grpSp>
        <p:nvGrpSpPr>
          <p:cNvPr id="11" name="Group 44"/>
          <p:cNvGrpSpPr>
            <a:grpSpLocks/>
          </p:cNvGrpSpPr>
          <p:nvPr/>
        </p:nvGrpSpPr>
        <p:grpSpPr bwMode="auto">
          <a:xfrm>
            <a:off x="2498725" y="1747838"/>
            <a:ext cx="1693863" cy="819150"/>
            <a:chOff x="2096" y="1076"/>
            <a:chExt cx="1421" cy="688"/>
          </a:xfrm>
        </p:grpSpPr>
        <p:sp>
          <p:nvSpPr>
            <p:cNvPr id="4159533" name="Oval 45"/>
            <p:cNvSpPr>
              <a:spLocks noChangeArrowheads="1"/>
            </p:cNvSpPr>
            <p:nvPr/>
          </p:nvSpPr>
          <p:spPr bwMode="auto">
            <a:xfrm>
              <a:off x="2096" y="1076"/>
              <a:ext cx="1421" cy="688"/>
            </a:xfrm>
            <a:prstGeom prst="ellipse">
              <a:avLst/>
            </a:prstGeom>
            <a:gradFill rotWithShape="1">
              <a:gsLst>
                <a:gs pos="0">
                  <a:srgbClr val="FFFF00">
                    <a:gamma/>
                    <a:shade val="56078"/>
                    <a:invGamma/>
                  </a:srgbClr>
                </a:gs>
                <a:gs pos="100000">
                  <a:srgbClr val="FFFF00"/>
                </a:gs>
              </a:gsLst>
              <a:lin ang="5400000" scaled="1"/>
            </a:gradFill>
            <a:ln w="9525">
              <a:solidFill>
                <a:schemeClr val="tx1"/>
              </a:solidFill>
              <a:round/>
              <a:headEnd/>
              <a:tailEnd/>
            </a:ln>
            <a:effectLst/>
          </p:spPr>
          <p:txBody>
            <a:bodyPr wrap="none" anchor="ctr"/>
            <a:lstStyle/>
            <a:p>
              <a:endParaRPr lang="en-US" sz="2000"/>
            </a:p>
          </p:txBody>
        </p:sp>
        <p:sp>
          <p:nvSpPr>
            <p:cNvPr id="4159534" name="Line 46"/>
            <p:cNvSpPr>
              <a:spLocks noChangeShapeType="1"/>
            </p:cNvSpPr>
            <p:nvPr/>
          </p:nvSpPr>
          <p:spPr bwMode="auto">
            <a:xfrm>
              <a:off x="2283" y="1228"/>
              <a:ext cx="0" cy="394"/>
            </a:xfrm>
            <a:prstGeom prst="line">
              <a:avLst/>
            </a:prstGeom>
            <a:noFill/>
            <a:ln w="79375">
              <a:solidFill>
                <a:schemeClr val="tx1"/>
              </a:solidFill>
              <a:round/>
              <a:headEnd/>
              <a:tailEnd type="triangle" w="med" len="med"/>
            </a:ln>
            <a:effectLst/>
          </p:spPr>
          <p:txBody>
            <a:bodyPr/>
            <a:lstStyle/>
            <a:p>
              <a:endParaRPr lang="en-US" sz="2000"/>
            </a:p>
          </p:txBody>
        </p:sp>
        <p:sp>
          <p:nvSpPr>
            <p:cNvPr id="4159535" name="Text Box 47"/>
            <p:cNvSpPr txBox="1">
              <a:spLocks noChangeArrowheads="1"/>
            </p:cNvSpPr>
            <p:nvPr/>
          </p:nvSpPr>
          <p:spPr bwMode="auto">
            <a:xfrm>
              <a:off x="2300" y="1163"/>
              <a:ext cx="1172" cy="481"/>
            </a:xfrm>
            <a:prstGeom prst="rect">
              <a:avLst/>
            </a:prstGeom>
            <a:noFill/>
            <a:ln w="9525">
              <a:noFill/>
              <a:miter lim="800000"/>
              <a:headEnd/>
              <a:tailEnd/>
            </a:ln>
            <a:effectLst/>
          </p:spPr>
          <p:txBody>
            <a:bodyPr lIns="91401" tIns="45700" rIns="91401" bIns="45700">
              <a:spAutoFit/>
            </a:bodyPr>
            <a:lstStyle/>
            <a:p>
              <a:pPr algn="ctr" eaLnBrk="1" hangingPunct="1">
                <a:lnSpc>
                  <a:spcPct val="75000"/>
                </a:lnSpc>
              </a:pPr>
              <a:r>
                <a:rPr lang="en-US" sz="1400" b="1">
                  <a:solidFill>
                    <a:srgbClr val="000000"/>
                  </a:solidFill>
                  <a:effectLst/>
                  <a:latin typeface="Arial" charset="0"/>
                </a:rPr>
                <a:t>PFC modulation of amygdala</a:t>
              </a:r>
            </a:p>
          </p:txBody>
        </p:sp>
      </p:grpSp>
      <p:sp>
        <p:nvSpPr>
          <p:cNvPr id="4159536" name="AutoShape 48"/>
          <p:cNvSpPr>
            <a:spLocks noChangeArrowheads="1"/>
          </p:cNvSpPr>
          <p:nvPr/>
        </p:nvSpPr>
        <p:spPr bwMode="auto">
          <a:xfrm rot="-4566021">
            <a:off x="3115469" y="3186906"/>
            <a:ext cx="209550" cy="242888"/>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sz="2000"/>
          </a:p>
        </p:txBody>
      </p:sp>
      <p:sp>
        <p:nvSpPr>
          <p:cNvPr id="4159537" name="AutoShape 49"/>
          <p:cNvSpPr>
            <a:spLocks noChangeArrowheads="1"/>
          </p:cNvSpPr>
          <p:nvPr/>
        </p:nvSpPr>
        <p:spPr bwMode="auto">
          <a:xfrm rot="-8718085">
            <a:off x="512763" y="3838575"/>
            <a:ext cx="209550" cy="244475"/>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sz="2000"/>
          </a:p>
        </p:txBody>
      </p:sp>
      <p:sp>
        <p:nvSpPr>
          <p:cNvPr id="4159538" name="AutoShape 50"/>
          <p:cNvSpPr>
            <a:spLocks noChangeArrowheads="1"/>
          </p:cNvSpPr>
          <p:nvPr/>
        </p:nvSpPr>
        <p:spPr bwMode="auto">
          <a:xfrm rot="-14524624">
            <a:off x="1320007" y="5276056"/>
            <a:ext cx="211138" cy="244475"/>
          </a:xfrm>
          <a:prstGeom prst="triangle">
            <a:avLst>
              <a:gd name="adj" fmla="val 50000"/>
            </a:avLst>
          </a:prstGeom>
          <a:solidFill>
            <a:schemeClr val="tx1"/>
          </a:solidFill>
          <a:ln w="9525">
            <a:solidFill>
              <a:schemeClr val="tx1"/>
            </a:solidFill>
            <a:miter lim="800000"/>
            <a:headEnd/>
            <a:tailEnd/>
          </a:ln>
          <a:effectLst/>
        </p:spPr>
        <p:txBody>
          <a:bodyPr wrap="none" anchor="ctr"/>
          <a:lstStyle/>
          <a:p>
            <a:endParaRPr lang="en-US" sz="2000"/>
          </a:p>
        </p:txBody>
      </p:sp>
      <p:sp>
        <p:nvSpPr>
          <p:cNvPr id="4159539" name="AutoShape 51"/>
          <p:cNvSpPr>
            <a:spLocks noChangeArrowheads="1"/>
          </p:cNvSpPr>
          <p:nvPr/>
        </p:nvSpPr>
        <p:spPr bwMode="auto">
          <a:xfrm rot="-18967901">
            <a:off x="3943350" y="4900613"/>
            <a:ext cx="209550" cy="242887"/>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0" name="AutoShape 52"/>
          <p:cNvSpPr>
            <a:spLocks noChangeArrowheads="1"/>
          </p:cNvSpPr>
          <p:nvPr/>
        </p:nvSpPr>
        <p:spPr bwMode="auto">
          <a:xfrm rot="-22879050">
            <a:off x="4191000" y="3917950"/>
            <a:ext cx="209550" cy="242888"/>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1" name="AutoShape 53"/>
          <p:cNvSpPr>
            <a:spLocks noChangeArrowheads="1"/>
          </p:cNvSpPr>
          <p:nvPr/>
        </p:nvSpPr>
        <p:spPr bwMode="auto">
          <a:xfrm rot="-20754639">
            <a:off x="4795838" y="3865563"/>
            <a:ext cx="209550" cy="242887"/>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2" name="AutoShape 54"/>
          <p:cNvSpPr>
            <a:spLocks noChangeArrowheads="1"/>
          </p:cNvSpPr>
          <p:nvPr/>
        </p:nvSpPr>
        <p:spPr bwMode="auto">
          <a:xfrm rot="-17709351">
            <a:off x="5487194" y="3263106"/>
            <a:ext cx="209550" cy="242888"/>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3" name="AutoShape 55"/>
          <p:cNvSpPr>
            <a:spLocks noChangeArrowheads="1"/>
          </p:cNvSpPr>
          <p:nvPr/>
        </p:nvSpPr>
        <p:spPr bwMode="auto">
          <a:xfrm rot="-12513334">
            <a:off x="8529638" y="3790950"/>
            <a:ext cx="209550" cy="244475"/>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4" name="AutoShape 56"/>
          <p:cNvSpPr>
            <a:spLocks noChangeArrowheads="1"/>
          </p:cNvSpPr>
          <p:nvPr/>
        </p:nvSpPr>
        <p:spPr bwMode="auto">
          <a:xfrm rot="-27964288">
            <a:off x="7662069" y="4926806"/>
            <a:ext cx="209550" cy="242888"/>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5" name="AutoShape 57"/>
          <p:cNvSpPr>
            <a:spLocks noChangeArrowheads="1"/>
          </p:cNvSpPr>
          <p:nvPr/>
        </p:nvSpPr>
        <p:spPr bwMode="auto">
          <a:xfrm rot="-14009699">
            <a:off x="5705475" y="1565275"/>
            <a:ext cx="211138" cy="242888"/>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6" name="AutoShape 58"/>
          <p:cNvSpPr>
            <a:spLocks noChangeArrowheads="1"/>
          </p:cNvSpPr>
          <p:nvPr/>
        </p:nvSpPr>
        <p:spPr bwMode="auto">
          <a:xfrm rot="-14688295">
            <a:off x="4080669" y="2721769"/>
            <a:ext cx="209550" cy="242888"/>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7" name="AutoShape 59"/>
          <p:cNvSpPr>
            <a:spLocks noChangeArrowheads="1"/>
          </p:cNvSpPr>
          <p:nvPr/>
        </p:nvSpPr>
        <p:spPr bwMode="auto">
          <a:xfrm rot="-6588295">
            <a:off x="4893469" y="2740819"/>
            <a:ext cx="209550" cy="242888"/>
          </a:xfrm>
          <a:prstGeom prst="triangle">
            <a:avLst>
              <a:gd name="adj" fmla="val 50000"/>
            </a:avLst>
          </a:prstGeom>
          <a:solidFill>
            <a:schemeClr val="tx1"/>
          </a:solidFill>
          <a:ln w="3175">
            <a:noFill/>
            <a:miter lim="800000"/>
            <a:headEnd/>
            <a:tailEnd/>
          </a:ln>
          <a:effectLst/>
        </p:spPr>
        <p:txBody>
          <a:bodyPr wrap="none" anchor="ctr"/>
          <a:lstStyle/>
          <a:p>
            <a:endParaRPr lang="en-US" sz="2000"/>
          </a:p>
        </p:txBody>
      </p:sp>
      <p:sp>
        <p:nvSpPr>
          <p:cNvPr id="4159548" name="Text Box 60"/>
          <p:cNvSpPr txBox="1">
            <a:spLocks noChangeArrowheads="1"/>
          </p:cNvSpPr>
          <p:nvPr/>
        </p:nvSpPr>
        <p:spPr bwMode="auto">
          <a:xfrm>
            <a:off x="0" y="5867400"/>
            <a:ext cx="9144000" cy="958850"/>
          </a:xfrm>
          <a:prstGeom prst="rect">
            <a:avLst/>
          </a:prstGeom>
          <a:noFill/>
          <a:ln w="9525">
            <a:noFill/>
            <a:miter lim="800000"/>
            <a:headEnd/>
            <a:tailEnd/>
          </a:ln>
          <a:effectLst/>
        </p:spPr>
        <p:txBody>
          <a:bodyPr>
            <a:spAutoFit/>
          </a:bodyPr>
          <a:lstStyle/>
          <a:p>
            <a:pPr algn="ctr" eaLnBrk="1" hangingPunct="1"/>
            <a:r>
              <a:rPr lang="en-US" sz="1900" b="1">
                <a:solidFill>
                  <a:srgbClr val="FFFF00"/>
                </a:solidFill>
                <a:effectLst/>
              </a:rPr>
              <a:t>Deficits in PFC function can predispose an individual to stress-induced damage of the hippocampus, leading to permanent alterations in the regulation of responses in stress-related circuits throughout the brain</a:t>
            </a:r>
          </a:p>
        </p:txBody>
      </p:sp>
      <p:sp>
        <p:nvSpPr>
          <p:cNvPr id="4159549" name="Text Box 61"/>
          <p:cNvSpPr txBox="1">
            <a:spLocks noChangeArrowheads="1"/>
          </p:cNvSpPr>
          <p:nvPr/>
        </p:nvSpPr>
        <p:spPr bwMode="auto">
          <a:xfrm>
            <a:off x="609600" y="228600"/>
            <a:ext cx="6040438" cy="457200"/>
          </a:xfrm>
          <a:prstGeom prst="rect">
            <a:avLst/>
          </a:prstGeom>
          <a:noFill/>
          <a:ln w="9525">
            <a:noFill/>
            <a:miter lim="800000"/>
            <a:headEnd/>
            <a:tailEnd/>
          </a:ln>
          <a:effectLst/>
        </p:spPr>
        <p:txBody>
          <a:bodyPr wrap="none">
            <a:spAutoFit/>
          </a:bodyPr>
          <a:lstStyle/>
          <a:p>
            <a:pPr eaLnBrk="1" hangingPunct="1"/>
            <a:r>
              <a:rPr lang="en-US" sz="2400" b="1">
                <a:solidFill>
                  <a:srgbClr val="FFFF00"/>
                </a:solidFill>
                <a:effectLst/>
                <a:latin typeface="Arial" charset="0"/>
              </a:rPr>
              <a:t>Stress-induced Hippocampal Pathology: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15949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5949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595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5953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5953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5953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595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159526"/>
                                        </p:tgtEl>
                                        <p:attrNameLst>
                                          <p:attrName>style.visibility</p:attrName>
                                        </p:attrNameLst>
                                      </p:cBhvr>
                                      <p:to>
                                        <p:strVal val="visible"/>
                                      </p:to>
                                    </p:set>
                                    <p:animEffect transition="in" filter="wipe(down)">
                                      <p:cBhvr>
                                        <p:cTn id="35" dur="500"/>
                                        <p:tgtEl>
                                          <p:spTgt spid="415952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15950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159545"/>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4159546"/>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415954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4159490"/>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415954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159531"/>
                                        </p:tgtEl>
                                        <p:attrNameLst>
                                          <p:attrName>style.visibility</p:attrName>
                                        </p:attrNameLst>
                                      </p:cBhvr>
                                      <p:to>
                                        <p:strVal val="visible"/>
                                      </p:to>
                                    </p:set>
                                    <p:animEffect transition="in" filter="wipe(left)">
                                      <p:cBhvr>
                                        <p:cTn id="58" dur="500"/>
                                        <p:tgtEl>
                                          <p:spTgt spid="4159531"/>
                                        </p:tgtEl>
                                      </p:cBhvr>
                                    </p:animEffec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15951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159541"/>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159542"/>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15954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159544"/>
                                        </p:tgtEl>
                                        <p:attrNameLst>
                                          <p:attrName>style.visibility</p:attrName>
                                        </p:attrNameLst>
                                      </p:cBhvr>
                                      <p:to>
                                        <p:strVal val="visible"/>
                                      </p:to>
                                    </p:set>
                                  </p:childTnLst>
                                </p:cTn>
                              </p:par>
                              <p:par>
                                <p:cTn id="77" presetID="1" presetClass="entr" presetSubtype="0" fill="hold" grpId="1" nodeType="withEffect">
                                  <p:stCondLst>
                                    <p:cond delay="0"/>
                                  </p:stCondLst>
                                  <p:childTnLst>
                                    <p:set>
                                      <p:cBhvr>
                                        <p:cTn id="78" dur="1" fill="hold">
                                          <p:stCondLst>
                                            <p:cond delay="0"/>
                                          </p:stCondLst>
                                        </p:cTn>
                                        <p:tgtEl>
                                          <p:spTgt spid="4159547"/>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4159492"/>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nodeType="clickEffect">
                                  <p:stCondLst>
                                    <p:cond delay="0"/>
                                  </p:stCondLst>
                                  <p:childTnLst>
                                    <p:set>
                                      <p:cBhvr>
                                        <p:cTn id="84" dur="1" fill="hold">
                                          <p:stCondLst>
                                            <p:cond delay="0"/>
                                          </p:stCondLst>
                                        </p:cTn>
                                        <p:tgtEl>
                                          <p:spTgt spid="4159548">
                                            <p:txEl>
                                              <p:pRg st="0" end="0"/>
                                            </p:txEl>
                                          </p:spTgt>
                                        </p:tgtEl>
                                        <p:attrNameLst>
                                          <p:attrName>style.visibility</p:attrName>
                                        </p:attrNameLst>
                                      </p:cBhvr>
                                      <p:to>
                                        <p:strVal val="visible"/>
                                      </p:to>
                                    </p:set>
                                    <p:animEffect transition="in" filter="checkerboard(across)">
                                      <p:cBhvr>
                                        <p:cTn id="85" dur="500"/>
                                        <p:tgtEl>
                                          <p:spTgt spid="41595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9490" grpId="0" animBg="1"/>
      <p:bldP spid="4159491" grpId="0" animBg="1"/>
      <p:bldP spid="4159492" grpId="0" animBg="1"/>
      <p:bldP spid="4159493" grpId="0" animBg="1"/>
      <p:bldP spid="4159506" grpId="0" animBg="1"/>
      <p:bldP spid="4159511" grpId="0" animBg="1"/>
      <p:bldP spid="4159526" grpId="0" animBg="1"/>
      <p:bldP spid="4159531" grpId="0" animBg="1"/>
      <p:bldP spid="4159536" grpId="0" animBg="1"/>
      <p:bldP spid="4159537" grpId="0" animBg="1"/>
      <p:bldP spid="4159538" grpId="0" animBg="1"/>
      <p:bldP spid="4159539" grpId="0" animBg="1"/>
      <p:bldP spid="4159540" grpId="0" animBg="1"/>
      <p:bldP spid="4159541" grpId="0" animBg="1"/>
      <p:bldP spid="4159542" grpId="0" animBg="1"/>
      <p:bldP spid="4159543" grpId="0" animBg="1"/>
      <p:bldP spid="4159544" grpId="0" animBg="1"/>
      <p:bldP spid="4159545" grpId="0" animBg="1"/>
      <p:bldP spid="4159546" grpId="0" animBg="1"/>
      <p:bldP spid="4159546" grpId="1" animBg="1"/>
      <p:bldP spid="4159547" grpId="0" animBg="1"/>
      <p:bldP spid="415954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dirty="0" smtClean="0"/>
              <a:t>Advantages/Shortcomings of Developmental Models</a:t>
            </a:r>
            <a:endParaRPr lang="en-US" sz="3600" dirty="0"/>
          </a:p>
        </p:txBody>
      </p:sp>
      <p:sp>
        <p:nvSpPr>
          <p:cNvPr id="3" name="TextBox 2"/>
          <p:cNvSpPr txBox="1"/>
          <p:nvPr/>
        </p:nvSpPr>
        <p:spPr>
          <a:xfrm>
            <a:off x="457200" y="1371600"/>
            <a:ext cx="8534400" cy="707886"/>
          </a:xfrm>
          <a:prstGeom prst="rect">
            <a:avLst/>
          </a:prstGeom>
          <a:noFill/>
        </p:spPr>
        <p:txBody>
          <a:bodyPr wrap="square" rtlCol="0">
            <a:spAutoFit/>
          </a:bodyPr>
          <a:lstStyle/>
          <a:p>
            <a:r>
              <a:rPr lang="en-US" sz="2000" dirty="0" smtClean="0">
                <a:solidFill>
                  <a:schemeClr val="tx1"/>
                </a:solidFill>
              </a:rPr>
              <a:t>Developmental models do not presuppose a specific pathological condition, but instead attempt to mimic risk factors that can lead to psychosis</a:t>
            </a:r>
            <a:endParaRPr lang="en-US" sz="2000" dirty="0">
              <a:solidFill>
                <a:schemeClr val="tx1"/>
              </a:solidFill>
            </a:endParaRPr>
          </a:p>
        </p:txBody>
      </p:sp>
      <p:sp>
        <p:nvSpPr>
          <p:cNvPr id="4" name="TextBox 3"/>
          <p:cNvSpPr txBox="1"/>
          <p:nvPr/>
        </p:nvSpPr>
        <p:spPr>
          <a:xfrm>
            <a:off x="457200" y="2286000"/>
            <a:ext cx="8610600" cy="1015663"/>
          </a:xfrm>
          <a:prstGeom prst="rect">
            <a:avLst/>
          </a:prstGeom>
          <a:noFill/>
        </p:spPr>
        <p:txBody>
          <a:bodyPr wrap="square" rtlCol="0">
            <a:spAutoFit/>
          </a:bodyPr>
          <a:lstStyle/>
          <a:p>
            <a:r>
              <a:rPr lang="en-US" sz="2000" dirty="0" smtClean="0">
                <a:solidFill>
                  <a:schemeClr val="tx1"/>
                </a:solidFill>
              </a:rPr>
              <a:t>This approach can be quite useful in finding out what types of systems are  sensitive to disruption, which can parallel the alterations found in schizophrenia and lead to new insights into its </a:t>
            </a:r>
            <a:r>
              <a:rPr lang="en-US" sz="2000" dirty="0" err="1" smtClean="0">
                <a:solidFill>
                  <a:schemeClr val="tx1"/>
                </a:solidFill>
              </a:rPr>
              <a:t>pathophysiology</a:t>
            </a:r>
            <a:endParaRPr lang="en-US" sz="2000" dirty="0">
              <a:solidFill>
                <a:schemeClr val="tx1"/>
              </a:solidFill>
            </a:endParaRPr>
          </a:p>
        </p:txBody>
      </p:sp>
      <p:sp>
        <p:nvSpPr>
          <p:cNvPr id="5" name="TextBox 4"/>
          <p:cNvSpPr txBox="1"/>
          <p:nvPr/>
        </p:nvSpPr>
        <p:spPr>
          <a:xfrm>
            <a:off x="457200" y="3483114"/>
            <a:ext cx="8458200" cy="707886"/>
          </a:xfrm>
          <a:prstGeom prst="rect">
            <a:avLst/>
          </a:prstGeom>
          <a:noFill/>
        </p:spPr>
        <p:txBody>
          <a:bodyPr wrap="square" rtlCol="0">
            <a:spAutoFit/>
          </a:bodyPr>
          <a:lstStyle/>
          <a:p>
            <a:r>
              <a:rPr lang="en-US" sz="2000" dirty="0" smtClean="0">
                <a:solidFill>
                  <a:schemeClr val="tx1"/>
                </a:solidFill>
              </a:rPr>
              <a:t>This approach depends on cross-validation with human imaging/postmortem studies to evaluate how effectively the condition is reproduced</a:t>
            </a:r>
            <a:endParaRPr lang="en-US" sz="2000" dirty="0">
              <a:solidFill>
                <a:schemeClr val="tx1"/>
              </a:solidFill>
            </a:endParaRPr>
          </a:p>
        </p:txBody>
      </p:sp>
      <p:sp>
        <p:nvSpPr>
          <p:cNvPr id="7" name="TextBox 6"/>
          <p:cNvSpPr txBox="1"/>
          <p:nvPr/>
        </p:nvSpPr>
        <p:spPr>
          <a:xfrm>
            <a:off x="990600" y="4242137"/>
            <a:ext cx="8305800" cy="1015663"/>
          </a:xfrm>
          <a:prstGeom prst="rect">
            <a:avLst/>
          </a:prstGeom>
          <a:noFill/>
        </p:spPr>
        <p:txBody>
          <a:bodyPr wrap="square" rtlCol="0">
            <a:spAutoFit/>
          </a:bodyPr>
          <a:lstStyle/>
          <a:p>
            <a:r>
              <a:rPr lang="en-US" sz="2000" dirty="0">
                <a:solidFill>
                  <a:schemeClr val="tx1"/>
                </a:solidFill>
              </a:rPr>
              <a:t>-</a:t>
            </a:r>
            <a:r>
              <a:rPr lang="en-US" sz="2000" dirty="0" smtClean="0">
                <a:solidFill>
                  <a:schemeClr val="tx1"/>
                </a:solidFill>
              </a:rPr>
              <a:t>Cross-validation is essential to ensure that the model is consistent with the disease state; otherwise one could generate false assumptions regarding </a:t>
            </a:r>
            <a:r>
              <a:rPr lang="en-US" sz="2000" dirty="0" err="1" smtClean="0">
                <a:solidFill>
                  <a:schemeClr val="tx1"/>
                </a:solidFill>
              </a:rPr>
              <a:t>pathophysiology</a:t>
            </a:r>
            <a:endParaRPr lang="en-US" sz="2000" dirty="0">
              <a:solidFill>
                <a:schemeClr val="tx1"/>
              </a:solidFill>
            </a:endParaRPr>
          </a:p>
        </p:txBody>
      </p:sp>
      <p:sp>
        <p:nvSpPr>
          <p:cNvPr id="8" name="TextBox 7"/>
          <p:cNvSpPr txBox="1"/>
          <p:nvPr/>
        </p:nvSpPr>
        <p:spPr>
          <a:xfrm>
            <a:off x="457200" y="5410200"/>
            <a:ext cx="8305800" cy="1015663"/>
          </a:xfrm>
          <a:prstGeom prst="rect">
            <a:avLst/>
          </a:prstGeom>
          <a:noFill/>
        </p:spPr>
        <p:txBody>
          <a:bodyPr wrap="square" rtlCol="0">
            <a:spAutoFit/>
          </a:bodyPr>
          <a:lstStyle/>
          <a:p>
            <a:r>
              <a:rPr lang="en-US" sz="2000" dirty="0" smtClean="0">
                <a:solidFill>
                  <a:schemeClr val="tx1"/>
                </a:solidFill>
              </a:rPr>
              <a:t>A potential advantage of using accurate risk factor modeling of psychosis could be in the development of measures to circumvent transition to psychosis in susceptible individuals</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heckerboard(across)">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828800"/>
            <a:ext cx="8458200" cy="1323439"/>
          </a:xfrm>
          <a:prstGeom prst="rect">
            <a:avLst/>
          </a:prstGeom>
          <a:noFill/>
        </p:spPr>
        <p:txBody>
          <a:bodyPr wrap="square" rtlCol="0">
            <a:spAutoFit/>
          </a:bodyPr>
          <a:lstStyle/>
          <a:p>
            <a:r>
              <a:rPr lang="en-US" sz="2000" dirty="0" smtClean="0">
                <a:solidFill>
                  <a:schemeClr val="tx1"/>
                </a:solidFill>
              </a:rPr>
              <a:t>One thing that a developmental disruption model does not do is test specific </a:t>
            </a:r>
            <a:r>
              <a:rPr lang="en-US" sz="2000" dirty="0" err="1" smtClean="0">
                <a:solidFill>
                  <a:schemeClr val="tx1"/>
                </a:solidFill>
              </a:rPr>
              <a:t>pathophysiological</a:t>
            </a:r>
            <a:r>
              <a:rPr lang="en-US" sz="2000" dirty="0" smtClean="0">
                <a:solidFill>
                  <a:schemeClr val="tx1"/>
                </a:solidFill>
              </a:rPr>
              <a:t> hypotheses,  such as selective gene mutations,  cell migration alterations, or growth factors that may reproduce a highly specific pathological state</a:t>
            </a:r>
            <a:endParaRPr lang="en-US" sz="2000" dirty="0">
              <a:solidFill>
                <a:schemeClr val="tx1"/>
              </a:solidFill>
            </a:endParaRPr>
          </a:p>
        </p:txBody>
      </p:sp>
      <p:sp>
        <p:nvSpPr>
          <p:cNvPr id="5" name="Title 1"/>
          <p:cNvSpPr>
            <a:spLocks noGrp="1"/>
          </p:cNvSpPr>
          <p:nvPr>
            <p:ph type="title"/>
          </p:nvPr>
        </p:nvSpPr>
        <p:spPr>
          <a:xfrm>
            <a:off x="457200" y="152400"/>
            <a:ext cx="8229600" cy="1143000"/>
          </a:xfrm>
        </p:spPr>
        <p:txBody>
          <a:bodyPr/>
          <a:lstStyle/>
          <a:p>
            <a:r>
              <a:rPr lang="en-US" sz="3600" dirty="0" smtClean="0"/>
              <a:t>Advantages/Shortcomings of Developmental Models</a:t>
            </a:r>
            <a:endParaRPr lang="en-US" sz="3600" dirty="0"/>
          </a:p>
        </p:txBody>
      </p:sp>
      <p:sp>
        <p:nvSpPr>
          <p:cNvPr id="6" name="TextBox 5"/>
          <p:cNvSpPr txBox="1"/>
          <p:nvPr/>
        </p:nvSpPr>
        <p:spPr>
          <a:xfrm>
            <a:off x="457200" y="3505200"/>
            <a:ext cx="8305800" cy="1015663"/>
          </a:xfrm>
          <a:prstGeom prst="rect">
            <a:avLst/>
          </a:prstGeom>
          <a:noFill/>
        </p:spPr>
        <p:txBody>
          <a:bodyPr wrap="square" rtlCol="0">
            <a:spAutoFit/>
          </a:bodyPr>
          <a:lstStyle/>
          <a:p>
            <a:r>
              <a:rPr lang="en-US" sz="2000" dirty="0" smtClean="0">
                <a:solidFill>
                  <a:schemeClr val="tx1"/>
                </a:solidFill>
              </a:rPr>
              <a:t>Nonetheless, by uncovering what </a:t>
            </a:r>
            <a:r>
              <a:rPr lang="en-US" sz="2000" dirty="0" err="1" smtClean="0">
                <a:solidFill>
                  <a:schemeClr val="tx1"/>
                </a:solidFill>
              </a:rPr>
              <a:t>pathophysiological</a:t>
            </a:r>
            <a:r>
              <a:rPr lang="en-US" sz="2000" dirty="0" smtClean="0">
                <a:solidFill>
                  <a:schemeClr val="tx1"/>
                </a:solidFill>
              </a:rPr>
              <a:t> conditions can be generated by developmental disruptions, a more effective means for identifying the critical variables could facilitate development of the more precise models</a:t>
            </a:r>
            <a:endParaRPr lang="en-US" sz="2000" dirty="0">
              <a:solidFill>
                <a:schemeClr val="tx1"/>
              </a:solidFill>
            </a:endParaRPr>
          </a:p>
        </p:txBody>
      </p:sp>
      <p:sp>
        <p:nvSpPr>
          <p:cNvPr id="7" name="TextBox 6"/>
          <p:cNvSpPr txBox="1"/>
          <p:nvPr/>
        </p:nvSpPr>
        <p:spPr>
          <a:xfrm>
            <a:off x="1143000" y="4724400"/>
            <a:ext cx="7696200" cy="1323439"/>
          </a:xfrm>
          <a:prstGeom prst="rect">
            <a:avLst/>
          </a:prstGeom>
          <a:noFill/>
        </p:spPr>
        <p:txBody>
          <a:bodyPr wrap="square" rtlCol="0">
            <a:spAutoFit/>
          </a:bodyPr>
          <a:lstStyle/>
          <a:p>
            <a:r>
              <a:rPr lang="en-US" sz="2000" dirty="0" smtClean="0">
                <a:solidFill>
                  <a:schemeClr val="tx1"/>
                </a:solidFill>
              </a:rPr>
              <a:t>e.g., a deficit in </a:t>
            </a:r>
            <a:r>
              <a:rPr lang="en-US" sz="2000" dirty="0" err="1" smtClean="0">
                <a:solidFill>
                  <a:schemeClr val="tx1"/>
                </a:solidFill>
              </a:rPr>
              <a:t>parvalbumin</a:t>
            </a:r>
            <a:r>
              <a:rPr lang="en-US" sz="2000" dirty="0" smtClean="0">
                <a:solidFill>
                  <a:schemeClr val="tx1"/>
                </a:solidFill>
              </a:rPr>
              <a:t> interneuron function found in developmental disruption models can serve as the basis for knocking out NMDA receptors selectively on </a:t>
            </a:r>
            <a:r>
              <a:rPr lang="en-US" sz="2000" dirty="0" err="1" smtClean="0">
                <a:solidFill>
                  <a:schemeClr val="tx1"/>
                </a:solidFill>
              </a:rPr>
              <a:t>parvalbumin</a:t>
            </a:r>
            <a:r>
              <a:rPr lang="en-US" sz="2000" dirty="0" smtClean="0">
                <a:solidFill>
                  <a:schemeClr val="tx1"/>
                </a:solidFill>
              </a:rPr>
              <a:t> </a:t>
            </a:r>
            <a:r>
              <a:rPr lang="en-US" sz="2000" dirty="0" err="1" smtClean="0">
                <a:solidFill>
                  <a:schemeClr val="tx1"/>
                </a:solidFill>
              </a:rPr>
              <a:t>interneurons</a:t>
            </a:r>
            <a:r>
              <a:rPr lang="en-US" sz="2000" dirty="0" smtClean="0">
                <a:solidFill>
                  <a:schemeClr val="tx1"/>
                </a:solidFill>
              </a:rPr>
              <a:t>, which was found to recapitulate some of the </a:t>
            </a:r>
            <a:r>
              <a:rPr lang="en-US" sz="2000" dirty="0" err="1" smtClean="0">
                <a:solidFill>
                  <a:schemeClr val="tx1"/>
                </a:solidFill>
              </a:rPr>
              <a:t>hyperdopaminergic</a:t>
            </a:r>
            <a:r>
              <a:rPr lang="en-US" sz="2000" dirty="0" smtClean="0">
                <a:solidFill>
                  <a:schemeClr val="tx1"/>
                </a:solidFill>
              </a:rPr>
              <a:t> states</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heckerboard(across)">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8534400" cy="1631216"/>
          </a:xfrm>
          <a:prstGeom prst="rect">
            <a:avLst/>
          </a:prstGeom>
        </p:spPr>
        <p:txBody>
          <a:bodyPr wrap="square">
            <a:spAutoFit/>
          </a:bodyPr>
          <a:lstStyle/>
          <a:p>
            <a:pPr lvl="0"/>
            <a:r>
              <a:rPr lang="en-US" sz="2000" dirty="0" smtClean="0">
                <a:solidFill>
                  <a:srgbClr val="FFFFFF"/>
                </a:solidFill>
              </a:rPr>
              <a:t>Developmental models are restricted in that they do not affect specific systems, but ideally alter the brain in a manner that may be present in schizophrenia</a:t>
            </a:r>
          </a:p>
          <a:p>
            <a:pPr lvl="0"/>
            <a:r>
              <a:rPr lang="en-US" sz="2000" dirty="0" smtClean="0">
                <a:solidFill>
                  <a:srgbClr val="FFFFFF"/>
                </a:solidFill>
              </a:rPr>
              <a:t>	-i.e., just as in schizophrenia, one has to go “poking around” to find out 	what is changed, and whether that change is directly relevant to 	schizophrenia or is an epiphenomenon</a:t>
            </a:r>
            <a:endParaRPr lang="en-US" sz="2000" dirty="0">
              <a:solidFill>
                <a:srgbClr val="FFFFFF"/>
              </a:solidFill>
            </a:endParaRPr>
          </a:p>
        </p:txBody>
      </p:sp>
      <p:sp>
        <p:nvSpPr>
          <p:cNvPr id="3" name="Title 1"/>
          <p:cNvSpPr txBox="1">
            <a:spLocks/>
          </p:cNvSpPr>
          <p:nvPr/>
        </p:nvSpPr>
        <p:spPr>
          <a:xfrm>
            <a:off x="457200" y="277813"/>
            <a:ext cx="8229600" cy="11430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smtClean="0">
                <a:ln>
                  <a:noFill/>
                </a:ln>
                <a:solidFill>
                  <a:schemeClr val="tx2"/>
                </a:solidFill>
                <a:effectLst>
                  <a:outerShdw blurRad="38100" dist="38100" dir="2700000" algn="tl">
                    <a:srgbClr val="000000"/>
                  </a:outerShdw>
                </a:effectLst>
                <a:uLnTx/>
                <a:uFillTx/>
                <a:latin typeface="+mj-lt"/>
                <a:ea typeface="+mj-ea"/>
                <a:cs typeface="+mj-cs"/>
              </a:rPr>
              <a:t>Developmental models may have an advantage for informing us regarding treatment</a:t>
            </a:r>
            <a:endParaRPr kumimoji="0" lang="en-US" sz="2800" b="0" i="0" u="none" strike="noStrike" kern="0" cap="none" spc="0" normalizeH="0" baseline="0" noProof="0" dirty="0">
              <a:ln>
                <a:noFill/>
              </a:ln>
              <a:solidFill>
                <a:schemeClr val="tx2"/>
              </a:solidFill>
              <a:effectLst>
                <a:outerShdw blurRad="38100" dist="38100" dir="2700000" algn="tl">
                  <a:srgbClr val="000000"/>
                </a:outerShdw>
              </a:effectLst>
              <a:uLnTx/>
              <a:uFillTx/>
              <a:latin typeface="+mj-lt"/>
              <a:ea typeface="+mj-ea"/>
              <a:cs typeface="+mj-cs"/>
            </a:endParaRPr>
          </a:p>
        </p:txBody>
      </p:sp>
      <p:sp>
        <p:nvSpPr>
          <p:cNvPr id="5" name="Rectangle 4"/>
          <p:cNvSpPr/>
          <p:nvPr/>
        </p:nvSpPr>
        <p:spPr>
          <a:xfrm>
            <a:off x="228600" y="3048000"/>
            <a:ext cx="8534400" cy="1015663"/>
          </a:xfrm>
          <a:prstGeom prst="rect">
            <a:avLst/>
          </a:prstGeom>
        </p:spPr>
        <p:txBody>
          <a:bodyPr wrap="square">
            <a:spAutoFit/>
          </a:bodyPr>
          <a:lstStyle/>
          <a:p>
            <a:pPr lvl="0"/>
            <a:r>
              <a:rPr lang="en-US" sz="2000" dirty="0" smtClean="0">
                <a:solidFill>
                  <a:srgbClr val="FFFFFF"/>
                </a:solidFill>
              </a:rPr>
              <a:t>On the other hand, drugs that are found to be effective in developmental models may have a higher potential to be active in schizophrenia patients </a:t>
            </a:r>
            <a:r>
              <a:rPr lang="en-US" sz="2000" i="1" dirty="0" smtClean="0">
                <a:solidFill>
                  <a:srgbClr val="FFFFFF"/>
                </a:solidFill>
              </a:rPr>
              <a:t>depending </a:t>
            </a:r>
            <a:r>
              <a:rPr lang="en-US" sz="2000" dirty="0" smtClean="0">
                <a:solidFill>
                  <a:srgbClr val="FFFFFF"/>
                </a:solidFill>
                <a:effectLst/>
              </a:rPr>
              <a:t>on the validity of the construct</a:t>
            </a:r>
            <a:endParaRPr lang="en-US" sz="2000" i="1" dirty="0">
              <a:solidFill>
                <a:srgbClr val="FFFFFF"/>
              </a:solidFill>
            </a:endParaRPr>
          </a:p>
        </p:txBody>
      </p:sp>
      <p:sp>
        <p:nvSpPr>
          <p:cNvPr id="6" name="Rectangle 5"/>
          <p:cNvSpPr/>
          <p:nvPr/>
        </p:nvSpPr>
        <p:spPr>
          <a:xfrm>
            <a:off x="228600" y="4114800"/>
            <a:ext cx="8686800" cy="1323439"/>
          </a:xfrm>
          <a:prstGeom prst="rect">
            <a:avLst/>
          </a:prstGeom>
        </p:spPr>
        <p:txBody>
          <a:bodyPr wrap="square">
            <a:spAutoFit/>
          </a:bodyPr>
          <a:lstStyle/>
          <a:p>
            <a:pPr lvl="0"/>
            <a:r>
              <a:rPr lang="en-US" sz="2000" dirty="0" smtClean="0">
                <a:solidFill>
                  <a:srgbClr val="FFFFFF"/>
                </a:solidFill>
              </a:rPr>
              <a:t>With respect to the MAM model, this system has informed us regarding the rapid onset of action of </a:t>
            </a:r>
            <a:r>
              <a:rPr lang="en-US" sz="2000" dirty="0" err="1" smtClean="0">
                <a:solidFill>
                  <a:srgbClr val="FFFFFF"/>
                </a:solidFill>
              </a:rPr>
              <a:t>dopaminergic</a:t>
            </a:r>
            <a:r>
              <a:rPr lang="en-US" sz="2000" dirty="0" smtClean="0">
                <a:solidFill>
                  <a:srgbClr val="FFFFFF"/>
                </a:solidFill>
              </a:rPr>
              <a:t> antipsychotic drugs, in addition to providing insight into possibly more effective sites of manipulation upstream from the DA dysfunction</a:t>
            </a:r>
            <a:endParaRPr lang="en-US" sz="2000" i="1" dirty="0">
              <a:solidFill>
                <a:srgbClr val="FFFFFF"/>
              </a:solidFill>
            </a:endParaRPr>
          </a:p>
        </p:txBody>
      </p:sp>
      <p:sp>
        <p:nvSpPr>
          <p:cNvPr id="7" name="Rectangle 6"/>
          <p:cNvSpPr/>
          <p:nvPr/>
        </p:nvSpPr>
        <p:spPr>
          <a:xfrm>
            <a:off x="228600" y="5562600"/>
            <a:ext cx="8763000" cy="1015663"/>
          </a:xfrm>
          <a:prstGeom prst="rect">
            <a:avLst/>
          </a:prstGeom>
        </p:spPr>
        <p:txBody>
          <a:bodyPr wrap="square">
            <a:spAutoFit/>
          </a:bodyPr>
          <a:lstStyle/>
          <a:p>
            <a:pPr lvl="0"/>
            <a:r>
              <a:rPr lang="en-US" sz="2000" dirty="0" smtClean="0">
                <a:solidFill>
                  <a:srgbClr val="FFFFFF"/>
                </a:solidFill>
              </a:rPr>
              <a:t>These data also provide a potential caution with respect to testing drugs as adjunctive versus primary treatment – interference by common actions on different parts of the same system (e.g., decreasing DA function at two sites)</a:t>
            </a:r>
            <a:endParaRPr lang="en-US" sz="2000" i="1"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heckerboard(across)">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heckerboard(across)">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checkerboard(across)">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4354" name="Rectangle 2"/>
          <p:cNvSpPr>
            <a:spLocks noGrp="1" noChangeArrowheads="1"/>
          </p:cNvSpPr>
          <p:nvPr>
            <p:ph type="title"/>
          </p:nvPr>
        </p:nvSpPr>
        <p:spPr>
          <a:xfrm>
            <a:off x="457200" y="-152400"/>
            <a:ext cx="8229600" cy="1143000"/>
          </a:xfrm>
        </p:spPr>
        <p:txBody>
          <a:bodyPr/>
          <a:lstStyle/>
          <a:p>
            <a:r>
              <a:rPr lang="en-US" sz="4000" dirty="0"/>
              <a:t>Acknowledgements</a:t>
            </a:r>
          </a:p>
        </p:txBody>
      </p:sp>
      <p:sp>
        <p:nvSpPr>
          <p:cNvPr id="4324355" name="Rectangle 3"/>
          <p:cNvSpPr>
            <a:spLocks noGrp="1" noChangeArrowheads="1"/>
          </p:cNvSpPr>
          <p:nvPr>
            <p:ph type="body" idx="1"/>
          </p:nvPr>
        </p:nvSpPr>
        <p:spPr>
          <a:xfrm>
            <a:off x="533400" y="762000"/>
            <a:ext cx="9601200" cy="6450012"/>
          </a:xfrm>
        </p:spPr>
        <p:txBody>
          <a:bodyPr/>
          <a:lstStyle/>
          <a:p>
            <a:pPr>
              <a:lnSpc>
                <a:spcPct val="80000"/>
              </a:lnSpc>
              <a:buClr>
                <a:schemeClr val="tx2"/>
              </a:buClr>
              <a:buSzPct val="75000"/>
              <a:buNone/>
            </a:pPr>
            <a:r>
              <a:rPr lang="en-US" sz="2000" dirty="0">
                <a:solidFill>
                  <a:srgbClr val="B2B2B2"/>
                </a:solidFill>
              </a:rPr>
              <a:t>Ali </a:t>
            </a:r>
            <a:r>
              <a:rPr lang="en-US" sz="2000" dirty="0" err="1">
                <a:solidFill>
                  <a:srgbClr val="B2B2B2"/>
                </a:solidFill>
              </a:rPr>
              <a:t>Charara</a:t>
            </a:r>
            <a:r>
              <a:rPr lang="en-US" sz="2000" dirty="0">
                <a:solidFill>
                  <a:srgbClr val="B2B2B2"/>
                </a:solidFill>
              </a:rPr>
              <a:t>				</a:t>
            </a:r>
            <a:r>
              <a:rPr lang="en-US" sz="2000" dirty="0" err="1" smtClean="0">
                <a:solidFill>
                  <a:srgbClr val="969696"/>
                </a:solidFill>
              </a:rPr>
              <a:t>Witek</a:t>
            </a:r>
            <a:r>
              <a:rPr lang="en-US" sz="2000" dirty="0" smtClean="0">
                <a:solidFill>
                  <a:srgbClr val="969696"/>
                </a:solidFill>
              </a:rPr>
              <a:t> Lipski</a:t>
            </a:r>
            <a:endParaRPr lang="en-US" sz="2000" dirty="0">
              <a:solidFill>
                <a:srgbClr val="B2B2B2"/>
              </a:solidFill>
            </a:endParaRPr>
          </a:p>
          <a:p>
            <a:pPr>
              <a:lnSpc>
                <a:spcPct val="80000"/>
              </a:lnSpc>
              <a:buClr>
                <a:schemeClr val="tx2"/>
              </a:buClr>
              <a:buSzPct val="75000"/>
              <a:buNone/>
            </a:pPr>
            <a:r>
              <a:rPr lang="en-US" sz="2000" dirty="0">
                <a:solidFill>
                  <a:srgbClr val="969696"/>
                </a:solidFill>
              </a:rPr>
              <a:t>Pauline Belujon 			</a:t>
            </a:r>
            <a:r>
              <a:rPr lang="en-US" sz="2000" dirty="0" smtClean="0">
                <a:solidFill>
                  <a:srgbClr val="B2B2B2"/>
                </a:solidFill>
              </a:rPr>
              <a:t>Michael </a:t>
            </a:r>
            <a:r>
              <a:rPr lang="en-US" sz="2000" dirty="0" err="1" smtClean="0">
                <a:solidFill>
                  <a:srgbClr val="B2B2B2"/>
                </a:solidFill>
              </a:rPr>
              <a:t>Mana</a:t>
            </a:r>
            <a:endParaRPr lang="en-US" sz="2000" dirty="0" smtClean="0">
              <a:solidFill>
                <a:srgbClr val="B2B2B2"/>
              </a:solidFill>
            </a:endParaRPr>
          </a:p>
          <a:p>
            <a:pPr>
              <a:lnSpc>
                <a:spcPct val="80000"/>
              </a:lnSpc>
              <a:buClr>
                <a:schemeClr val="tx2"/>
              </a:buClr>
              <a:buSzPct val="75000"/>
              <a:buNone/>
            </a:pPr>
            <a:r>
              <a:rPr lang="en-US" sz="2000" dirty="0" err="1" smtClean="0">
                <a:solidFill>
                  <a:srgbClr val="969696"/>
                </a:solidFill>
              </a:rPr>
              <a:t>Pierangelo</a:t>
            </a:r>
            <a:r>
              <a:rPr lang="en-US" sz="2000" dirty="0" smtClean="0">
                <a:solidFill>
                  <a:srgbClr val="969696"/>
                </a:solidFill>
              </a:rPr>
              <a:t> </a:t>
            </a:r>
            <a:r>
              <a:rPr lang="en-US" sz="2000" dirty="0" err="1">
                <a:solidFill>
                  <a:srgbClr val="969696"/>
                </a:solidFill>
              </a:rPr>
              <a:t>Cifelli</a:t>
            </a:r>
            <a:r>
              <a:rPr lang="en-US" sz="2000" dirty="0">
                <a:solidFill>
                  <a:srgbClr val="969696"/>
                </a:solidFill>
              </a:rPr>
              <a:t>			</a:t>
            </a:r>
            <a:r>
              <a:rPr lang="en-US" sz="2000" dirty="0" smtClean="0">
                <a:solidFill>
                  <a:srgbClr val="FFFF00"/>
                </a:solidFill>
              </a:rPr>
              <a:t>Holly Moore</a:t>
            </a:r>
            <a:endParaRPr lang="en-US" sz="2000" dirty="0">
              <a:solidFill>
                <a:srgbClr val="969696"/>
              </a:solidFill>
            </a:endParaRPr>
          </a:p>
          <a:p>
            <a:pPr>
              <a:lnSpc>
                <a:spcPct val="80000"/>
              </a:lnSpc>
              <a:buClr>
                <a:schemeClr val="tx2"/>
              </a:buClr>
              <a:buSzPct val="75000"/>
              <a:buNone/>
            </a:pPr>
            <a:r>
              <a:rPr lang="en-US" sz="2000" dirty="0">
                <a:solidFill>
                  <a:srgbClr val="969696"/>
                </a:solidFill>
              </a:rPr>
              <a:t>Cynthia </a:t>
            </a:r>
            <a:r>
              <a:rPr lang="en-US" sz="2000" dirty="0" err="1">
                <a:solidFill>
                  <a:srgbClr val="969696"/>
                </a:solidFill>
              </a:rPr>
              <a:t>Correll</a:t>
            </a:r>
            <a:r>
              <a:rPr lang="en-US" sz="2000" dirty="0">
                <a:solidFill>
                  <a:srgbClr val="969696"/>
                </a:solidFill>
              </a:rPr>
              <a:t>				</a:t>
            </a:r>
            <a:r>
              <a:rPr lang="en-US" sz="2000" dirty="0" smtClean="0">
                <a:solidFill>
                  <a:srgbClr val="969696"/>
                </a:solidFill>
              </a:rPr>
              <a:t>Eric </a:t>
            </a:r>
            <a:r>
              <a:rPr lang="en-US" sz="2000" dirty="0" err="1" smtClean="0">
                <a:solidFill>
                  <a:srgbClr val="969696"/>
                </a:solidFill>
              </a:rPr>
              <a:t>Nisenbaum</a:t>
            </a:r>
            <a:endParaRPr lang="en-US" sz="2000" dirty="0">
              <a:solidFill>
                <a:srgbClr val="969696"/>
              </a:solidFill>
            </a:endParaRPr>
          </a:p>
          <a:p>
            <a:pPr>
              <a:lnSpc>
                <a:spcPct val="80000"/>
              </a:lnSpc>
              <a:buClr>
                <a:schemeClr val="tx2"/>
              </a:buClr>
              <a:buSzPct val="75000"/>
              <a:buNone/>
            </a:pPr>
            <a:r>
              <a:rPr lang="en-US" sz="2000" dirty="0">
                <a:solidFill>
                  <a:srgbClr val="969696"/>
                </a:solidFill>
              </a:rPr>
              <a:t>Stan </a:t>
            </a:r>
            <a:r>
              <a:rPr lang="en-US" sz="2000" dirty="0" err="1">
                <a:solidFill>
                  <a:srgbClr val="969696"/>
                </a:solidFill>
              </a:rPr>
              <a:t>Floresco</a:t>
            </a:r>
            <a:r>
              <a:rPr lang="en-US" sz="2000" dirty="0">
                <a:solidFill>
                  <a:srgbClr val="969696"/>
                </a:solidFill>
              </a:rPr>
              <a:t>	</a:t>
            </a:r>
            <a:r>
              <a:rPr lang="en-US" sz="2000" dirty="0" smtClean="0">
                <a:solidFill>
                  <a:srgbClr val="FFFF00"/>
                </a:solidFill>
              </a:rPr>
              <a:t>			</a:t>
            </a:r>
            <a:r>
              <a:rPr lang="en-US" sz="2000" dirty="0" smtClean="0">
                <a:solidFill>
                  <a:srgbClr val="969696"/>
                </a:solidFill>
              </a:rPr>
              <a:t>Patricio O’Donnell</a:t>
            </a:r>
          </a:p>
          <a:p>
            <a:pPr>
              <a:lnSpc>
                <a:spcPct val="80000"/>
              </a:lnSpc>
              <a:buClr>
                <a:schemeClr val="tx2"/>
              </a:buClr>
              <a:buSzPct val="75000"/>
              <a:buNone/>
            </a:pPr>
            <a:r>
              <a:rPr lang="en-US" sz="2000" dirty="0" smtClean="0">
                <a:solidFill>
                  <a:srgbClr val="FFFF00"/>
                </a:solidFill>
              </a:rPr>
              <a:t>Krysta Fox	</a:t>
            </a:r>
            <a:r>
              <a:rPr lang="en-US" sz="2000" dirty="0">
                <a:solidFill>
                  <a:srgbClr val="B2B2B2"/>
                </a:solidFill>
              </a:rPr>
              <a:t>			</a:t>
            </a:r>
            <a:r>
              <a:rPr lang="en-US" sz="2000" dirty="0" err="1" smtClean="0">
                <a:solidFill>
                  <a:srgbClr val="969696"/>
                </a:solidFill>
              </a:rPr>
              <a:t>Shao-Pii</a:t>
            </a:r>
            <a:r>
              <a:rPr lang="en-US" sz="2000" dirty="0" smtClean="0">
                <a:solidFill>
                  <a:srgbClr val="969696"/>
                </a:solidFill>
              </a:rPr>
              <a:t> </a:t>
            </a:r>
            <a:r>
              <a:rPr lang="en-US" sz="2000" dirty="0" err="1" smtClean="0">
                <a:solidFill>
                  <a:srgbClr val="969696"/>
                </a:solidFill>
              </a:rPr>
              <a:t>Onn</a:t>
            </a:r>
            <a:endParaRPr lang="en-US" sz="2000" dirty="0">
              <a:solidFill>
                <a:srgbClr val="B2B2B2"/>
              </a:solidFill>
            </a:endParaRPr>
          </a:p>
          <a:p>
            <a:pPr>
              <a:lnSpc>
                <a:spcPct val="80000"/>
              </a:lnSpc>
              <a:buClr>
                <a:schemeClr val="tx2"/>
              </a:buClr>
              <a:buSzPct val="75000"/>
              <a:buNone/>
            </a:pPr>
            <a:r>
              <a:rPr lang="en-US" sz="2000" dirty="0" err="1">
                <a:solidFill>
                  <a:srgbClr val="B2B2B2"/>
                </a:solidFill>
              </a:rPr>
              <a:t>Mehdi</a:t>
            </a:r>
            <a:r>
              <a:rPr lang="en-US" sz="2000" dirty="0">
                <a:solidFill>
                  <a:srgbClr val="B2B2B2"/>
                </a:solidFill>
              </a:rPr>
              <a:t> </a:t>
            </a:r>
            <a:r>
              <a:rPr lang="en-US" sz="2000" dirty="0" err="1">
                <a:solidFill>
                  <a:srgbClr val="B2B2B2"/>
                </a:solidFill>
              </a:rPr>
              <a:t>Ghajarnia</a:t>
            </a:r>
            <a:r>
              <a:rPr lang="en-US" sz="2000" dirty="0">
                <a:solidFill>
                  <a:srgbClr val="B2B2B2"/>
                </a:solidFill>
              </a:rPr>
              <a:t> </a:t>
            </a:r>
            <a:r>
              <a:rPr lang="en-US" sz="2000" dirty="0" smtClean="0">
                <a:solidFill>
                  <a:srgbClr val="B2B2B2"/>
                </a:solidFill>
              </a:rPr>
              <a:t>			Vince </a:t>
            </a:r>
            <a:r>
              <a:rPr lang="en-US" sz="2000" dirty="0" err="1" smtClean="0">
                <a:solidFill>
                  <a:srgbClr val="B2B2B2"/>
                </a:solidFill>
              </a:rPr>
              <a:t>McGinty</a:t>
            </a:r>
            <a:endParaRPr lang="en-US" sz="2000" dirty="0" smtClean="0">
              <a:solidFill>
                <a:srgbClr val="B2B2B2"/>
              </a:solidFill>
            </a:endParaRPr>
          </a:p>
          <a:p>
            <a:pPr>
              <a:lnSpc>
                <a:spcPct val="80000"/>
              </a:lnSpc>
              <a:buClr>
                <a:schemeClr val="tx2"/>
              </a:buClr>
              <a:buSzPct val="75000"/>
              <a:buNone/>
            </a:pPr>
            <a:r>
              <a:rPr lang="en-US" sz="2000" dirty="0" smtClean="0">
                <a:solidFill>
                  <a:srgbClr val="FFFF00"/>
                </a:solidFill>
              </a:rPr>
              <a:t>Kathryn Gill</a:t>
            </a:r>
            <a:r>
              <a:rPr lang="en-US" sz="2000" dirty="0" smtClean="0">
                <a:solidFill>
                  <a:srgbClr val="B2B2B2"/>
                </a:solidFill>
              </a:rPr>
              <a:t>	</a:t>
            </a:r>
            <a:r>
              <a:rPr lang="en-US" sz="2000" dirty="0">
                <a:solidFill>
                  <a:srgbClr val="B2B2B2"/>
                </a:solidFill>
              </a:rPr>
              <a:t>			</a:t>
            </a:r>
            <a:r>
              <a:rPr lang="en-US" sz="2000" dirty="0" smtClean="0">
                <a:solidFill>
                  <a:srgbClr val="B2B2B2"/>
                </a:solidFill>
              </a:rPr>
              <a:t>Michele </a:t>
            </a:r>
            <a:r>
              <a:rPr lang="en-US" sz="2000" dirty="0" err="1" smtClean="0">
                <a:solidFill>
                  <a:srgbClr val="B2B2B2"/>
                </a:solidFill>
              </a:rPr>
              <a:t>Pucak</a:t>
            </a:r>
            <a:endParaRPr lang="en-US" sz="2000" dirty="0">
              <a:solidFill>
                <a:srgbClr val="B2B2B2"/>
              </a:solidFill>
            </a:endParaRPr>
          </a:p>
          <a:p>
            <a:pPr>
              <a:lnSpc>
                <a:spcPct val="80000"/>
              </a:lnSpc>
              <a:buClr>
                <a:schemeClr val="tx2"/>
              </a:buClr>
              <a:buSzPct val="75000"/>
              <a:buNone/>
            </a:pPr>
            <a:r>
              <a:rPr lang="en-US" sz="2000" dirty="0" err="1">
                <a:solidFill>
                  <a:srgbClr val="B2B2B2"/>
                </a:solidFill>
              </a:rPr>
              <a:t>Yukiori</a:t>
            </a:r>
            <a:r>
              <a:rPr lang="en-US" sz="2000" dirty="0">
                <a:solidFill>
                  <a:srgbClr val="B2B2B2"/>
                </a:solidFill>
              </a:rPr>
              <a:t> </a:t>
            </a:r>
            <a:r>
              <a:rPr lang="en-US" sz="2000" dirty="0" err="1">
                <a:solidFill>
                  <a:srgbClr val="B2B2B2"/>
                </a:solidFill>
              </a:rPr>
              <a:t>Goto</a:t>
            </a:r>
            <a:r>
              <a:rPr lang="en-US" sz="2000" dirty="0">
                <a:solidFill>
                  <a:srgbClr val="B2B2B2"/>
                </a:solidFill>
              </a:rPr>
              <a:t>			 	</a:t>
            </a:r>
            <a:r>
              <a:rPr lang="en-US" sz="2000" dirty="0" err="1" smtClean="0">
                <a:solidFill>
                  <a:srgbClr val="B2B2B2"/>
                </a:solidFill>
              </a:rPr>
              <a:t>Meera</a:t>
            </a:r>
            <a:r>
              <a:rPr lang="en-US" sz="2000" dirty="0" smtClean="0">
                <a:solidFill>
                  <a:srgbClr val="B2B2B2"/>
                </a:solidFill>
              </a:rPr>
              <a:t> </a:t>
            </a:r>
            <a:r>
              <a:rPr lang="en-US" sz="2000" dirty="0" err="1" smtClean="0">
                <a:solidFill>
                  <a:srgbClr val="B2B2B2"/>
                </a:solidFill>
              </a:rPr>
              <a:t>Ramsooksing</a:t>
            </a:r>
            <a:endParaRPr lang="en-US" sz="2000" dirty="0" smtClean="0">
              <a:solidFill>
                <a:srgbClr val="B2B2B2"/>
              </a:solidFill>
            </a:endParaRPr>
          </a:p>
          <a:p>
            <a:pPr>
              <a:lnSpc>
                <a:spcPct val="80000"/>
              </a:lnSpc>
              <a:buClr>
                <a:schemeClr val="tx2"/>
              </a:buClr>
              <a:buSzPct val="75000"/>
              <a:buNone/>
            </a:pPr>
            <a:r>
              <a:rPr lang="en-US" sz="2000" dirty="0" smtClean="0">
                <a:solidFill>
                  <a:srgbClr val="B2B2B2"/>
                </a:solidFill>
              </a:rPr>
              <a:t>David </a:t>
            </a:r>
            <a:r>
              <a:rPr lang="en-US" sz="2000" dirty="0">
                <a:solidFill>
                  <a:srgbClr val="B2B2B2"/>
                </a:solidFill>
              </a:rPr>
              <a:t>Harden				</a:t>
            </a:r>
            <a:r>
              <a:rPr lang="en-US" sz="2000" dirty="0" smtClean="0">
                <a:solidFill>
                  <a:srgbClr val="B2B2B2"/>
                </a:solidFill>
              </a:rPr>
              <a:t>Heather Rose</a:t>
            </a:r>
            <a:r>
              <a:rPr lang="en-US" sz="2000" dirty="0" smtClean="0">
                <a:solidFill>
                  <a:srgbClr val="C0C0C0"/>
                </a:solidFill>
              </a:rPr>
              <a:t> </a:t>
            </a:r>
            <a:endParaRPr lang="en-US" sz="2000" dirty="0">
              <a:solidFill>
                <a:srgbClr val="C0C0C0"/>
              </a:solidFill>
            </a:endParaRPr>
          </a:p>
          <a:p>
            <a:pPr>
              <a:lnSpc>
                <a:spcPct val="80000"/>
              </a:lnSpc>
              <a:buClr>
                <a:schemeClr val="tx2"/>
              </a:buClr>
              <a:buSzPct val="75000"/>
              <a:buNone/>
            </a:pPr>
            <a:r>
              <a:rPr lang="en-US" sz="2000" dirty="0">
                <a:solidFill>
                  <a:srgbClr val="C0C0C0"/>
                </a:solidFill>
              </a:rPr>
              <a:t>Jeffrey </a:t>
            </a:r>
            <a:r>
              <a:rPr lang="en-US" sz="2000" dirty="0" err="1">
                <a:solidFill>
                  <a:srgbClr val="C0C0C0"/>
                </a:solidFill>
              </a:rPr>
              <a:t>Hollerman</a:t>
            </a:r>
            <a:r>
              <a:rPr lang="en-US" sz="2000" dirty="0">
                <a:solidFill>
                  <a:srgbClr val="C0C0C0"/>
                </a:solidFill>
              </a:rPr>
              <a:t> 			</a:t>
            </a:r>
            <a:r>
              <a:rPr lang="en-US" sz="2000" dirty="0" smtClean="0">
                <a:solidFill>
                  <a:srgbClr val="B2B2B2"/>
                </a:solidFill>
              </a:rPr>
              <a:t>J. </a:t>
            </a:r>
            <a:r>
              <a:rPr lang="en-US" sz="2000" dirty="0" err="1" smtClean="0">
                <a:solidFill>
                  <a:srgbClr val="B2B2B2"/>
                </a:solidFill>
              </a:rPr>
              <a:t>Amiel</a:t>
            </a:r>
            <a:r>
              <a:rPr lang="en-US" sz="2000" dirty="0" smtClean="0">
                <a:solidFill>
                  <a:srgbClr val="B2B2B2"/>
                </a:solidFill>
              </a:rPr>
              <a:t> </a:t>
            </a:r>
            <a:r>
              <a:rPr lang="en-US" sz="2000" dirty="0" err="1" smtClean="0">
                <a:solidFill>
                  <a:srgbClr val="B2B2B2"/>
                </a:solidFill>
              </a:rPr>
              <a:t>Rosenkranz</a:t>
            </a:r>
            <a:r>
              <a:rPr lang="en-US" sz="2000" dirty="0" smtClean="0">
                <a:solidFill>
                  <a:srgbClr val="C0C0C0"/>
                </a:solidFill>
              </a:rPr>
              <a:t> </a:t>
            </a:r>
            <a:endParaRPr lang="en-US" sz="2000" dirty="0">
              <a:solidFill>
                <a:srgbClr val="C0C0C0"/>
              </a:solidFill>
            </a:endParaRPr>
          </a:p>
          <a:p>
            <a:pPr>
              <a:lnSpc>
                <a:spcPct val="80000"/>
              </a:lnSpc>
              <a:buClr>
                <a:schemeClr val="tx2"/>
              </a:buClr>
              <a:buSzPct val="75000"/>
              <a:buNone/>
            </a:pPr>
            <a:r>
              <a:rPr lang="en-US" sz="2000" dirty="0">
                <a:solidFill>
                  <a:srgbClr val="C0C0C0"/>
                </a:solidFill>
              </a:rPr>
              <a:t>Hank </a:t>
            </a:r>
            <a:r>
              <a:rPr lang="en-US" sz="2000" dirty="0" err="1">
                <a:solidFill>
                  <a:srgbClr val="C0C0C0"/>
                </a:solidFill>
              </a:rPr>
              <a:t>Jedema</a:t>
            </a:r>
            <a:r>
              <a:rPr lang="en-US" sz="2000" dirty="0">
                <a:solidFill>
                  <a:srgbClr val="C0C0C0"/>
                </a:solidFill>
              </a:rPr>
              <a:t>				</a:t>
            </a:r>
            <a:r>
              <a:rPr lang="en-US" sz="2000" dirty="0" smtClean="0">
                <a:solidFill>
                  <a:srgbClr val="C0C0C0"/>
                </a:solidFill>
              </a:rPr>
              <a:t>Ian Smith</a:t>
            </a:r>
            <a:endParaRPr lang="en-US" sz="2000" dirty="0">
              <a:solidFill>
                <a:srgbClr val="B2B2B2"/>
              </a:solidFill>
            </a:endParaRPr>
          </a:p>
          <a:p>
            <a:pPr>
              <a:lnSpc>
                <a:spcPct val="80000"/>
              </a:lnSpc>
              <a:buClr>
                <a:schemeClr val="tx2"/>
              </a:buClr>
              <a:buSzPct val="75000"/>
              <a:buNone/>
            </a:pPr>
            <a:r>
              <a:rPr lang="en-US" sz="2000" dirty="0">
                <a:solidFill>
                  <a:srgbClr val="B2B2B2"/>
                </a:solidFill>
              </a:rPr>
              <a:t>David </a:t>
            </a:r>
            <a:r>
              <a:rPr lang="en-US" sz="2000" dirty="0" err="1">
                <a:solidFill>
                  <a:srgbClr val="B2B2B2"/>
                </a:solidFill>
              </a:rPr>
              <a:t>Jentsch</a:t>
            </a:r>
            <a:r>
              <a:rPr lang="en-US" sz="2000" dirty="0">
                <a:solidFill>
                  <a:srgbClr val="B2B2B2"/>
                </a:solidFill>
              </a:rPr>
              <a:t> 				</a:t>
            </a:r>
            <a:r>
              <a:rPr lang="en-US" sz="2000" dirty="0" smtClean="0">
                <a:solidFill>
                  <a:srgbClr val="FFFF00"/>
                </a:solidFill>
              </a:rPr>
              <a:t>Judy Thompson</a:t>
            </a:r>
            <a:endParaRPr lang="en-US" sz="2000" dirty="0">
              <a:solidFill>
                <a:srgbClr val="FFFF00"/>
              </a:solidFill>
            </a:endParaRPr>
          </a:p>
          <a:p>
            <a:pPr>
              <a:lnSpc>
                <a:spcPct val="80000"/>
              </a:lnSpc>
              <a:buClr>
                <a:schemeClr val="tx2"/>
              </a:buClr>
              <a:buSzPct val="75000"/>
              <a:buNone/>
            </a:pPr>
            <a:r>
              <a:rPr lang="en-US" sz="2000" dirty="0" err="1">
                <a:solidFill>
                  <a:srgbClr val="B2B2B2"/>
                </a:solidFill>
              </a:rPr>
              <a:t>Antonieta</a:t>
            </a:r>
            <a:r>
              <a:rPr lang="en-US" sz="2000" dirty="0">
                <a:solidFill>
                  <a:srgbClr val="B2B2B2"/>
                </a:solidFill>
              </a:rPr>
              <a:t> Lavin 	 			</a:t>
            </a:r>
            <a:r>
              <a:rPr lang="en-US" sz="2000" dirty="0" smtClean="0">
                <a:solidFill>
                  <a:srgbClr val="B2B2B2"/>
                </a:solidFill>
              </a:rPr>
              <a:t>Chris Todd</a:t>
            </a:r>
            <a:endParaRPr lang="en-US" sz="2000" dirty="0">
              <a:solidFill>
                <a:srgbClr val="969696"/>
              </a:solidFill>
            </a:endParaRPr>
          </a:p>
          <a:p>
            <a:pPr>
              <a:lnSpc>
                <a:spcPct val="80000"/>
              </a:lnSpc>
              <a:buClr>
                <a:schemeClr val="tx2"/>
              </a:buClr>
              <a:buSzPct val="75000"/>
              <a:buNone/>
            </a:pPr>
            <a:r>
              <a:rPr lang="en-US" sz="2000" dirty="0">
                <a:solidFill>
                  <a:srgbClr val="969696"/>
                </a:solidFill>
              </a:rPr>
              <a:t>Steve </a:t>
            </a:r>
            <a:r>
              <a:rPr lang="en-US" sz="2000" dirty="0" err="1">
                <a:solidFill>
                  <a:srgbClr val="969696"/>
                </a:solidFill>
              </a:rPr>
              <a:t>Laviolette</a:t>
            </a:r>
            <a:r>
              <a:rPr lang="en-US" sz="2000" dirty="0">
                <a:solidFill>
                  <a:srgbClr val="969696"/>
                </a:solidFill>
              </a:rPr>
              <a:t>	</a:t>
            </a:r>
            <a:r>
              <a:rPr lang="en-US" sz="2000" dirty="0">
                <a:solidFill>
                  <a:srgbClr val="B2B2B2"/>
                </a:solidFill>
              </a:rPr>
              <a:t>			</a:t>
            </a:r>
            <a:r>
              <a:rPr lang="en-US" sz="2000" dirty="0" smtClean="0">
                <a:solidFill>
                  <a:srgbClr val="FFFF00"/>
                </a:solidFill>
              </a:rPr>
              <a:t>Ornella Valenti</a:t>
            </a:r>
            <a:endParaRPr lang="en-US" sz="2000" dirty="0">
              <a:solidFill>
                <a:srgbClr val="FFFF00"/>
              </a:solidFill>
            </a:endParaRPr>
          </a:p>
          <a:p>
            <a:pPr>
              <a:lnSpc>
                <a:spcPct val="80000"/>
              </a:lnSpc>
              <a:buClr>
                <a:schemeClr val="tx2"/>
              </a:buClr>
              <a:buSzPct val="75000"/>
              <a:buNone/>
            </a:pPr>
            <a:r>
              <a:rPr lang="en-US" sz="2000" dirty="0">
                <a:solidFill>
                  <a:srgbClr val="FFFF00"/>
                </a:solidFill>
              </a:rPr>
              <a:t>Dan </a:t>
            </a:r>
            <a:r>
              <a:rPr lang="en-US" sz="2000" dirty="0" smtClean="0">
                <a:solidFill>
                  <a:srgbClr val="FFFF00"/>
                </a:solidFill>
              </a:rPr>
              <a:t>Lodge				</a:t>
            </a:r>
            <a:r>
              <a:rPr lang="en-US" sz="2000" dirty="0" smtClean="0">
                <a:solidFill>
                  <a:srgbClr val="969696"/>
                </a:solidFill>
              </a:rPr>
              <a:t>Anthony West</a:t>
            </a:r>
            <a:endParaRPr lang="en-US" sz="2000" dirty="0">
              <a:solidFill>
                <a:srgbClr val="969696"/>
              </a:solidFill>
            </a:endParaRPr>
          </a:p>
          <a:p>
            <a:pPr>
              <a:lnSpc>
                <a:spcPct val="80000"/>
              </a:lnSpc>
              <a:buClr>
                <a:schemeClr val="tx2"/>
              </a:buClr>
              <a:buSzPct val="75000"/>
              <a:buFont typeface="Wingdings" pitchFamily="2" charset="2"/>
              <a:buNone/>
            </a:pPr>
            <a:r>
              <a:rPr lang="en-US" sz="2000" dirty="0">
                <a:solidFill>
                  <a:srgbClr val="B2B2B2"/>
                </a:solidFill>
              </a:rPr>
              <a:t>				 </a:t>
            </a:r>
            <a:r>
              <a:rPr lang="en-US" sz="2000" dirty="0">
                <a:solidFill>
                  <a:srgbClr val="FFFF00"/>
                </a:solidFill>
                <a:effectLst/>
              </a:rPr>
              <a:t> </a:t>
            </a:r>
            <a:r>
              <a:rPr lang="en-US" sz="2000" dirty="0"/>
              <a:t> </a:t>
            </a:r>
            <a:endParaRPr lang="en-US" sz="2000" dirty="0">
              <a:solidFill>
                <a:srgbClr val="B2B2B2"/>
              </a:solidFill>
            </a:endParaRPr>
          </a:p>
          <a:p>
            <a:pPr>
              <a:lnSpc>
                <a:spcPct val="80000"/>
              </a:lnSpc>
              <a:buClr>
                <a:schemeClr val="tx2"/>
              </a:buClr>
              <a:buSzPct val="75000"/>
              <a:buFont typeface="Wingdings" pitchFamily="2" charset="2"/>
              <a:buNone/>
            </a:pPr>
            <a:r>
              <a:rPr lang="en-US" sz="2000" dirty="0">
                <a:solidFill>
                  <a:srgbClr val="B2B2B2"/>
                </a:solidFill>
              </a:rPr>
              <a:t>				</a:t>
            </a:r>
            <a:r>
              <a:rPr lang="en-US" sz="2000" dirty="0" smtClean="0">
                <a:solidFill>
                  <a:srgbClr val="B2B2B2"/>
                </a:solidFill>
              </a:rPr>
              <a:t>		</a:t>
            </a:r>
            <a:r>
              <a:rPr lang="en-US" sz="2000" dirty="0" smtClean="0">
                <a:solidFill>
                  <a:srgbClr val="FFFF00"/>
                </a:solidFill>
                <a:effectLst/>
              </a:rPr>
              <a:t>Margarita </a:t>
            </a:r>
            <a:r>
              <a:rPr lang="en-US" sz="2000" dirty="0">
                <a:solidFill>
                  <a:srgbClr val="FFFF00"/>
                </a:solidFill>
                <a:effectLst/>
              </a:rPr>
              <a:t>Behrens, UCSD</a:t>
            </a:r>
            <a:endParaRPr lang="en-US" sz="2000" dirty="0">
              <a:solidFill>
                <a:srgbClr val="B2B2B2"/>
              </a:solidFill>
            </a:endParaRPr>
          </a:p>
          <a:p>
            <a:pPr>
              <a:lnSpc>
                <a:spcPct val="80000"/>
              </a:lnSpc>
              <a:buClr>
                <a:schemeClr val="tx2"/>
              </a:buClr>
              <a:buSzPct val="75000"/>
              <a:buNone/>
            </a:pPr>
            <a:r>
              <a:rPr lang="en-US" sz="2000" dirty="0" smtClean="0">
                <a:solidFill>
                  <a:srgbClr val="FFFF00"/>
                </a:solidFill>
              </a:rPr>
              <a:t>						 James Cook, UWM</a:t>
            </a:r>
            <a:endParaRPr lang="en-US" sz="2000" dirty="0">
              <a:solidFill>
                <a:srgbClr val="FFFF00"/>
              </a:solidFill>
            </a:endParaRPr>
          </a:p>
          <a:p>
            <a:pPr>
              <a:lnSpc>
                <a:spcPct val="80000"/>
              </a:lnSpc>
              <a:buFont typeface="Wingdings" pitchFamily="2" charset="2"/>
              <a:buNone/>
            </a:pPr>
            <a:endParaRPr lang="en-US"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609600"/>
            <a:ext cx="1765227" cy="584775"/>
          </a:xfrm>
          <a:prstGeom prst="rect">
            <a:avLst/>
          </a:prstGeom>
          <a:noFill/>
        </p:spPr>
        <p:txBody>
          <a:bodyPr wrap="none" rtlCol="0">
            <a:spAutoFit/>
          </a:bodyPr>
          <a:lstStyle/>
          <a:p>
            <a:r>
              <a:rPr lang="en-US" dirty="0" smtClean="0">
                <a:solidFill>
                  <a:schemeClr val="bg1"/>
                </a:solidFill>
              </a:rPr>
              <a:t>Timeline:</a:t>
            </a:r>
            <a:endParaRPr lang="en-US" dirty="0">
              <a:solidFill>
                <a:schemeClr val="bg1"/>
              </a:solidFill>
            </a:endParaRPr>
          </a:p>
        </p:txBody>
      </p:sp>
      <p:grpSp>
        <p:nvGrpSpPr>
          <p:cNvPr id="58" name="Group 57"/>
          <p:cNvGrpSpPr/>
          <p:nvPr/>
        </p:nvGrpSpPr>
        <p:grpSpPr>
          <a:xfrm>
            <a:off x="228600" y="3429000"/>
            <a:ext cx="8388159" cy="1314510"/>
            <a:chOff x="228600" y="3429000"/>
            <a:chExt cx="8388159" cy="1314510"/>
          </a:xfrm>
        </p:grpSpPr>
        <p:cxnSp>
          <p:nvCxnSpPr>
            <p:cNvPr id="4" name="Straight Connector 3"/>
            <p:cNvCxnSpPr/>
            <p:nvPr/>
          </p:nvCxnSpPr>
          <p:spPr bwMode="auto">
            <a:xfrm flipV="1">
              <a:off x="609600" y="3429000"/>
              <a:ext cx="7543800" cy="76200"/>
            </a:xfrm>
            <a:prstGeom prst="line">
              <a:avLst/>
            </a:prstGeom>
            <a:noFill/>
            <a:ln w="155575" cap="flat" cmpd="sng" algn="ctr">
              <a:solidFill>
                <a:srgbClr val="FF0000"/>
              </a:solidFill>
              <a:prstDash val="solid"/>
              <a:round/>
              <a:headEnd type="none" w="med" len="med"/>
              <a:tailEnd type="none" w="med" len="med"/>
            </a:ln>
            <a:effectLst/>
          </p:spPr>
        </p:cxnSp>
        <p:cxnSp>
          <p:nvCxnSpPr>
            <p:cNvPr id="12" name="Straight Arrow Connector 11"/>
            <p:cNvCxnSpPr/>
            <p:nvPr/>
          </p:nvCxnSpPr>
          <p:spPr bwMode="auto">
            <a:xfrm rot="5400000" flipH="1" flipV="1">
              <a:off x="267097" y="3923903"/>
              <a:ext cx="685800" cy="794"/>
            </a:xfrm>
            <a:prstGeom prst="straightConnector1">
              <a:avLst/>
            </a:prstGeom>
            <a:noFill/>
            <a:ln w="41275" cap="flat" cmpd="sng" algn="ctr">
              <a:solidFill>
                <a:srgbClr val="FFFF00"/>
              </a:solidFill>
              <a:prstDash val="solid"/>
              <a:round/>
              <a:headEnd type="none" w="lg" len="lg"/>
              <a:tailEnd type="stealth" w="lg" len="lg"/>
            </a:ln>
            <a:effectLst/>
          </p:spPr>
        </p:cxnSp>
        <p:cxnSp>
          <p:nvCxnSpPr>
            <p:cNvPr id="13" name="Straight Arrow Connector 12"/>
            <p:cNvCxnSpPr/>
            <p:nvPr/>
          </p:nvCxnSpPr>
          <p:spPr bwMode="auto">
            <a:xfrm rot="5400000" flipH="1" flipV="1">
              <a:off x="3696494" y="3847306"/>
              <a:ext cx="685800" cy="1588"/>
            </a:xfrm>
            <a:prstGeom prst="straightConnector1">
              <a:avLst/>
            </a:prstGeom>
            <a:noFill/>
            <a:ln w="41275" cap="flat" cmpd="sng" algn="ctr">
              <a:solidFill>
                <a:srgbClr val="FFFF00"/>
              </a:solidFill>
              <a:prstDash val="solid"/>
              <a:round/>
              <a:headEnd type="none" w="lg" len="lg"/>
              <a:tailEnd type="stealth" w="lg" len="lg"/>
            </a:ln>
            <a:effectLst/>
          </p:spPr>
        </p:cxnSp>
        <p:cxnSp>
          <p:nvCxnSpPr>
            <p:cNvPr id="14" name="Straight Arrow Connector 13"/>
            <p:cNvCxnSpPr/>
            <p:nvPr/>
          </p:nvCxnSpPr>
          <p:spPr bwMode="auto">
            <a:xfrm rot="5400000" flipH="1" flipV="1">
              <a:off x="5982494" y="3923506"/>
              <a:ext cx="685800" cy="1588"/>
            </a:xfrm>
            <a:prstGeom prst="straightConnector1">
              <a:avLst/>
            </a:prstGeom>
            <a:noFill/>
            <a:ln w="41275" cap="flat" cmpd="sng" algn="ctr">
              <a:solidFill>
                <a:srgbClr val="FFFF00"/>
              </a:solidFill>
              <a:prstDash val="solid"/>
              <a:round/>
              <a:headEnd type="none" w="lg" len="lg"/>
              <a:tailEnd type="stealth" w="lg" len="lg"/>
            </a:ln>
            <a:effectLst/>
          </p:spPr>
        </p:cxnSp>
        <p:cxnSp>
          <p:nvCxnSpPr>
            <p:cNvPr id="15" name="Straight Arrow Connector 14"/>
            <p:cNvCxnSpPr/>
            <p:nvPr/>
          </p:nvCxnSpPr>
          <p:spPr bwMode="auto">
            <a:xfrm rot="5400000" flipH="1" flipV="1">
              <a:off x="7811294" y="3847306"/>
              <a:ext cx="685800" cy="1588"/>
            </a:xfrm>
            <a:prstGeom prst="straightConnector1">
              <a:avLst/>
            </a:prstGeom>
            <a:noFill/>
            <a:ln w="41275" cap="flat" cmpd="sng" algn="ctr">
              <a:solidFill>
                <a:srgbClr val="FFFF00"/>
              </a:solidFill>
              <a:prstDash val="solid"/>
              <a:round/>
              <a:headEnd type="none" w="lg" len="lg"/>
              <a:tailEnd type="stealth" w="lg" len="lg"/>
            </a:ln>
            <a:effectLst/>
          </p:spPr>
        </p:cxnSp>
        <p:sp>
          <p:nvSpPr>
            <p:cNvPr id="20" name="TextBox 19"/>
            <p:cNvSpPr txBox="1"/>
            <p:nvPr/>
          </p:nvSpPr>
          <p:spPr>
            <a:xfrm>
              <a:off x="228600" y="4343400"/>
              <a:ext cx="684803" cy="400110"/>
            </a:xfrm>
            <a:prstGeom prst="rect">
              <a:avLst/>
            </a:prstGeom>
            <a:noFill/>
          </p:spPr>
          <p:txBody>
            <a:bodyPr wrap="none" rtlCol="0">
              <a:spAutoFit/>
            </a:bodyPr>
            <a:lstStyle/>
            <a:p>
              <a:r>
                <a:rPr lang="en-US" sz="2000" dirty="0" smtClean="0">
                  <a:solidFill>
                    <a:srgbClr val="FFFF00"/>
                  </a:solidFill>
                </a:rPr>
                <a:t>GD0</a:t>
              </a:r>
              <a:endParaRPr lang="en-US" sz="2000" dirty="0">
                <a:solidFill>
                  <a:srgbClr val="FFFF00"/>
                </a:solidFill>
              </a:endParaRPr>
            </a:p>
          </p:txBody>
        </p:sp>
        <p:sp>
          <p:nvSpPr>
            <p:cNvPr id="21" name="TextBox 20"/>
            <p:cNvSpPr txBox="1"/>
            <p:nvPr/>
          </p:nvSpPr>
          <p:spPr>
            <a:xfrm>
              <a:off x="7848600" y="4191000"/>
              <a:ext cx="768159" cy="400110"/>
            </a:xfrm>
            <a:prstGeom prst="rect">
              <a:avLst/>
            </a:prstGeom>
            <a:noFill/>
          </p:spPr>
          <p:txBody>
            <a:bodyPr wrap="none" rtlCol="0">
              <a:spAutoFit/>
            </a:bodyPr>
            <a:lstStyle/>
            <a:p>
              <a:r>
                <a:rPr lang="en-US" sz="2000" dirty="0" smtClean="0">
                  <a:solidFill>
                    <a:srgbClr val="FFFF00"/>
                  </a:solidFill>
                </a:rPr>
                <a:t>Adult</a:t>
              </a:r>
              <a:endParaRPr lang="en-US" sz="2000" dirty="0">
                <a:solidFill>
                  <a:srgbClr val="FFFF00"/>
                </a:solidFill>
              </a:endParaRPr>
            </a:p>
          </p:txBody>
        </p:sp>
        <p:sp>
          <p:nvSpPr>
            <p:cNvPr id="22" name="TextBox 21"/>
            <p:cNvSpPr txBox="1"/>
            <p:nvPr/>
          </p:nvSpPr>
          <p:spPr>
            <a:xfrm>
              <a:off x="6019800" y="4267200"/>
              <a:ext cx="981359" cy="400110"/>
            </a:xfrm>
            <a:prstGeom prst="rect">
              <a:avLst/>
            </a:prstGeom>
            <a:noFill/>
          </p:spPr>
          <p:txBody>
            <a:bodyPr wrap="none" rtlCol="0">
              <a:spAutoFit/>
            </a:bodyPr>
            <a:lstStyle/>
            <a:p>
              <a:r>
                <a:rPr lang="en-US" sz="2000" dirty="0" smtClean="0">
                  <a:solidFill>
                    <a:srgbClr val="FFFF00"/>
                  </a:solidFill>
                </a:rPr>
                <a:t>Puberty</a:t>
              </a:r>
              <a:endParaRPr lang="en-US" sz="2000" dirty="0">
                <a:solidFill>
                  <a:srgbClr val="FFFF00"/>
                </a:solidFill>
              </a:endParaRPr>
            </a:p>
          </p:txBody>
        </p:sp>
        <p:sp>
          <p:nvSpPr>
            <p:cNvPr id="23" name="TextBox 22"/>
            <p:cNvSpPr txBox="1"/>
            <p:nvPr/>
          </p:nvSpPr>
          <p:spPr>
            <a:xfrm>
              <a:off x="2920757" y="4267200"/>
              <a:ext cx="813043" cy="400110"/>
            </a:xfrm>
            <a:prstGeom prst="rect">
              <a:avLst/>
            </a:prstGeom>
            <a:noFill/>
          </p:spPr>
          <p:txBody>
            <a:bodyPr wrap="none" rtlCol="0">
              <a:spAutoFit/>
            </a:bodyPr>
            <a:lstStyle/>
            <a:p>
              <a:r>
                <a:rPr lang="en-US" sz="2000" dirty="0" smtClean="0">
                  <a:solidFill>
                    <a:srgbClr val="FFFF00"/>
                  </a:solidFill>
                </a:rPr>
                <a:t>GD17</a:t>
              </a:r>
              <a:endParaRPr lang="en-US" sz="2000" dirty="0">
                <a:solidFill>
                  <a:srgbClr val="FFFF00"/>
                </a:solidFill>
              </a:endParaRPr>
            </a:p>
          </p:txBody>
        </p:sp>
        <p:sp>
          <p:nvSpPr>
            <p:cNvPr id="24" name="TextBox 23"/>
            <p:cNvSpPr txBox="1"/>
            <p:nvPr/>
          </p:nvSpPr>
          <p:spPr>
            <a:xfrm>
              <a:off x="3733800" y="4191000"/>
              <a:ext cx="710451" cy="400110"/>
            </a:xfrm>
            <a:prstGeom prst="rect">
              <a:avLst/>
            </a:prstGeom>
            <a:noFill/>
          </p:spPr>
          <p:txBody>
            <a:bodyPr wrap="none" rtlCol="0">
              <a:spAutoFit/>
            </a:bodyPr>
            <a:lstStyle/>
            <a:p>
              <a:r>
                <a:rPr lang="en-US" sz="2000" dirty="0" smtClean="0">
                  <a:solidFill>
                    <a:srgbClr val="FFFF00"/>
                  </a:solidFill>
                </a:rPr>
                <a:t>Birth</a:t>
              </a:r>
              <a:endParaRPr lang="en-US" sz="2000" dirty="0">
                <a:solidFill>
                  <a:srgbClr val="FFFF00"/>
                </a:solidFill>
              </a:endParaRPr>
            </a:p>
          </p:txBody>
        </p:sp>
        <p:cxnSp>
          <p:nvCxnSpPr>
            <p:cNvPr id="25" name="Straight Arrow Connector 24"/>
            <p:cNvCxnSpPr/>
            <p:nvPr/>
          </p:nvCxnSpPr>
          <p:spPr bwMode="auto">
            <a:xfrm rot="5400000" flipH="1" flipV="1">
              <a:off x="3009106" y="3923506"/>
              <a:ext cx="685800" cy="1588"/>
            </a:xfrm>
            <a:prstGeom prst="straightConnector1">
              <a:avLst/>
            </a:prstGeom>
            <a:noFill/>
            <a:ln w="41275" cap="flat" cmpd="sng" algn="ctr">
              <a:solidFill>
                <a:srgbClr val="FFFF00"/>
              </a:solidFill>
              <a:prstDash val="solid"/>
              <a:round/>
              <a:headEnd type="none" w="lg" len="lg"/>
              <a:tailEnd type="stealth" w="lg" len="lg"/>
            </a:ln>
            <a:effectLst/>
          </p:spPr>
        </p:cxnSp>
        <p:cxnSp>
          <p:nvCxnSpPr>
            <p:cNvPr id="26" name="Straight Arrow Connector 25"/>
            <p:cNvCxnSpPr/>
            <p:nvPr/>
          </p:nvCxnSpPr>
          <p:spPr bwMode="auto">
            <a:xfrm rot="5400000" flipH="1" flipV="1">
              <a:off x="4382294" y="3923506"/>
              <a:ext cx="685800" cy="1588"/>
            </a:xfrm>
            <a:prstGeom prst="straightConnector1">
              <a:avLst/>
            </a:prstGeom>
            <a:noFill/>
            <a:ln w="41275" cap="flat" cmpd="sng" algn="ctr">
              <a:solidFill>
                <a:srgbClr val="FFFF00"/>
              </a:solidFill>
              <a:prstDash val="solid"/>
              <a:round/>
              <a:headEnd type="none" w="lg" len="lg"/>
              <a:tailEnd type="stealth" w="lg" len="lg"/>
            </a:ln>
            <a:effectLst/>
          </p:spPr>
        </p:cxnSp>
        <p:sp>
          <p:nvSpPr>
            <p:cNvPr id="27" name="TextBox 26"/>
            <p:cNvSpPr txBox="1"/>
            <p:nvPr/>
          </p:nvSpPr>
          <p:spPr>
            <a:xfrm>
              <a:off x="4520957" y="4267200"/>
              <a:ext cx="982961" cy="400110"/>
            </a:xfrm>
            <a:prstGeom prst="rect">
              <a:avLst/>
            </a:prstGeom>
            <a:noFill/>
          </p:spPr>
          <p:txBody>
            <a:bodyPr wrap="none" rtlCol="0">
              <a:spAutoFit/>
            </a:bodyPr>
            <a:lstStyle/>
            <a:p>
              <a:r>
                <a:rPr lang="en-US" sz="2000" dirty="0" smtClean="0">
                  <a:solidFill>
                    <a:srgbClr val="FFFF00"/>
                  </a:solidFill>
                </a:rPr>
                <a:t>PD7-10</a:t>
              </a:r>
              <a:endParaRPr lang="en-US" sz="2000" dirty="0">
                <a:solidFill>
                  <a:srgbClr val="FFFF00"/>
                </a:solidFill>
              </a:endParaRPr>
            </a:p>
          </p:txBody>
        </p:sp>
      </p:grpSp>
      <p:grpSp>
        <p:nvGrpSpPr>
          <p:cNvPr id="66" name="Group 65"/>
          <p:cNvGrpSpPr/>
          <p:nvPr/>
        </p:nvGrpSpPr>
        <p:grpSpPr>
          <a:xfrm>
            <a:off x="7696200" y="2133600"/>
            <a:ext cx="654346" cy="1143000"/>
            <a:chOff x="7696200" y="2133600"/>
            <a:chExt cx="654346" cy="1143000"/>
          </a:xfrm>
        </p:grpSpPr>
        <p:cxnSp>
          <p:nvCxnSpPr>
            <p:cNvPr id="35" name="Straight Arrow Connector 34"/>
            <p:cNvCxnSpPr/>
            <p:nvPr/>
          </p:nvCxnSpPr>
          <p:spPr bwMode="auto">
            <a:xfrm rot="5400000" flipH="1" flipV="1">
              <a:off x="7735094" y="2932906"/>
              <a:ext cx="685800" cy="1588"/>
            </a:xfrm>
            <a:prstGeom prst="straightConnector1">
              <a:avLst/>
            </a:prstGeom>
            <a:noFill/>
            <a:ln w="41275" cap="flat" cmpd="sng" algn="ctr">
              <a:solidFill>
                <a:srgbClr val="00B050"/>
              </a:solidFill>
              <a:prstDash val="solid"/>
              <a:round/>
              <a:headEnd type="stealth" w="lg" len="lg"/>
              <a:tailEnd type="none"/>
            </a:ln>
            <a:effectLst/>
          </p:spPr>
        </p:cxnSp>
        <p:sp>
          <p:nvSpPr>
            <p:cNvPr id="47" name="TextBox 46"/>
            <p:cNvSpPr txBox="1"/>
            <p:nvPr/>
          </p:nvSpPr>
          <p:spPr>
            <a:xfrm>
              <a:off x="7696200" y="2133600"/>
              <a:ext cx="654346" cy="400110"/>
            </a:xfrm>
            <a:prstGeom prst="rect">
              <a:avLst/>
            </a:prstGeom>
            <a:noFill/>
          </p:spPr>
          <p:txBody>
            <a:bodyPr wrap="none" rtlCol="0">
              <a:spAutoFit/>
            </a:bodyPr>
            <a:lstStyle/>
            <a:p>
              <a:r>
                <a:rPr lang="en-US" sz="2000" dirty="0" smtClean="0">
                  <a:solidFill>
                    <a:schemeClr val="bg1"/>
                  </a:solidFill>
                </a:rPr>
                <a:t>drug</a:t>
              </a:r>
              <a:endParaRPr lang="en-US" sz="2000" dirty="0">
                <a:solidFill>
                  <a:schemeClr val="bg1"/>
                </a:solidFill>
              </a:endParaRPr>
            </a:p>
          </p:txBody>
        </p:sp>
      </p:grpSp>
      <p:grpSp>
        <p:nvGrpSpPr>
          <p:cNvPr id="63" name="Group 62"/>
          <p:cNvGrpSpPr/>
          <p:nvPr/>
        </p:nvGrpSpPr>
        <p:grpSpPr>
          <a:xfrm>
            <a:off x="4267200" y="2286000"/>
            <a:ext cx="990600" cy="1066800"/>
            <a:chOff x="4267200" y="2286000"/>
            <a:chExt cx="990600" cy="1066800"/>
          </a:xfrm>
        </p:grpSpPr>
        <p:cxnSp>
          <p:nvCxnSpPr>
            <p:cNvPr id="11" name="Straight Arrow Connector 10"/>
            <p:cNvCxnSpPr/>
            <p:nvPr/>
          </p:nvCxnSpPr>
          <p:spPr bwMode="auto">
            <a:xfrm rot="5400000" flipH="1" flipV="1">
              <a:off x="4382294" y="3009106"/>
              <a:ext cx="685800" cy="1588"/>
            </a:xfrm>
            <a:prstGeom prst="straightConnector1">
              <a:avLst/>
            </a:prstGeom>
            <a:noFill/>
            <a:ln w="41275" cap="flat" cmpd="sng" algn="ctr">
              <a:solidFill>
                <a:srgbClr val="00B050"/>
              </a:solidFill>
              <a:prstDash val="solid"/>
              <a:round/>
              <a:headEnd type="stealth" w="lg" len="lg"/>
              <a:tailEnd type="none"/>
            </a:ln>
            <a:effectLst/>
          </p:spPr>
        </p:cxnSp>
        <p:sp>
          <p:nvSpPr>
            <p:cNvPr id="48" name="TextBox 47"/>
            <p:cNvSpPr txBox="1"/>
            <p:nvPr/>
          </p:nvSpPr>
          <p:spPr>
            <a:xfrm>
              <a:off x="4267200" y="2286000"/>
              <a:ext cx="990600" cy="400110"/>
            </a:xfrm>
            <a:prstGeom prst="rect">
              <a:avLst/>
            </a:prstGeom>
            <a:noFill/>
          </p:spPr>
          <p:txBody>
            <a:bodyPr wrap="square" rtlCol="0">
              <a:spAutoFit/>
            </a:bodyPr>
            <a:lstStyle/>
            <a:p>
              <a:r>
                <a:rPr lang="en-US" sz="2000" dirty="0" smtClean="0">
                  <a:solidFill>
                    <a:schemeClr val="bg1"/>
                  </a:solidFill>
                </a:rPr>
                <a:t>NVHL</a:t>
              </a:r>
              <a:endParaRPr lang="en-US" sz="2000" dirty="0">
                <a:solidFill>
                  <a:schemeClr val="bg1"/>
                </a:solidFill>
              </a:endParaRPr>
            </a:p>
          </p:txBody>
        </p:sp>
      </p:grpSp>
      <p:grpSp>
        <p:nvGrpSpPr>
          <p:cNvPr id="61" name="Group 60"/>
          <p:cNvGrpSpPr/>
          <p:nvPr/>
        </p:nvGrpSpPr>
        <p:grpSpPr>
          <a:xfrm>
            <a:off x="1219200" y="2133600"/>
            <a:ext cx="1981994" cy="1066800"/>
            <a:chOff x="1219200" y="2133600"/>
            <a:chExt cx="1981994" cy="1066800"/>
          </a:xfrm>
        </p:grpSpPr>
        <p:cxnSp>
          <p:nvCxnSpPr>
            <p:cNvPr id="8" name="Straight Arrow Connector 7"/>
            <p:cNvCxnSpPr/>
            <p:nvPr/>
          </p:nvCxnSpPr>
          <p:spPr bwMode="auto">
            <a:xfrm rot="5400000" flipH="1" flipV="1">
              <a:off x="1105694" y="2856706"/>
              <a:ext cx="685800" cy="1588"/>
            </a:xfrm>
            <a:prstGeom prst="straightConnector1">
              <a:avLst/>
            </a:prstGeom>
            <a:noFill/>
            <a:ln w="41275" cap="flat" cmpd="sng" algn="ctr">
              <a:solidFill>
                <a:srgbClr val="00B050"/>
              </a:solidFill>
              <a:prstDash val="solid"/>
              <a:round/>
              <a:headEnd type="stealth" w="lg" len="lg"/>
              <a:tailEnd type="none"/>
            </a:ln>
            <a:effectLst/>
          </p:spPr>
        </p:cxnSp>
        <p:cxnSp>
          <p:nvCxnSpPr>
            <p:cNvPr id="36" name="Straight Arrow Connector 35"/>
            <p:cNvCxnSpPr/>
            <p:nvPr/>
          </p:nvCxnSpPr>
          <p:spPr bwMode="auto">
            <a:xfrm rot="5400000" flipH="1" flipV="1">
              <a:off x="2895600" y="2819400"/>
              <a:ext cx="609600" cy="1588"/>
            </a:xfrm>
            <a:prstGeom prst="straightConnector1">
              <a:avLst/>
            </a:prstGeom>
            <a:noFill/>
            <a:ln w="41275" cap="flat" cmpd="sng" algn="ctr">
              <a:solidFill>
                <a:srgbClr val="00B050"/>
              </a:solidFill>
              <a:prstDash val="solid"/>
              <a:round/>
              <a:headEnd type="stealth" w="lg" len="lg"/>
              <a:tailEnd type="none"/>
            </a:ln>
            <a:effectLst/>
          </p:spPr>
        </p:cxnSp>
        <p:cxnSp>
          <p:nvCxnSpPr>
            <p:cNvPr id="37" name="Straight Arrow Connector 36"/>
            <p:cNvCxnSpPr/>
            <p:nvPr/>
          </p:nvCxnSpPr>
          <p:spPr bwMode="auto">
            <a:xfrm>
              <a:off x="1447800" y="2514600"/>
              <a:ext cx="1752600" cy="1588"/>
            </a:xfrm>
            <a:prstGeom prst="straightConnector1">
              <a:avLst/>
            </a:prstGeom>
            <a:noFill/>
            <a:ln w="41275" cap="flat" cmpd="sng" algn="ctr">
              <a:solidFill>
                <a:srgbClr val="00B050"/>
              </a:solidFill>
              <a:prstDash val="solid"/>
              <a:round/>
              <a:headEnd type="none" w="lg" len="lg"/>
              <a:tailEnd type="none"/>
            </a:ln>
            <a:effectLst/>
          </p:spPr>
        </p:cxnSp>
        <p:sp>
          <p:nvSpPr>
            <p:cNvPr id="49" name="TextBox 48"/>
            <p:cNvSpPr txBox="1"/>
            <p:nvPr/>
          </p:nvSpPr>
          <p:spPr>
            <a:xfrm>
              <a:off x="1219200" y="2133600"/>
              <a:ext cx="1976823" cy="400110"/>
            </a:xfrm>
            <a:prstGeom prst="rect">
              <a:avLst/>
            </a:prstGeom>
            <a:noFill/>
          </p:spPr>
          <p:txBody>
            <a:bodyPr wrap="none" rtlCol="0">
              <a:spAutoFit/>
            </a:bodyPr>
            <a:lstStyle/>
            <a:p>
              <a:r>
                <a:rPr lang="en-US" sz="2000" dirty="0" smtClean="0">
                  <a:solidFill>
                    <a:schemeClr val="bg1"/>
                  </a:solidFill>
                </a:rPr>
                <a:t>immune, hypoxia</a:t>
              </a:r>
              <a:endParaRPr lang="en-US" sz="2000" dirty="0">
                <a:solidFill>
                  <a:schemeClr val="bg1"/>
                </a:solidFill>
              </a:endParaRPr>
            </a:p>
          </p:txBody>
        </p:sp>
      </p:grpSp>
      <p:grpSp>
        <p:nvGrpSpPr>
          <p:cNvPr id="62" name="Group 61"/>
          <p:cNvGrpSpPr/>
          <p:nvPr/>
        </p:nvGrpSpPr>
        <p:grpSpPr>
          <a:xfrm>
            <a:off x="3200400" y="2266890"/>
            <a:ext cx="825867" cy="1009710"/>
            <a:chOff x="3200400" y="2266890"/>
            <a:chExt cx="825867" cy="1009710"/>
          </a:xfrm>
        </p:grpSpPr>
        <p:cxnSp>
          <p:nvCxnSpPr>
            <p:cNvPr id="7" name="Straight Arrow Connector 6"/>
            <p:cNvCxnSpPr/>
            <p:nvPr/>
          </p:nvCxnSpPr>
          <p:spPr bwMode="auto">
            <a:xfrm rot="5400000" flipH="1" flipV="1">
              <a:off x="3010694" y="2932906"/>
              <a:ext cx="685800" cy="1588"/>
            </a:xfrm>
            <a:prstGeom prst="straightConnector1">
              <a:avLst/>
            </a:prstGeom>
            <a:noFill/>
            <a:ln w="41275" cap="flat" cmpd="sng" algn="ctr">
              <a:solidFill>
                <a:srgbClr val="00B050"/>
              </a:solidFill>
              <a:prstDash val="solid"/>
              <a:round/>
              <a:headEnd type="stealth" w="lg" len="lg"/>
              <a:tailEnd type="none"/>
            </a:ln>
            <a:effectLst/>
          </p:spPr>
        </p:cxnSp>
        <p:sp>
          <p:nvSpPr>
            <p:cNvPr id="50" name="TextBox 49"/>
            <p:cNvSpPr txBox="1"/>
            <p:nvPr/>
          </p:nvSpPr>
          <p:spPr>
            <a:xfrm>
              <a:off x="3200400" y="2266890"/>
              <a:ext cx="825867" cy="400110"/>
            </a:xfrm>
            <a:prstGeom prst="rect">
              <a:avLst/>
            </a:prstGeom>
            <a:noFill/>
          </p:spPr>
          <p:txBody>
            <a:bodyPr wrap="none" rtlCol="0">
              <a:spAutoFit/>
            </a:bodyPr>
            <a:lstStyle/>
            <a:p>
              <a:r>
                <a:rPr lang="en-US" sz="2000" dirty="0" smtClean="0">
                  <a:solidFill>
                    <a:schemeClr val="bg1"/>
                  </a:solidFill>
                </a:rPr>
                <a:t>MAM</a:t>
              </a:r>
              <a:endParaRPr lang="en-US" sz="2000" dirty="0">
                <a:solidFill>
                  <a:schemeClr val="bg1"/>
                </a:solidFill>
              </a:endParaRPr>
            </a:p>
          </p:txBody>
        </p:sp>
      </p:grpSp>
      <p:grpSp>
        <p:nvGrpSpPr>
          <p:cNvPr id="71" name="Group 70"/>
          <p:cNvGrpSpPr/>
          <p:nvPr/>
        </p:nvGrpSpPr>
        <p:grpSpPr>
          <a:xfrm>
            <a:off x="685801" y="1676401"/>
            <a:ext cx="7772399" cy="1600201"/>
            <a:chOff x="685801" y="1676401"/>
            <a:chExt cx="7772399" cy="1600201"/>
          </a:xfrm>
        </p:grpSpPr>
        <p:cxnSp>
          <p:nvCxnSpPr>
            <p:cNvPr id="40" name="Straight Arrow Connector 39"/>
            <p:cNvCxnSpPr/>
            <p:nvPr/>
          </p:nvCxnSpPr>
          <p:spPr bwMode="auto">
            <a:xfrm>
              <a:off x="699448" y="1710862"/>
              <a:ext cx="7758752" cy="1588"/>
            </a:xfrm>
            <a:prstGeom prst="straightConnector1">
              <a:avLst/>
            </a:prstGeom>
            <a:noFill/>
            <a:ln w="41275" cap="flat" cmpd="sng" algn="ctr">
              <a:solidFill>
                <a:srgbClr val="00B050"/>
              </a:solidFill>
              <a:prstDash val="solid"/>
              <a:round/>
              <a:headEnd type="none" w="lg" len="lg"/>
              <a:tailEnd type="none"/>
            </a:ln>
            <a:effectLst/>
          </p:spPr>
        </p:cxnSp>
        <p:cxnSp>
          <p:nvCxnSpPr>
            <p:cNvPr id="33" name="Straight Arrow Connector 32"/>
            <p:cNvCxnSpPr/>
            <p:nvPr/>
          </p:nvCxnSpPr>
          <p:spPr bwMode="auto">
            <a:xfrm rot="5400000" flipH="1" flipV="1">
              <a:off x="-114299" y="2476501"/>
              <a:ext cx="1600201" cy="1"/>
            </a:xfrm>
            <a:prstGeom prst="straightConnector1">
              <a:avLst/>
            </a:prstGeom>
            <a:noFill/>
            <a:ln w="41275" cap="flat" cmpd="sng" algn="ctr">
              <a:solidFill>
                <a:srgbClr val="00B050"/>
              </a:solidFill>
              <a:prstDash val="solid"/>
              <a:round/>
              <a:headEnd type="stealth" w="lg" len="lg"/>
              <a:tailEnd type="none"/>
            </a:ln>
            <a:effectLst/>
          </p:spPr>
        </p:cxnSp>
      </p:grpSp>
      <p:grpSp>
        <p:nvGrpSpPr>
          <p:cNvPr id="70" name="Group 69"/>
          <p:cNvGrpSpPr/>
          <p:nvPr/>
        </p:nvGrpSpPr>
        <p:grpSpPr>
          <a:xfrm>
            <a:off x="7772400" y="1219200"/>
            <a:ext cx="1295400" cy="2057400"/>
            <a:chOff x="7772400" y="1219200"/>
            <a:chExt cx="1295400" cy="2057400"/>
          </a:xfrm>
        </p:grpSpPr>
        <p:cxnSp>
          <p:nvCxnSpPr>
            <p:cNvPr id="34" name="Straight Arrow Connector 33"/>
            <p:cNvCxnSpPr/>
            <p:nvPr/>
          </p:nvCxnSpPr>
          <p:spPr bwMode="auto">
            <a:xfrm rot="5400000" flipH="1" flipV="1">
              <a:off x="7658497" y="2476103"/>
              <a:ext cx="1600200" cy="794"/>
            </a:xfrm>
            <a:prstGeom prst="straightConnector1">
              <a:avLst/>
            </a:prstGeom>
            <a:noFill/>
            <a:ln w="41275" cap="flat" cmpd="sng" algn="ctr">
              <a:solidFill>
                <a:srgbClr val="00B050"/>
              </a:solidFill>
              <a:prstDash val="solid"/>
              <a:round/>
              <a:headEnd type="stealth" w="lg" len="lg"/>
              <a:tailEnd type="none"/>
            </a:ln>
            <a:effectLst/>
          </p:spPr>
        </p:cxnSp>
        <p:sp>
          <p:nvSpPr>
            <p:cNvPr id="57" name="TextBox 56"/>
            <p:cNvSpPr txBox="1"/>
            <p:nvPr/>
          </p:nvSpPr>
          <p:spPr>
            <a:xfrm>
              <a:off x="7772400" y="1219200"/>
              <a:ext cx="1295400" cy="400110"/>
            </a:xfrm>
            <a:prstGeom prst="rect">
              <a:avLst/>
            </a:prstGeom>
            <a:noFill/>
          </p:spPr>
          <p:txBody>
            <a:bodyPr wrap="square" rtlCol="0">
              <a:spAutoFit/>
            </a:bodyPr>
            <a:lstStyle/>
            <a:p>
              <a:r>
                <a:rPr lang="en-US" sz="2000" dirty="0" smtClean="0">
                  <a:solidFill>
                    <a:schemeClr val="bg1"/>
                  </a:solidFill>
                </a:rPr>
                <a:t>Knockout</a:t>
              </a:r>
              <a:endParaRPr lang="en-US" sz="2000"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up)">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up)">
                                      <p:cBhvr>
                                        <p:cTn id="12" dur="500"/>
                                        <p:tgtEl>
                                          <p:spTgt spid="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wipe(up)">
                                      <p:cBhvr>
                                        <p:cTn id="17" dur="500"/>
                                        <p:tgtEl>
                                          <p:spTgt spid="6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up)">
                                      <p:cBhvr>
                                        <p:cTn id="22" dur="500"/>
                                        <p:tgtEl>
                                          <p:spTgt spid="6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right)">
                                      <p:cBhvr>
                                        <p:cTn id="32"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312067" name="Rectangle 3"/>
          <p:cNvGraphicFramePr>
            <a:graphicFrameLocks/>
          </p:cNvGraphicFramePr>
          <p:nvPr/>
        </p:nvGraphicFramePr>
        <p:xfrm>
          <a:off x="1900238" y="1701800"/>
          <a:ext cx="6096000" cy="4064000"/>
        </p:xfrm>
        <a:graphic>
          <a:graphicData uri="http://schemas.openxmlformats.org/presentationml/2006/ole">
            <p:oleObj spid="_x0000_s4312067" name="Clip" r:id="rId4" imgW="0" imgH="0" progId="">
              <p:embed/>
            </p:oleObj>
          </a:graphicData>
        </a:graphic>
      </p:graphicFrame>
      <p:sp>
        <p:nvSpPr>
          <p:cNvPr id="4312069" name="Text Box 5"/>
          <p:cNvSpPr txBox="1">
            <a:spLocks noChangeArrowheads="1"/>
          </p:cNvSpPr>
          <p:nvPr/>
        </p:nvSpPr>
        <p:spPr bwMode="auto">
          <a:xfrm>
            <a:off x="6477000" y="2667000"/>
            <a:ext cx="3048000" cy="517525"/>
          </a:xfrm>
          <a:prstGeom prst="rect">
            <a:avLst/>
          </a:prstGeom>
          <a:noFill/>
          <a:ln w="9525">
            <a:noFill/>
            <a:miter lim="800000"/>
            <a:headEnd/>
            <a:tailEnd/>
          </a:ln>
          <a:effectLst/>
        </p:spPr>
        <p:txBody>
          <a:bodyPr>
            <a:spAutoFit/>
          </a:bodyPr>
          <a:lstStyle/>
          <a:p>
            <a:r>
              <a:rPr lang="en-US" sz="1400" i="1">
                <a:solidFill>
                  <a:schemeClr val="tx1"/>
                </a:solidFill>
                <a:effectLst/>
              </a:rPr>
              <a:t> Adapted from accessexcellence.org (National Health Museum)</a:t>
            </a:r>
          </a:p>
        </p:txBody>
      </p:sp>
      <p:sp>
        <p:nvSpPr>
          <p:cNvPr id="4312070" name="Text Box 6"/>
          <p:cNvSpPr txBox="1">
            <a:spLocks noChangeArrowheads="1"/>
          </p:cNvSpPr>
          <p:nvPr/>
        </p:nvSpPr>
        <p:spPr bwMode="auto">
          <a:xfrm>
            <a:off x="4527550" y="4165600"/>
            <a:ext cx="995363" cy="457200"/>
          </a:xfrm>
          <a:prstGeom prst="rect">
            <a:avLst/>
          </a:prstGeom>
          <a:noFill/>
          <a:ln w="9525">
            <a:noFill/>
            <a:miter lim="800000"/>
            <a:headEnd/>
            <a:tailEnd/>
          </a:ln>
          <a:effectLst/>
        </p:spPr>
        <p:txBody>
          <a:bodyPr wrap="none">
            <a:spAutoFit/>
          </a:bodyPr>
          <a:lstStyle/>
          <a:p>
            <a:r>
              <a:rPr lang="en-US" sz="2400">
                <a:solidFill>
                  <a:srgbClr val="000000"/>
                </a:solidFill>
                <a:effectLst/>
                <a:latin typeface="Arial Black" pitchFamily="34" charset="0"/>
              </a:rPr>
              <a:t>MAM</a:t>
            </a:r>
          </a:p>
        </p:txBody>
      </p:sp>
      <p:sp>
        <p:nvSpPr>
          <p:cNvPr id="4312071" name="Line 7"/>
          <p:cNvSpPr>
            <a:spLocks noChangeShapeType="1"/>
          </p:cNvSpPr>
          <p:nvPr/>
        </p:nvSpPr>
        <p:spPr bwMode="auto">
          <a:xfrm flipH="1" flipV="1">
            <a:off x="4110038" y="3886200"/>
            <a:ext cx="304800" cy="304800"/>
          </a:xfrm>
          <a:prstGeom prst="line">
            <a:avLst/>
          </a:prstGeom>
          <a:noFill/>
          <a:ln w="9525">
            <a:solidFill>
              <a:schemeClr val="tx1"/>
            </a:solidFill>
            <a:round/>
            <a:headEnd/>
            <a:tailEnd type="triangle" w="med" len="med"/>
          </a:ln>
          <a:effectLst/>
        </p:spPr>
        <p:txBody>
          <a:bodyPr/>
          <a:lstStyle/>
          <a:p>
            <a:endParaRPr lang="en-US"/>
          </a:p>
        </p:txBody>
      </p:sp>
      <p:sp>
        <p:nvSpPr>
          <p:cNvPr id="4312072" name="Line 8"/>
          <p:cNvSpPr>
            <a:spLocks noChangeShapeType="1"/>
          </p:cNvSpPr>
          <p:nvPr/>
        </p:nvSpPr>
        <p:spPr bwMode="auto">
          <a:xfrm flipH="1" flipV="1">
            <a:off x="4491038" y="3505200"/>
            <a:ext cx="76200" cy="762000"/>
          </a:xfrm>
          <a:prstGeom prst="line">
            <a:avLst/>
          </a:prstGeom>
          <a:noFill/>
          <a:ln w="9525">
            <a:solidFill>
              <a:schemeClr val="tx1"/>
            </a:solidFill>
            <a:round/>
            <a:headEnd/>
            <a:tailEnd type="triangle" w="med" len="med"/>
          </a:ln>
          <a:effectLst/>
        </p:spPr>
        <p:txBody>
          <a:bodyPr/>
          <a:lstStyle/>
          <a:p>
            <a:endParaRPr lang="en-US"/>
          </a:p>
        </p:txBody>
      </p:sp>
      <p:sp>
        <p:nvSpPr>
          <p:cNvPr id="4312073" name="Line 9"/>
          <p:cNvSpPr>
            <a:spLocks noChangeShapeType="1"/>
          </p:cNvSpPr>
          <p:nvPr/>
        </p:nvSpPr>
        <p:spPr bwMode="auto">
          <a:xfrm flipH="1" flipV="1">
            <a:off x="4567238" y="3200400"/>
            <a:ext cx="152400" cy="1066800"/>
          </a:xfrm>
          <a:prstGeom prst="line">
            <a:avLst/>
          </a:prstGeom>
          <a:noFill/>
          <a:ln w="9525">
            <a:solidFill>
              <a:schemeClr val="tx1"/>
            </a:solidFill>
            <a:round/>
            <a:headEnd/>
            <a:tailEnd type="triangle" w="med" len="med"/>
          </a:ln>
          <a:effectLst/>
        </p:spPr>
        <p:txBody>
          <a:bodyPr/>
          <a:lstStyle/>
          <a:p>
            <a:endParaRPr lang="en-US"/>
          </a:p>
        </p:txBody>
      </p:sp>
      <p:grpSp>
        <p:nvGrpSpPr>
          <p:cNvPr id="4312078" name="Group 14"/>
          <p:cNvGrpSpPr>
            <a:grpSpLocks/>
          </p:cNvGrpSpPr>
          <p:nvPr/>
        </p:nvGrpSpPr>
        <p:grpSpPr bwMode="auto">
          <a:xfrm>
            <a:off x="1219200" y="1447800"/>
            <a:ext cx="5186363" cy="3962400"/>
            <a:chOff x="1101" y="912"/>
            <a:chExt cx="3552" cy="2652"/>
          </a:xfrm>
        </p:grpSpPr>
        <p:pic>
          <p:nvPicPr>
            <p:cNvPr id="4312068" name="Picture 4" descr="collaboration"/>
            <p:cNvPicPr>
              <a:picLocks noChangeAspect="1" noChangeArrowheads="1"/>
            </p:cNvPicPr>
            <p:nvPr/>
          </p:nvPicPr>
          <p:blipFill>
            <a:blip r:embed="rId5" cstate="print"/>
            <a:srcRect/>
            <a:stretch>
              <a:fillRect/>
            </a:stretch>
          </p:blipFill>
          <p:spPr bwMode="auto">
            <a:xfrm>
              <a:off x="1101" y="912"/>
              <a:ext cx="3552" cy="2652"/>
            </a:xfrm>
            <a:prstGeom prst="rect">
              <a:avLst/>
            </a:prstGeom>
            <a:noFill/>
          </p:spPr>
        </p:pic>
        <p:sp>
          <p:nvSpPr>
            <p:cNvPr id="4312074" name="Text Box 10"/>
            <p:cNvSpPr txBox="1">
              <a:spLocks noChangeArrowheads="1"/>
            </p:cNvSpPr>
            <p:nvPr/>
          </p:nvSpPr>
          <p:spPr bwMode="auto">
            <a:xfrm>
              <a:off x="1542" y="3034"/>
              <a:ext cx="2602" cy="455"/>
            </a:xfrm>
            <a:prstGeom prst="rect">
              <a:avLst/>
            </a:prstGeom>
            <a:solidFill>
              <a:schemeClr val="bg1"/>
            </a:solidFill>
            <a:ln w="38100">
              <a:solidFill>
                <a:srgbClr val="800000"/>
              </a:solidFill>
              <a:miter lim="800000"/>
              <a:headEnd/>
              <a:tailEnd/>
            </a:ln>
            <a:effectLst/>
          </p:spPr>
          <p:txBody>
            <a:bodyPr>
              <a:spAutoFit/>
            </a:bodyPr>
            <a:lstStyle/>
            <a:p>
              <a:pPr algn="ctr"/>
              <a:r>
                <a:rPr lang="en-US" sz="1800">
                  <a:solidFill>
                    <a:schemeClr val="tx1"/>
                  </a:solidFill>
                  <a:effectLst/>
                  <a:latin typeface="Arial Black" pitchFamily="34" charset="0"/>
                </a:rPr>
                <a:t>Possible actions of MAM</a:t>
              </a:r>
            </a:p>
            <a:p>
              <a:pPr algn="ctr"/>
              <a:r>
                <a:rPr lang="en-US" sz="1800">
                  <a:solidFill>
                    <a:schemeClr val="tx1"/>
                  </a:solidFill>
                  <a:effectLst/>
                  <a:latin typeface="Arial Black" pitchFamily="34" charset="0"/>
                </a:rPr>
                <a:t>on DNA </a:t>
              </a:r>
            </a:p>
          </p:txBody>
        </p:sp>
      </p:grpSp>
      <p:sp>
        <p:nvSpPr>
          <p:cNvPr id="4312075" name="Line 11"/>
          <p:cNvSpPr>
            <a:spLocks noChangeShapeType="1"/>
          </p:cNvSpPr>
          <p:nvPr/>
        </p:nvSpPr>
        <p:spPr bwMode="auto">
          <a:xfrm flipH="1" flipV="1">
            <a:off x="3741738" y="3786188"/>
            <a:ext cx="827087" cy="417512"/>
          </a:xfrm>
          <a:prstGeom prst="line">
            <a:avLst/>
          </a:prstGeom>
          <a:noFill/>
          <a:ln w="38100">
            <a:solidFill>
              <a:srgbClr val="000000"/>
            </a:solidFill>
            <a:round/>
            <a:headEnd type="none" w="sm" len="sm"/>
            <a:tailEnd type="triangle" w="sm" len="sm"/>
          </a:ln>
          <a:effectLst/>
        </p:spPr>
        <p:txBody>
          <a:bodyPr/>
          <a:lstStyle/>
          <a:p>
            <a:endParaRPr lang="en-US"/>
          </a:p>
        </p:txBody>
      </p:sp>
      <p:sp>
        <p:nvSpPr>
          <p:cNvPr id="4312076" name="Line 12"/>
          <p:cNvSpPr>
            <a:spLocks noChangeShapeType="1"/>
          </p:cNvSpPr>
          <p:nvPr/>
        </p:nvSpPr>
        <p:spPr bwMode="auto">
          <a:xfrm flipH="1" flipV="1">
            <a:off x="4413250" y="3016250"/>
            <a:ext cx="312738" cy="1138238"/>
          </a:xfrm>
          <a:prstGeom prst="line">
            <a:avLst/>
          </a:prstGeom>
          <a:noFill/>
          <a:ln w="28575">
            <a:solidFill>
              <a:srgbClr val="000000"/>
            </a:solidFill>
            <a:round/>
            <a:headEnd type="none" w="sm" len="sm"/>
            <a:tailEnd type="triangle" w="sm" len="sm"/>
          </a:ln>
          <a:effectLst/>
        </p:spPr>
        <p:txBody>
          <a:bodyPr/>
          <a:lstStyle/>
          <a:p>
            <a:endParaRPr lang="en-US"/>
          </a:p>
        </p:txBody>
      </p:sp>
      <p:sp>
        <p:nvSpPr>
          <p:cNvPr id="4312077" name="Rectangle 13"/>
          <p:cNvSpPr>
            <a:spLocks noChangeArrowheads="1"/>
          </p:cNvSpPr>
          <p:nvPr/>
        </p:nvSpPr>
        <p:spPr bwMode="auto">
          <a:xfrm>
            <a:off x="0" y="196850"/>
            <a:ext cx="9144000" cy="946150"/>
          </a:xfrm>
          <a:prstGeom prst="rect">
            <a:avLst/>
          </a:prstGeom>
          <a:noFill/>
          <a:ln w="9525" algn="ctr">
            <a:noFill/>
            <a:miter lim="800000"/>
            <a:headEnd/>
            <a:tailEnd/>
          </a:ln>
          <a:effectLst/>
        </p:spPr>
        <p:txBody>
          <a:bodyPr lIns="92075" tIns="46038" rIns="92075" bIns="46038">
            <a:spAutoFit/>
          </a:bodyPr>
          <a:lstStyle/>
          <a:p>
            <a:pPr algn="ctr"/>
            <a:r>
              <a:rPr lang="en-US" sz="2800" b="1">
                <a:solidFill>
                  <a:schemeClr val="tx1"/>
                </a:solidFill>
                <a:effectLst/>
              </a:rPr>
              <a:t>MAM developmental model of schizophrenia: mitotoxin administered to rats at GD 17 and test as adults</a:t>
            </a:r>
          </a:p>
        </p:txBody>
      </p:sp>
      <p:sp>
        <p:nvSpPr>
          <p:cNvPr id="4312079" name="Text Box 15"/>
          <p:cNvSpPr txBox="1">
            <a:spLocks noChangeArrowheads="1"/>
          </p:cNvSpPr>
          <p:nvPr/>
        </p:nvSpPr>
        <p:spPr bwMode="auto">
          <a:xfrm>
            <a:off x="593725" y="5441950"/>
            <a:ext cx="8550275" cy="1282700"/>
          </a:xfrm>
          <a:prstGeom prst="rect">
            <a:avLst/>
          </a:prstGeom>
          <a:noFill/>
          <a:ln w="9525" algn="ctr">
            <a:noFill/>
            <a:miter lim="800000"/>
            <a:headEnd/>
            <a:tailEnd/>
          </a:ln>
          <a:effectLst/>
        </p:spPr>
        <p:txBody>
          <a:bodyPr lIns="92075" tIns="46038" rIns="92075" bIns="46038">
            <a:spAutoFit/>
          </a:bodyPr>
          <a:lstStyle/>
          <a:p>
            <a:pPr algn="ctr"/>
            <a:r>
              <a:rPr lang="en-US" sz="2600">
                <a:solidFill>
                  <a:srgbClr val="FFFF00"/>
                </a:solidFill>
                <a:effectLst>
                  <a:outerShdw blurRad="38100" dist="38100" dir="2700000" algn="tl">
                    <a:srgbClr val="000000"/>
                  </a:outerShdw>
                </a:effectLst>
              </a:rPr>
              <a:t>By interfering with DNA replication, the MAM model may approximate some genetic/developmental etiological variables that are postulated to be present in schizophrenia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312079"/>
                                        </p:tgtEl>
                                        <p:attrNameLst>
                                          <p:attrName>style.visibility</p:attrName>
                                        </p:attrNameLst>
                                      </p:cBhvr>
                                      <p:to>
                                        <p:strVal val="visible"/>
                                      </p:to>
                                    </p:set>
                                    <p:animEffect transition="in" filter="checkerboard(across)">
                                      <p:cBhvr>
                                        <p:cTn id="7" dur="500"/>
                                        <p:tgtEl>
                                          <p:spTgt spid="4312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2079"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99">
                <a:gamma/>
                <a:shade val="6275"/>
                <a:invGamma/>
              </a:srgbClr>
            </a:gs>
            <a:gs pos="50000">
              <a:srgbClr val="000099"/>
            </a:gs>
            <a:gs pos="100000">
              <a:srgbClr val="000099">
                <a:gamma/>
                <a:shade val="6275"/>
                <a:invGamma/>
              </a:srgbClr>
            </a:gs>
          </a:gsLst>
          <a:lin ang="5400000" scaled="1"/>
        </a:gradFill>
        <a:effectLst/>
      </p:bgPr>
    </p:bg>
    <p:spTree>
      <p:nvGrpSpPr>
        <p:cNvPr id="1" name=""/>
        <p:cNvGrpSpPr/>
        <p:nvPr/>
      </p:nvGrpSpPr>
      <p:grpSpPr>
        <a:xfrm>
          <a:off x="0" y="0"/>
          <a:ext cx="0" cy="0"/>
          <a:chOff x="0" y="0"/>
          <a:chExt cx="0" cy="0"/>
        </a:xfrm>
      </p:grpSpPr>
      <p:sp>
        <p:nvSpPr>
          <p:cNvPr id="4816898" name="Rectangle 2"/>
          <p:cNvSpPr>
            <a:spLocks noGrp="1" noChangeArrowheads="1"/>
          </p:cNvSpPr>
          <p:nvPr>
            <p:ph type="ctrTitle"/>
          </p:nvPr>
        </p:nvSpPr>
        <p:spPr>
          <a:xfrm>
            <a:off x="381000" y="-304800"/>
            <a:ext cx="8458200" cy="1603375"/>
          </a:xfrm>
        </p:spPr>
        <p:txBody>
          <a:bodyPr/>
          <a:lstStyle/>
          <a:p>
            <a:r>
              <a:rPr lang="en-US" sz="3200">
                <a:solidFill>
                  <a:srgbClr val="FFFF00"/>
                </a:solidFill>
              </a:rPr>
              <a:t>MAM developmental model of schizophrenia</a:t>
            </a:r>
          </a:p>
        </p:txBody>
      </p:sp>
      <p:sp>
        <p:nvSpPr>
          <p:cNvPr id="4816899" name="Text Box 3"/>
          <p:cNvSpPr txBox="1">
            <a:spLocks noChangeArrowheads="1"/>
          </p:cNvSpPr>
          <p:nvPr/>
        </p:nvSpPr>
        <p:spPr bwMode="auto">
          <a:xfrm>
            <a:off x="609600" y="1066800"/>
            <a:ext cx="6553200" cy="1066800"/>
          </a:xfrm>
          <a:prstGeom prst="rect">
            <a:avLst/>
          </a:prstGeom>
          <a:noFill/>
          <a:ln w="9525">
            <a:noFill/>
            <a:miter lim="800000"/>
            <a:headEnd/>
            <a:tailEnd/>
          </a:ln>
          <a:effectLst/>
        </p:spPr>
        <p:txBody>
          <a:bodyPr>
            <a:spAutoFit/>
          </a:bodyPr>
          <a:lstStyle/>
          <a:p>
            <a:pPr marL="342900" indent="-342900" eaLnBrk="1" hangingPunct="1"/>
            <a:r>
              <a:rPr lang="en-US" sz="2400" dirty="0">
                <a:solidFill>
                  <a:srgbClr val="FFFF00"/>
                </a:solidFill>
                <a:effectLst/>
                <a:latin typeface="Arial" charset="0"/>
              </a:rPr>
              <a:t>1.  Anatomical Evidence:</a:t>
            </a:r>
          </a:p>
          <a:p>
            <a:pPr marL="342900" indent="-342900" eaLnBrk="1" hangingPunct="1"/>
            <a:r>
              <a:rPr lang="en-US" sz="2000" dirty="0">
                <a:solidFill>
                  <a:srgbClr val="FFFF00"/>
                </a:solidFill>
                <a:effectLst/>
                <a:latin typeface="Arial" charset="0"/>
              </a:rPr>
              <a:t>	- thinning of limbic cortical structures</a:t>
            </a:r>
          </a:p>
          <a:p>
            <a:pPr marL="342900" indent="-342900" eaLnBrk="1" hangingPunct="1"/>
            <a:r>
              <a:rPr lang="en-US" sz="2000" dirty="0">
                <a:solidFill>
                  <a:srgbClr val="FFFF00"/>
                </a:solidFill>
                <a:effectLst/>
                <a:latin typeface="Arial" charset="0"/>
              </a:rPr>
              <a:t>	- increased cell packing density</a:t>
            </a:r>
            <a:r>
              <a:rPr lang="en-US" sz="2000" dirty="0">
                <a:solidFill>
                  <a:srgbClr val="000000"/>
                </a:solidFill>
                <a:effectLst/>
                <a:latin typeface="Arial" charset="0"/>
              </a:rPr>
              <a:t> </a:t>
            </a:r>
          </a:p>
        </p:txBody>
      </p:sp>
      <p:sp>
        <p:nvSpPr>
          <p:cNvPr id="4816900" name="Text Box 4"/>
          <p:cNvSpPr txBox="1">
            <a:spLocks noChangeArrowheads="1"/>
          </p:cNvSpPr>
          <p:nvPr/>
        </p:nvSpPr>
        <p:spPr bwMode="auto">
          <a:xfrm>
            <a:off x="609600" y="2362200"/>
            <a:ext cx="6705600" cy="2000548"/>
          </a:xfrm>
          <a:prstGeom prst="rect">
            <a:avLst/>
          </a:prstGeom>
          <a:noFill/>
          <a:ln w="9525">
            <a:noFill/>
            <a:miter lim="800000"/>
            <a:headEnd/>
            <a:tailEnd/>
          </a:ln>
          <a:effectLst/>
        </p:spPr>
        <p:txBody>
          <a:bodyPr>
            <a:spAutoFit/>
          </a:bodyPr>
          <a:lstStyle/>
          <a:p>
            <a:pPr marL="342900" indent="-342900" eaLnBrk="1" hangingPunct="1"/>
            <a:r>
              <a:rPr lang="en-US" sz="2400" dirty="0">
                <a:solidFill>
                  <a:srgbClr val="FFFF00"/>
                </a:solidFill>
                <a:effectLst/>
                <a:latin typeface="Arial" charset="0"/>
              </a:rPr>
              <a:t>2.  Behavioral Evidence:</a:t>
            </a:r>
          </a:p>
          <a:p>
            <a:pPr marL="342900" indent="-342900" eaLnBrk="1" hangingPunct="1"/>
            <a:r>
              <a:rPr lang="en-US" sz="2000" dirty="0">
                <a:solidFill>
                  <a:srgbClr val="FFFF00"/>
                </a:solidFill>
                <a:effectLst/>
                <a:latin typeface="Arial" charset="0"/>
              </a:rPr>
              <a:t>	- impairment in </a:t>
            </a:r>
            <a:r>
              <a:rPr lang="en-US" sz="2000" dirty="0" err="1">
                <a:solidFill>
                  <a:srgbClr val="FFFF00"/>
                </a:solidFill>
                <a:effectLst/>
                <a:latin typeface="Arial" charset="0"/>
              </a:rPr>
              <a:t>prepulse</a:t>
            </a:r>
            <a:r>
              <a:rPr lang="en-US" sz="2000" dirty="0">
                <a:solidFill>
                  <a:srgbClr val="FFFF00"/>
                </a:solidFill>
                <a:effectLst/>
                <a:latin typeface="Arial" charset="0"/>
              </a:rPr>
              <a:t> inhibition of startle</a:t>
            </a:r>
          </a:p>
          <a:p>
            <a:pPr marL="342900" indent="-342900" eaLnBrk="1" hangingPunct="1"/>
            <a:r>
              <a:rPr lang="en-US" sz="2000" dirty="0">
                <a:solidFill>
                  <a:srgbClr val="FFFF00"/>
                </a:solidFill>
                <a:effectLst/>
                <a:latin typeface="Arial" charset="0"/>
              </a:rPr>
              <a:t>	- impairment in reversal </a:t>
            </a:r>
            <a:r>
              <a:rPr lang="en-US" sz="2000" dirty="0" smtClean="0">
                <a:solidFill>
                  <a:srgbClr val="FFFF00"/>
                </a:solidFill>
                <a:effectLst/>
                <a:latin typeface="Arial" charset="0"/>
              </a:rPr>
              <a:t>learning</a:t>
            </a:r>
          </a:p>
          <a:p>
            <a:pPr marL="342900" indent="-342900" eaLnBrk="1" hangingPunct="1"/>
            <a:r>
              <a:rPr lang="en-US" sz="2000" dirty="0" smtClean="0">
                <a:solidFill>
                  <a:srgbClr val="FFFF00"/>
                </a:solidFill>
                <a:effectLst/>
                <a:latin typeface="Arial" charset="0"/>
              </a:rPr>
              <a:t>	-impairment in latent inhibition</a:t>
            </a:r>
          </a:p>
          <a:p>
            <a:pPr marL="342900" indent="-342900" eaLnBrk="1" hangingPunct="1"/>
            <a:r>
              <a:rPr lang="en-US" sz="2000" dirty="0" smtClean="0">
                <a:solidFill>
                  <a:srgbClr val="FFFF00"/>
                </a:solidFill>
                <a:effectLst/>
                <a:latin typeface="Arial" charset="0"/>
              </a:rPr>
              <a:t>	-impairment in social interaction</a:t>
            </a:r>
            <a:endParaRPr lang="en-US" sz="2000" dirty="0">
              <a:solidFill>
                <a:srgbClr val="FFFF00"/>
              </a:solidFill>
              <a:effectLst/>
              <a:latin typeface="Arial" charset="0"/>
            </a:endParaRPr>
          </a:p>
          <a:p>
            <a:pPr marL="342900" indent="-342900" eaLnBrk="1" hangingPunct="1"/>
            <a:endParaRPr lang="en-US" sz="2000" dirty="0">
              <a:solidFill>
                <a:srgbClr val="FFFF00"/>
              </a:solidFill>
              <a:effectLst/>
              <a:latin typeface="Arial" charset="0"/>
            </a:endParaRPr>
          </a:p>
        </p:txBody>
      </p:sp>
      <p:sp>
        <p:nvSpPr>
          <p:cNvPr id="4816901" name="Text Box 5"/>
          <p:cNvSpPr txBox="1">
            <a:spLocks noChangeArrowheads="1"/>
          </p:cNvSpPr>
          <p:nvPr/>
        </p:nvSpPr>
        <p:spPr bwMode="auto">
          <a:xfrm>
            <a:off x="609600" y="4130675"/>
            <a:ext cx="7732713" cy="1736725"/>
          </a:xfrm>
          <a:prstGeom prst="rect">
            <a:avLst/>
          </a:prstGeom>
          <a:noFill/>
          <a:ln w="9525">
            <a:noFill/>
            <a:miter lim="800000"/>
            <a:headEnd/>
            <a:tailEnd/>
          </a:ln>
          <a:effectLst/>
        </p:spPr>
        <p:txBody>
          <a:bodyPr wrap="none">
            <a:spAutoFit/>
          </a:bodyPr>
          <a:lstStyle/>
          <a:p>
            <a:pPr marL="342900" indent="-342900" eaLnBrk="1" hangingPunct="1"/>
            <a:r>
              <a:rPr lang="en-US" sz="2400" dirty="0">
                <a:solidFill>
                  <a:srgbClr val="FFFF00"/>
                </a:solidFill>
                <a:effectLst/>
                <a:latin typeface="Arial" charset="0"/>
              </a:rPr>
              <a:t>3.  Pharmacological Evidence:</a:t>
            </a:r>
          </a:p>
          <a:p>
            <a:pPr marL="342900" indent="-342900" eaLnBrk="1" hangingPunct="1"/>
            <a:r>
              <a:rPr lang="en-US" sz="2000" dirty="0">
                <a:solidFill>
                  <a:srgbClr val="FFFF00"/>
                </a:solidFill>
                <a:effectLst/>
                <a:latin typeface="Arial" charset="0"/>
              </a:rPr>
              <a:t>	- increased response to PCP</a:t>
            </a:r>
          </a:p>
          <a:p>
            <a:pPr marL="342900" indent="-342900" eaLnBrk="1" hangingPunct="1"/>
            <a:r>
              <a:rPr lang="en-US" sz="2000" dirty="0">
                <a:solidFill>
                  <a:srgbClr val="FFFF00"/>
                </a:solidFill>
                <a:effectLst/>
                <a:latin typeface="Arial" charset="0"/>
              </a:rPr>
              <a:t>	- increased locomotion to amphetamine in adult</a:t>
            </a:r>
          </a:p>
          <a:p>
            <a:pPr marL="342900" indent="-342900" eaLnBrk="1" hangingPunct="1"/>
            <a:r>
              <a:rPr lang="en-US" sz="2000" dirty="0">
                <a:solidFill>
                  <a:srgbClr val="FFFF00"/>
                </a:solidFill>
                <a:effectLst/>
                <a:latin typeface="Arial" charset="0"/>
              </a:rPr>
              <a:t>	- no difference in response to amphetamine in </a:t>
            </a:r>
            <a:r>
              <a:rPr lang="en-US" sz="2000" dirty="0" err="1">
                <a:solidFill>
                  <a:srgbClr val="FFFF00"/>
                </a:solidFill>
                <a:effectLst/>
                <a:latin typeface="Arial" charset="0"/>
              </a:rPr>
              <a:t>prepubertal</a:t>
            </a:r>
            <a:r>
              <a:rPr lang="en-US" sz="2000" dirty="0">
                <a:solidFill>
                  <a:srgbClr val="FFFF00"/>
                </a:solidFill>
                <a:effectLst/>
                <a:latin typeface="Arial" charset="0"/>
              </a:rPr>
              <a:t> stage</a:t>
            </a:r>
          </a:p>
          <a:p>
            <a:pPr marL="342900" indent="-342900" eaLnBrk="1" hangingPunct="1"/>
            <a:r>
              <a:rPr lang="en-US" sz="2400" dirty="0">
                <a:solidFill>
                  <a:srgbClr val="000000"/>
                </a:solidFill>
                <a:effectLst/>
                <a:latin typeface="Arial" charset="0"/>
              </a:rPr>
              <a:t>	</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6899"/>
                                        </p:tgtEl>
                                        <p:attrNameLst>
                                          <p:attrName>style.visibility</p:attrName>
                                        </p:attrNameLst>
                                      </p:cBhvr>
                                      <p:to>
                                        <p:strVal val="visible"/>
                                      </p:to>
                                    </p:set>
                                    <p:animEffect transition="in" filter="checkerboard(across)">
                                      <p:cBhvr>
                                        <p:cTn id="7" dur="500"/>
                                        <p:tgtEl>
                                          <p:spTgt spid="4816899"/>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816900"/>
                                        </p:tgtEl>
                                        <p:attrNameLst>
                                          <p:attrName>style.visibility</p:attrName>
                                        </p:attrNameLst>
                                      </p:cBhvr>
                                      <p:to>
                                        <p:strVal val="visible"/>
                                      </p:to>
                                    </p:set>
                                    <p:animEffect transition="in" filter="checkerboard(across)">
                                      <p:cBhvr>
                                        <p:cTn id="12" dur="500"/>
                                        <p:tgtEl>
                                          <p:spTgt spid="481690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816901"/>
                                        </p:tgtEl>
                                        <p:attrNameLst>
                                          <p:attrName>style.visibility</p:attrName>
                                        </p:attrNameLst>
                                      </p:cBhvr>
                                      <p:to>
                                        <p:strVal val="visible"/>
                                      </p:to>
                                    </p:set>
                                    <p:animEffect transition="in" filter="checkerboard(across)">
                                      <p:cBhvr>
                                        <p:cTn id="17" dur="500"/>
                                        <p:tgtEl>
                                          <p:spTgt spid="4816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899" grpId="0"/>
      <p:bldP spid="4816900" grpId="0"/>
      <p:bldP spid="48169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0099">
                <a:gamma/>
                <a:shade val="6275"/>
                <a:invGamma/>
              </a:srgbClr>
            </a:gs>
            <a:gs pos="100000">
              <a:srgbClr val="000099"/>
            </a:gs>
          </a:gsLst>
          <a:lin ang="5400000" scaled="1"/>
        </a:gradFill>
        <a:effectLst/>
      </p:bgPr>
    </p:bg>
    <p:spTree>
      <p:nvGrpSpPr>
        <p:cNvPr id="1" name=""/>
        <p:cNvGrpSpPr/>
        <p:nvPr/>
      </p:nvGrpSpPr>
      <p:grpSpPr>
        <a:xfrm>
          <a:off x="0" y="0"/>
          <a:ext cx="0" cy="0"/>
          <a:chOff x="0" y="0"/>
          <a:chExt cx="0" cy="0"/>
        </a:xfrm>
      </p:grpSpPr>
      <p:sp>
        <p:nvSpPr>
          <p:cNvPr id="4733954" name="Rectangle 2"/>
          <p:cNvSpPr>
            <a:spLocks noChangeArrowheads="1"/>
          </p:cNvSpPr>
          <p:nvPr/>
        </p:nvSpPr>
        <p:spPr bwMode="auto">
          <a:xfrm>
            <a:off x="3824288" y="1446213"/>
            <a:ext cx="3336925" cy="1277937"/>
          </a:xfrm>
          <a:prstGeom prst="rect">
            <a:avLst/>
          </a:prstGeom>
          <a:noFill/>
          <a:ln w="9525">
            <a:noFill/>
            <a:miter lim="800000"/>
            <a:headEnd/>
            <a:tailEnd/>
          </a:ln>
        </p:spPr>
        <p:txBody>
          <a:bodyPr/>
          <a:lstStyle/>
          <a:p>
            <a:endParaRPr lang="en-US" sz="2000"/>
          </a:p>
        </p:txBody>
      </p:sp>
      <p:sp>
        <p:nvSpPr>
          <p:cNvPr id="4733955" name="Rectangle 3"/>
          <p:cNvSpPr>
            <a:spLocks noChangeArrowheads="1"/>
          </p:cNvSpPr>
          <p:nvPr/>
        </p:nvSpPr>
        <p:spPr bwMode="auto">
          <a:xfrm>
            <a:off x="3875088" y="1287463"/>
            <a:ext cx="390525"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Arial" charset="0"/>
              </a:rPr>
              <a:t>Saline</a:t>
            </a:r>
            <a:endParaRPr lang="en-US" sz="2400">
              <a:solidFill>
                <a:srgbClr val="FFFFFF"/>
              </a:solidFill>
              <a:effectLst/>
            </a:endParaRPr>
          </a:p>
        </p:txBody>
      </p:sp>
      <p:sp>
        <p:nvSpPr>
          <p:cNvPr id="4733956" name="Line 4"/>
          <p:cNvSpPr>
            <a:spLocks noChangeShapeType="1"/>
          </p:cNvSpPr>
          <p:nvPr/>
        </p:nvSpPr>
        <p:spPr bwMode="auto">
          <a:xfrm>
            <a:off x="3824288" y="2724150"/>
            <a:ext cx="3336925" cy="1588"/>
          </a:xfrm>
          <a:prstGeom prst="line">
            <a:avLst/>
          </a:prstGeom>
          <a:noFill/>
          <a:ln w="3175">
            <a:solidFill>
              <a:schemeClr val="bg1"/>
            </a:solidFill>
            <a:round/>
            <a:headEnd/>
            <a:tailEnd/>
          </a:ln>
        </p:spPr>
        <p:txBody>
          <a:bodyPr/>
          <a:lstStyle/>
          <a:p>
            <a:endParaRPr lang="en-US" sz="2000"/>
          </a:p>
        </p:txBody>
      </p:sp>
      <p:sp>
        <p:nvSpPr>
          <p:cNvPr id="4733957" name="Line 5"/>
          <p:cNvSpPr>
            <a:spLocks noChangeShapeType="1"/>
          </p:cNvSpPr>
          <p:nvPr/>
        </p:nvSpPr>
        <p:spPr bwMode="auto">
          <a:xfrm flipV="1">
            <a:off x="3824288" y="2724150"/>
            <a:ext cx="1587" cy="26988"/>
          </a:xfrm>
          <a:prstGeom prst="line">
            <a:avLst/>
          </a:prstGeom>
          <a:noFill/>
          <a:ln w="3175">
            <a:solidFill>
              <a:schemeClr val="bg1"/>
            </a:solidFill>
            <a:round/>
            <a:headEnd/>
            <a:tailEnd/>
          </a:ln>
        </p:spPr>
        <p:txBody>
          <a:bodyPr/>
          <a:lstStyle/>
          <a:p>
            <a:endParaRPr lang="en-US" sz="2000"/>
          </a:p>
        </p:txBody>
      </p:sp>
      <p:sp>
        <p:nvSpPr>
          <p:cNvPr id="4733958" name="Line 6"/>
          <p:cNvSpPr>
            <a:spLocks noChangeShapeType="1"/>
          </p:cNvSpPr>
          <p:nvPr/>
        </p:nvSpPr>
        <p:spPr bwMode="auto">
          <a:xfrm flipV="1">
            <a:off x="4083050" y="2724150"/>
            <a:ext cx="1588" cy="26988"/>
          </a:xfrm>
          <a:prstGeom prst="line">
            <a:avLst/>
          </a:prstGeom>
          <a:noFill/>
          <a:ln w="3175">
            <a:solidFill>
              <a:schemeClr val="bg1"/>
            </a:solidFill>
            <a:round/>
            <a:headEnd/>
            <a:tailEnd/>
          </a:ln>
        </p:spPr>
        <p:txBody>
          <a:bodyPr/>
          <a:lstStyle/>
          <a:p>
            <a:endParaRPr lang="en-US" sz="2000"/>
          </a:p>
        </p:txBody>
      </p:sp>
      <p:sp>
        <p:nvSpPr>
          <p:cNvPr id="4733959" name="Line 7"/>
          <p:cNvSpPr>
            <a:spLocks noChangeShapeType="1"/>
          </p:cNvSpPr>
          <p:nvPr/>
        </p:nvSpPr>
        <p:spPr bwMode="auto">
          <a:xfrm flipV="1">
            <a:off x="4344988" y="2724150"/>
            <a:ext cx="1587" cy="26988"/>
          </a:xfrm>
          <a:prstGeom prst="line">
            <a:avLst/>
          </a:prstGeom>
          <a:noFill/>
          <a:ln w="3175">
            <a:solidFill>
              <a:schemeClr val="bg1"/>
            </a:solidFill>
            <a:round/>
            <a:headEnd/>
            <a:tailEnd/>
          </a:ln>
        </p:spPr>
        <p:txBody>
          <a:bodyPr/>
          <a:lstStyle/>
          <a:p>
            <a:endParaRPr lang="en-US" sz="2000"/>
          </a:p>
        </p:txBody>
      </p:sp>
      <p:sp>
        <p:nvSpPr>
          <p:cNvPr id="4733960" name="Line 8"/>
          <p:cNvSpPr>
            <a:spLocks noChangeShapeType="1"/>
          </p:cNvSpPr>
          <p:nvPr/>
        </p:nvSpPr>
        <p:spPr bwMode="auto">
          <a:xfrm flipV="1">
            <a:off x="4605338" y="2724150"/>
            <a:ext cx="1587" cy="26988"/>
          </a:xfrm>
          <a:prstGeom prst="line">
            <a:avLst/>
          </a:prstGeom>
          <a:noFill/>
          <a:ln w="3175">
            <a:solidFill>
              <a:schemeClr val="bg1"/>
            </a:solidFill>
            <a:round/>
            <a:headEnd/>
            <a:tailEnd/>
          </a:ln>
        </p:spPr>
        <p:txBody>
          <a:bodyPr/>
          <a:lstStyle/>
          <a:p>
            <a:endParaRPr lang="en-US" sz="2000"/>
          </a:p>
        </p:txBody>
      </p:sp>
      <p:sp>
        <p:nvSpPr>
          <p:cNvPr id="4733961" name="Line 9"/>
          <p:cNvSpPr>
            <a:spLocks noChangeShapeType="1"/>
          </p:cNvSpPr>
          <p:nvPr/>
        </p:nvSpPr>
        <p:spPr bwMode="auto">
          <a:xfrm flipV="1">
            <a:off x="4867275" y="2724150"/>
            <a:ext cx="1588" cy="26988"/>
          </a:xfrm>
          <a:prstGeom prst="line">
            <a:avLst/>
          </a:prstGeom>
          <a:noFill/>
          <a:ln w="3175">
            <a:solidFill>
              <a:schemeClr val="bg1"/>
            </a:solidFill>
            <a:round/>
            <a:headEnd/>
            <a:tailEnd/>
          </a:ln>
        </p:spPr>
        <p:txBody>
          <a:bodyPr/>
          <a:lstStyle/>
          <a:p>
            <a:endParaRPr lang="en-US" sz="2000"/>
          </a:p>
        </p:txBody>
      </p:sp>
      <p:sp>
        <p:nvSpPr>
          <p:cNvPr id="4733962" name="Line 10"/>
          <p:cNvSpPr>
            <a:spLocks noChangeShapeType="1"/>
          </p:cNvSpPr>
          <p:nvPr/>
        </p:nvSpPr>
        <p:spPr bwMode="auto">
          <a:xfrm flipV="1">
            <a:off x="5126038" y="2724150"/>
            <a:ext cx="1587" cy="26988"/>
          </a:xfrm>
          <a:prstGeom prst="line">
            <a:avLst/>
          </a:prstGeom>
          <a:noFill/>
          <a:ln w="3175">
            <a:solidFill>
              <a:schemeClr val="bg1"/>
            </a:solidFill>
            <a:round/>
            <a:headEnd/>
            <a:tailEnd/>
          </a:ln>
        </p:spPr>
        <p:txBody>
          <a:bodyPr/>
          <a:lstStyle/>
          <a:p>
            <a:endParaRPr lang="en-US" sz="2000"/>
          </a:p>
        </p:txBody>
      </p:sp>
      <p:sp>
        <p:nvSpPr>
          <p:cNvPr id="4733963" name="Line 11"/>
          <p:cNvSpPr>
            <a:spLocks noChangeShapeType="1"/>
          </p:cNvSpPr>
          <p:nvPr/>
        </p:nvSpPr>
        <p:spPr bwMode="auto">
          <a:xfrm flipV="1">
            <a:off x="5387975" y="2724150"/>
            <a:ext cx="1588" cy="26988"/>
          </a:xfrm>
          <a:prstGeom prst="line">
            <a:avLst/>
          </a:prstGeom>
          <a:noFill/>
          <a:ln w="3175">
            <a:solidFill>
              <a:schemeClr val="bg1"/>
            </a:solidFill>
            <a:round/>
            <a:headEnd/>
            <a:tailEnd/>
          </a:ln>
        </p:spPr>
        <p:txBody>
          <a:bodyPr/>
          <a:lstStyle/>
          <a:p>
            <a:endParaRPr lang="en-US" sz="2000"/>
          </a:p>
        </p:txBody>
      </p:sp>
      <p:sp>
        <p:nvSpPr>
          <p:cNvPr id="4733964" name="Line 12"/>
          <p:cNvSpPr>
            <a:spLocks noChangeShapeType="1"/>
          </p:cNvSpPr>
          <p:nvPr/>
        </p:nvSpPr>
        <p:spPr bwMode="auto">
          <a:xfrm flipV="1">
            <a:off x="5648325" y="2724150"/>
            <a:ext cx="1588" cy="26988"/>
          </a:xfrm>
          <a:prstGeom prst="line">
            <a:avLst/>
          </a:prstGeom>
          <a:noFill/>
          <a:ln w="3175">
            <a:solidFill>
              <a:schemeClr val="hlink"/>
            </a:solidFill>
            <a:round/>
            <a:headEnd/>
            <a:tailEnd/>
          </a:ln>
        </p:spPr>
        <p:txBody>
          <a:bodyPr/>
          <a:lstStyle/>
          <a:p>
            <a:endParaRPr lang="en-US" sz="2000"/>
          </a:p>
        </p:txBody>
      </p:sp>
      <p:sp>
        <p:nvSpPr>
          <p:cNvPr id="4733965" name="Line 13"/>
          <p:cNvSpPr>
            <a:spLocks noChangeShapeType="1"/>
          </p:cNvSpPr>
          <p:nvPr/>
        </p:nvSpPr>
        <p:spPr bwMode="auto">
          <a:xfrm flipV="1">
            <a:off x="5910263" y="2724150"/>
            <a:ext cx="1587" cy="26988"/>
          </a:xfrm>
          <a:prstGeom prst="line">
            <a:avLst/>
          </a:prstGeom>
          <a:noFill/>
          <a:ln w="3175">
            <a:solidFill>
              <a:schemeClr val="bg1"/>
            </a:solidFill>
            <a:round/>
            <a:headEnd/>
            <a:tailEnd/>
          </a:ln>
        </p:spPr>
        <p:txBody>
          <a:bodyPr/>
          <a:lstStyle/>
          <a:p>
            <a:endParaRPr lang="en-US" sz="2000"/>
          </a:p>
        </p:txBody>
      </p:sp>
      <p:sp>
        <p:nvSpPr>
          <p:cNvPr id="4733966" name="Line 14"/>
          <p:cNvSpPr>
            <a:spLocks noChangeShapeType="1"/>
          </p:cNvSpPr>
          <p:nvPr/>
        </p:nvSpPr>
        <p:spPr bwMode="auto">
          <a:xfrm flipV="1">
            <a:off x="6170613" y="2724150"/>
            <a:ext cx="1587" cy="26988"/>
          </a:xfrm>
          <a:prstGeom prst="line">
            <a:avLst/>
          </a:prstGeom>
          <a:noFill/>
          <a:ln w="3175">
            <a:solidFill>
              <a:schemeClr val="bg1"/>
            </a:solidFill>
            <a:round/>
            <a:headEnd/>
            <a:tailEnd/>
          </a:ln>
        </p:spPr>
        <p:txBody>
          <a:bodyPr/>
          <a:lstStyle/>
          <a:p>
            <a:endParaRPr lang="en-US" sz="2000"/>
          </a:p>
        </p:txBody>
      </p:sp>
      <p:sp>
        <p:nvSpPr>
          <p:cNvPr id="4733967" name="Line 15"/>
          <p:cNvSpPr>
            <a:spLocks noChangeShapeType="1"/>
          </p:cNvSpPr>
          <p:nvPr/>
        </p:nvSpPr>
        <p:spPr bwMode="auto">
          <a:xfrm flipV="1">
            <a:off x="6430963" y="2724150"/>
            <a:ext cx="1587" cy="26988"/>
          </a:xfrm>
          <a:prstGeom prst="line">
            <a:avLst/>
          </a:prstGeom>
          <a:noFill/>
          <a:ln w="3175">
            <a:solidFill>
              <a:schemeClr val="bg1"/>
            </a:solidFill>
            <a:round/>
            <a:headEnd/>
            <a:tailEnd/>
          </a:ln>
        </p:spPr>
        <p:txBody>
          <a:bodyPr/>
          <a:lstStyle/>
          <a:p>
            <a:endParaRPr lang="en-US" sz="2000"/>
          </a:p>
        </p:txBody>
      </p:sp>
      <p:sp>
        <p:nvSpPr>
          <p:cNvPr id="4733968" name="Line 16"/>
          <p:cNvSpPr>
            <a:spLocks noChangeShapeType="1"/>
          </p:cNvSpPr>
          <p:nvPr/>
        </p:nvSpPr>
        <p:spPr bwMode="auto">
          <a:xfrm flipV="1">
            <a:off x="6691313" y="2724150"/>
            <a:ext cx="1587" cy="26988"/>
          </a:xfrm>
          <a:prstGeom prst="line">
            <a:avLst/>
          </a:prstGeom>
          <a:noFill/>
          <a:ln w="3175">
            <a:solidFill>
              <a:schemeClr val="bg1"/>
            </a:solidFill>
            <a:round/>
            <a:headEnd/>
            <a:tailEnd/>
          </a:ln>
        </p:spPr>
        <p:txBody>
          <a:bodyPr/>
          <a:lstStyle/>
          <a:p>
            <a:endParaRPr lang="en-US" sz="2000"/>
          </a:p>
        </p:txBody>
      </p:sp>
      <p:sp>
        <p:nvSpPr>
          <p:cNvPr id="4733969" name="Line 17"/>
          <p:cNvSpPr>
            <a:spLocks noChangeShapeType="1"/>
          </p:cNvSpPr>
          <p:nvPr/>
        </p:nvSpPr>
        <p:spPr bwMode="auto">
          <a:xfrm flipV="1">
            <a:off x="6953250" y="2724150"/>
            <a:ext cx="0" cy="26988"/>
          </a:xfrm>
          <a:prstGeom prst="line">
            <a:avLst/>
          </a:prstGeom>
          <a:noFill/>
          <a:ln w="3175">
            <a:solidFill>
              <a:schemeClr val="bg1"/>
            </a:solidFill>
            <a:round/>
            <a:headEnd/>
            <a:tailEnd/>
          </a:ln>
        </p:spPr>
        <p:txBody>
          <a:bodyPr/>
          <a:lstStyle/>
          <a:p>
            <a:endParaRPr lang="en-US" sz="2000"/>
          </a:p>
        </p:txBody>
      </p:sp>
      <p:sp>
        <p:nvSpPr>
          <p:cNvPr id="4733970" name="Rectangle 18"/>
          <p:cNvSpPr>
            <a:spLocks noChangeArrowheads="1"/>
          </p:cNvSpPr>
          <p:nvPr/>
        </p:nvSpPr>
        <p:spPr bwMode="auto">
          <a:xfrm>
            <a:off x="3798888" y="2803525"/>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0</a:t>
            </a:r>
            <a:endParaRPr lang="en-US" sz="2400">
              <a:solidFill>
                <a:srgbClr val="FFFFFF"/>
              </a:solidFill>
              <a:effectLst/>
            </a:endParaRPr>
          </a:p>
        </p:txBody>
      </p:sp>
      <p:sp>
        <p:nvSpPr>
          <p:cNvPr id="4733971" name="Rectangle 19"/>
          <p:cNvSpPr>
            <a:spLocks noChangeArrowheads="1"/>
          </p:cNvSpPr>
          <p:nvPr/>
        </p:nvSpPr>
        <p:spPr bwMode="auto">
          <a:xfrm>
            <a:off x="4059238" y="2803525"/>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a:t>
            </a:r>
            <a:endParaRPr lang="en-US" sz="2400">
              <a:solidFill>
                <a:srgbClr val="FFFFFF"/>
              </a:solidFill>
              <a:effectLst/>
            </a:endParaRPr>
          </a:p>
        </p:txBody>
      </p:sp>
      <p:sp>
        <p:nvSpPr>
          <p:cNvPr id="4733972" name="Rectangle 20"/>
          <p:cNvSpPr>
            <a:spLocks noChangeArrowheads="1"/>
          </p:cNvSpPr>
          <p:nvPr/>
        </p:nvSpPr>
        <p:spPr bwMode="auto">
          <a:xfrm>
            <a:off x="4294188"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10</a:t>
            </a:r>
            <a:endParaRPr lang="en-US" sz="2400">
              <a:solidFill>
                <a:srgbClr val="FFFFFF"/>
              </a:solidFill>
              <a:effectLst/>
            </a:endParaRPr>
          </a:p>
        </p:txBody>
      </p:sp>
      <p:sp>
        <p:nvSpPr>
          <p:cNvPr id="4733973" name="Rectangle 21"/>
          <p:cNvSpPr>
            <a:spLocks noChangeArrowheads="1"/>
          </p:cNvSpPr>
          <p:nvPr/>
        </p:nvSpPr>
        <p:spPr bwMode="auto">
          <a:xfrm>
            <a:off x="4554538"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15</a:t>
            </a:r>
            <a:endParaRPr lang="en-US" sz="2400">
              <a:solidFill>
                <a:srgbClr val="FFFFFF"/>
              </a:solidFill>
              <a:effectLst/>
            </a:endParaRPr>
          </a:p>
        </p:txBody>
      </p:sp>
      <p:sp>
        <p:nvSpPr>
          <p:cNvPr id="4733974" name="Rectangle 22"/>
          <p:cNvSpPr>
            <a:spLocks noChangeArrowheads="1"/>
          </p:cNvSpPr>
          <p:nvPr/>
        </p:nvSpPr>
        <p:spPr bwMode="auto">
          <a:xfrm>
            <a:off x="4816475"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20</a:t>
            </a:r>
            <a:endParaRPr lang="en-US" sz="2400">
              <a:solidFill>
                <a:srgbClr val="FFFFFF"/>
              </a:solidFill>
              <a:effectLst/>
            </a:endParaRPr>
          </a:p>
        </p:txBody>
      </p:sp>
      <p:sp>
        <p:nvSpPr>
          <p:cNvPr id="4733975" name="Rectangle 23"/>
          <p:cNvSpPr>
            <a:spLocks noChangeArrowheads="1"/>
          </p:cNvSpPr>
          <p:nvPr/>
        </p:nvSpPr>
        <p:spPr bwMode="auto">
          <a:xfrm>
            <a:off x="5075238"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25</a:t>
            </a:r>
            <a:endParaRPr lang="en-US" sz="2400">
              <a:solidFill>
                <a:srgbClr val="FFFFFF"/>
              </a:solidFill>
              <a:effectLst/>
            </a:endParaRPr>
          </a:p>
        </p:txBody>
      </p:sp>
      <p:sp>
        <p:nvSpPr>
          <p:cNvPr id="4733976" name="Rectangle 24"/>
          <p:cNvSpPr>
            <a:spLocks noChangeArrowheads="1"/>
          </p:cNvSpPr>
          <p:nvPr/>
        </p:nvSpPr>
        <p:spPr bwMode="auto">
          <a:xfrm>
            <a:off x="5338763"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30</a:t>
            </a:r>
            <a:endParaRPr lang="en-US" sz="2400">
              <a:solidFill>
                <a:srgbClr val="FFFFFF"/>
              </a:solidFill>
              <a:effectLst/>
            </a:endParaRPr>
          </a:p>
        </p:txBody>
      </p:sp>
      <p:sp>
        <p:nvSpPr>
          <p:cNvPr id="4733977" name="Rectangle 25"/>
          <p:cNvSpPr>
            <a:spLocks noChangeArrowheads="1"/>
          </p:cNvSpPr>
          <p:nvPr/>
        </p:nvSpPr>
        <p:spPr bwMode="auto">
          <a:xfrm>
            <a:off x="5597525"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35</a:t>
            </a:r>
            <a:endParaRPr lang="en-US" sz="2400">
              <a:solidFill>
                <a:srgbClr val="FFFFFF"/>
              </a:solidFill>
              <a:effectLst/>
            </a:endParaRPr>
          </a:p>
        </p:txBody>
      </p:sp>
      <p:sp>
        <p:nvSpPr>
          <p:cNvPr id="4733978" name="Rectangle 26"/>
          <p:cNvSpPr>
            <a:spLocks noChangeArrowheads="1"/>
          </p:cNvSpPr>
          <p:nvPr/>
        </p:nvSpPr>
        <p:spPr bwMode="auto">
          <a:xfrm>
            <a:off x="5859463"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40</a:t>
            </a:r>
            <a:endParaRPr lang="en-US" sz="2400">
              <a:solidFill>
                <a:srgbClr val="FFFFFF"/>
              </a:solidFill>
              <a:effectLst/>
            </a:endParaRPr>
          </a:p>
        </p:txBody>
      </p:sp>
      <p:sp>
        <p:nvSpPr>
          <p:cNvPr id="4733979" name="Rectangle 27"/>
          <p:cNvSpPr>
            <a:spLocks noChangeArrowheads="1"/>
          </p:cNvSpPr>
          <p:nvPr/>
        </p:nvSpPr>
        <p:spPr bwMode="auto">
          <a:xfrm>
            <a:off x="6119813"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45</a:t>
            </a:r>
            <a:endParaRPr lang="en-US" sz="2400">
              <a:solidFill>
                <a:srgbClr val="FFFFFF"/>
              </a:solidFill>
              <a:effectLst/>
            </a:endParaRPr>
          </a:p>
        </p:txBody>
      </p:sp>
      <p:sp>
        <p:nvSpPr>
          <p:cNvPr id="4733980" name="Rectangle 28"/>
          <p:cNvSpPr>
            <a:spLocks noChangeArrowheads="1"/>
          </p:cNvSpPr>
          <p:nvPr/>
        </p:nvSpPr>
        <p:spPr bwMode="auto">
          <a:xfrm>
            <a:off x="6380163"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50</a:t>
            </a:r>
            <a:endParaRPr lang="en-US" sz="2400">
              <a:solidFill>
                <a:srgbClr val="FFFFFF"/>
              </a:solidFill>
              <a:effectLst/>
            </a:endParaRPr>
          </a:p>
        </p:txBody>
      </p:sp>
      <p:sp>
        <p:nvSpPr>
          <p:cNvPr id="4733981" name="Rectangle 29"/>
          <p:cNvSpPr>
            <a:spLocks noChangeArrowheads="1"/>
          </p:cNvSpPr>
          <p:nvPr/>
        </p:nvSpPr>
        <p:spPr bwMode="auto">
          <a:xfrm>
            <a:off x="6642100"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55</a:t>
            </a:r>
            <a:endParaRPr lang="en-US" sz="2400">
              <a:solidFill>
                <a:srgbClr val="FFFFFF"/>
              </a:solidFill>
              <a:effectLst/>
            </a:endParaRPr>
          </a:p>
        </p:txBody>
      </p:sp>
      <p:sp>
        <p:nvSpPr>
          <p:cNvPr id="4733982" name="Rectangle 30"/>
          <p:cNvSpPr>
            <a:spLocks noChangeArrowheads="1"/>
          </p:cNvSpPr>
          <p:nvPr/>
        </p:nvSpPr>
        <p:spPr bwMode="auto">
          <a:xfrm>
            <a:off x="6902450" y="28035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60</a:t>
            </a:r>
            <a:endParaRPr lang="en-US" sz="2400">
              <a:solidFill>
                <a:srgbClr val="FFFFFF"/>
              </a:solidFill>
              <a:effectLst/>
            </a:endParaRPr>
          </a:p>
        </p:txBody>
      </p:sp>
      <p:sp>
        <p:nvSpPr>
          <p:cNvPr id="4733983" name="Line 31"/>
          <p:cNvSpPr>
            <a:spLocks noChangeShapeType="1"/>
          </p:cNvSpPr>
          <p:nvPr/>
        </p:nvSpPr>
        <p:spPr bwMode="auto">
          <a:xfrm flipV="1">
            <a:off x="3824288" y="1446213"/>
            <a:ext cx="1587" cy="1277937"/>
          </a:xfrm>
          <a:prstGeom prst="line">
            <a:avLst/>
          </a:prstGeom>
          <a:noFill/>
          <a:ln w="3175">
            <a:solidFill>
              <a:schemeClr val="bg1"/>
            </a:solidFill>
            <a:round/>
            <a:headEnd/>
            <a:tailEnd/>
          </a:ln>
        </p:spPr>
        <p:txBody>
          <a:bodyPr/>
          <a:lstStyle/>
          <a:p>
            <a:endParaRPr lang="en-US" sz="2000"/>
          </a:p>
        </p:txBody>
      </p:sp>
      <p:sp>
        <p:nvSpPr>
          <p:cNvPr id="4733984" name="Line 32"/>
          <p:cNvSpPr>
            <a:spLocks noChangeShapeType="1"/>
          </p:cNvSpPr>
          <p:nvPr/>
        </p:nvSpPr>
        <p:spPr bwMode="auto">
          <a:xfrm>
            <a:off x="3800475" y="2724150"/>
            <a:ext cx="23813" cy="1588"/>
          </a:xfrm>
          <a:prstGeom prst="line">
            <a:avLst/>
          </a:prstGeom>
          <a:noFill/>
          <a:ln w="3175">
            <a:solidFill>
              <a:schemeClr val="bg1"/>
            </a:solidFill>
            <a:round/>
            <a:headEnd/>
            <a:tailEnd/>
          </a:ln>
        </p:spPr>
        <p:txBody>
          <a:bodyPr/>
          <a:lstStyle/>
          <a:p>
            <a:endParaRPr lang="en-US" sz="2000"/>
          </a:p>
        </p:txBody>
      </p:sp>
      <p:sp>
        <p:nvSpPr>
          <p:cNvPr id="4733985" name="Line 33"/>
          <p:cNvSpPr>
            <a:spLocks noChangeShapeType="1"/>
          </p:cNvSpPr>
          <p:nvPr/>
        </p:nvSpPr>
        <p:spPr bwMode="auto">
          <a:xfrm>
            <a:off x="3800475" y="2439988"/>
            <a:ext cx="23813" cy="1587"/>
          </a:xfrm>
          <a:prstGeom prst="line">
            <a:avLst/>
          </a:prstGeom>
          <a:noFill/>
          <a:ln w="3175">
            <a:solidFill>
              <a:schemeClr val="bg1"/>
            </a:solidFill>
            <a:round/>
            <a:headEnd/>
            <a:tailEnd/>
          </a:ln>
        </p:spPr>
        <p:txBody>
          <a:bodyPr/>
          <a:lstStyle/>
          <a:p>
            <a:endParaRPr lang="en-US" sz="2000"/>
          </a:p>
        </p:txBody>
      </p:sp>
      <p:sp>
        <p:nvSpPr>
          <p:cNvPr id="4733986" name="Line 34"/>
          <p:cNvSpPr>
            <a:spLocks noChangeShapeType="1"/>
          </p:cNvSpPr>
          <p:nvPr/>
        </p:nvSpPr>
        <p:spPr bwMode="auto">
          <a:xfrm>
            <a:off x="3800475" y="2155825"/>
            <a:ext cx="23813" cy="1588"/>
          </a:xfrm>
          <a:prstGeom prst="line">
            <a:avLst/>
          </a:prstGeom>
          <a:noFill/>
          <a:ln w="3175">
            <a:solidFill>
              <a:schemeClr val="bg1"/>
            </a:solidFill>
            <a:round/>
            <a:headEnd/>
            <a:tailEnd/>
          </a:ln>
        </p:spPr>
        <p:txBody>
          <a:bodyPr/>
          <a:lstStyle/>
          <a:p>
            <a:endParaRPr lang="en-US" sz="2000"/>
          </a:p>
        </p:txBody>
      </p:sp>
      <p:sp>
        <p:nvSpPr>
          <p:cNvPr id="4733987" name="Line 35"/>
          <p:cNvSpPr>
            <a:spLocks noChangeShapeType="1"/>
          </p:cNvSpPr>
          <p:nvPr/>
        </p:nvSpPr>
        <p:spPr bwMode="auto">
          <a:xfrm>
            <a:off x="3800475" y="1871663"/>
            <a:ext cx="23813" cy="1587"/>
          </a:xfrm>
          <a:prstGeom prst="line">
            <a:avLst/>
          </a:prstGeom>
          <a:noFill/>
          <a:ln w="3175">
            <a:solidFill>
              <a:schemeClr val="bg1"/>
            </a:solidFill>
            <a:round/>
            <a:headEnd/>
            <a:tailEnd/>
          </a:ln>
        </p:spPr>
        <p:txBody>
          <a:bodyPr/>
          <a:lstStyle/>
          <a:p>
            <a:endParaRPr lang="en-US" sz="2000"/>
          </a:p>
        </p:txBody>
      </p:sp>
      <p:sp>
        <p:nvSpPr>
          <p:cNvPr id="4733988" name="Line 36"/>
          <p:cNvSpPr>
            <a:spLocks noChangeShapeType="1"/>
          </p:cNvSpPr>
          <p:nvPr/>
        </p:nvSpPr>
        <p:spPr bwMode="auto">
          <a:xfrm>
            <a:off x="3800475" y="1587500"/>
            <a:ext cx="23813" cy="1588"/>
          </a:xfrm>
          <a:prstGeom prst="line">
            <a:avLst/>
          </a:prstGeom>
          <a:noFill/>
          <a:ln w="3175">
            <a:solidFill>
              <a:schemeClr val="bg1"/>
            </a:solidFill>
            <a:round/>
            <a:headEnd/>
            <a:tailEnd/>
          </a:ln>
        </p:spPr>
        <p:txBody>
          <a:bodyPr/>
          <a:lstStyle/>
          <a:p>
            <a:endParaRPr lang="en-US" sz="2000"/>
          </a:p>
        </p:txBody>
      </p:sp>
      <p:sp>
        <p:nvSpPr>
          <p:cNvPr id="4733989" name="Rectangle 37"/>
          <p:cNvSpPr>
            <a:spLocks noChangeArrowheads="1"/>
          </p:cNvSpPr>
          <p:nvPr/>
        </p:nvSpPr>
        <p:spPr bwMode="auto">
          <a:xfrm>
            <a:off x="3703638" y="2667000"/>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0</a:t>
            </a:r>
            <a:endParaRPr lang="en-US" sz="2400">
              <a:solidFill>
                <a:srgbClr val="FFFFFF"/>
              </a:solidFill>
              <a:effectLst/>
            </a:endParaRPr>
          </a:p>
        </p:txBody>
      </p:sp>
      <p:sp>
        <p:nvSpPr>
          <p:cNvPr id="4733990" name="Rectangle 38"/>
          <p:cNvSpPr>
            <a:spLocks noChangeArrowheads="1"/>
          </p:cNvSpPr>
          <p:nvPr/>
        </p:nvSpPr>
        <p:spPr bwMode="auto">
          <a:xfrm>
            <a:off x="3602038" y="2382838"/>
            <a:ext cx="171450" cy="122237"/>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200</a:t>
            </a:r>
            <a:endParaRPr lang="en-US" sz="2400">
              <a:solidFill>
                <a:srgbClr val="FFFFFF"/>
              </a:solidFill>
              <a:effectLst/>
            </a:endParaRPr>
          </a:p>
        </p:txBody>
      </p:sp>
      <p:sp>
        <p:nvSpPr>
          <p:cNvPr id="4733991" name="Rectangle 39"/>
          <p:cNvSpPr>
            <a:spLocks noChangeArrowheads="1"/>
          </p:cNvSpPr>
          <p:nvPr/>
        </p:nvSpPr>
        <p:spPr bwMode="auto">
          <a:xfrm>
            <a:off x="3602038" y="2098675"/>
            <a:ext cx="1714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400</a:t>
            </a:r>
            <a:endParaRPr lang="en-US" sz="2400">
              <a:solidFill>
                <a:srgbClr val="FFFFFF"/>
              </a:solidFill>
              <a:effectLst/>
            </a:endParaRPr>
          </a:p>
        </p:txBody>
      </p:sp>
      <p:sp>
        <p:nvSpPr>
          <p:cNvPr id="4733992" name="Rectangle 40"/>
          <p:cNvSpPr>
            <a:spLocks noChangeArrowheads="1"/>
          </p:cNvSpPr>
          <p:nvPr/>
        </p:nvSpPr>
        <p:spPr bwMode="auto">
          <a:xfrm>
            <a:off x="3602038" y="1814513"/>
            <a:ext cx="171450" cy="122237"/>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600</a:t>
            </a:r>
            <a:endParaRPr lang="en-US" sz="2400">
              <a:solidFill>
                <a:srgbClr val="FFFFFF"/>
              </a:solidFill>
              <a:effectLst/>
            </a:endParaRPr>
          </a:p>
        </p:txBody>
      </p:sp>
      <p:sp>
        <p:nvSpPr>
          <p:cNvPr id="4733993" name="Rectangle 41"/>
          <p:cNvSpPr>
            <a:spLocks noChangeArrowheads="1"/>
          </p:cNvSpPr>
          <p:nvPr/>
        </p:nvSpPr>
        <p:spPr bwMode="auto">
          <a:xfrm>
            <a:off x="3602038" y="1530350"/>
            <a:ext cx="1714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800</a:t>
            </a:r>
            <a:endParaRPr lang="en-US" sz="2400">
              <a:solidFill>
                <a:srgbClr val="FFFFFF"/>
              </a:solidFill>
              <a:effectLst/>
            </a:endParaRPr>
          </a:p>
        </p:txBody>
      </p:sp>
      <p:sp>
        <p:nvSpPr>
          <p:cNvPr id="4733994" name="Freeform 42"/>
          <p:cNvSpPr>
            <a:spLocks/>
          </p:cNvSpPr>
          <p:nvPr/>
        </p:nvSpPr>
        <p:spPr bwMode="auto">
          <a:xfrm flipV="1">
            <a:off x="4083050" y="2484438"/>
            <a:ext cx="2870200" cy="193675"/>
          </a:xfrm>
          <a:custGeom>
            <a:avLst/>
            <a:gdLst/>
            <a:ahLst/>
            <a:cxnLst>
              <a:cxn ang="0">
                <a:pos x="0" y="201"/>
              </a:cxn>
              <a:cxn ang="0">
                <a:pos x="397" y="261"/>
              </a:cxn>
              <a:cxn ang="0">
                <a:pos x="794" y="135"/>
              </a:cxn>
              <a:cxn ang="0">
                <a:pos x="1191" y="116"/>
              </a:cxn>
              <a:cxn ang="0">
                <a:pos x="1588" y="67"/>
              </a:cxn>
              <a:cxn ang="0">
                <a:pos x="1986" y="86"/>
              </a:cxn>
              <a:cxn ang="0">
                <a:pos x="2383" y="141"/>
              </a:cxn>
              <a:cxn ang="0">
                <a:pos x="2780" y="6"/>
              </a:cxn>
              <a:cxn ang="0">
                <a:pos x="3177" y="98"/>
              </a:cxn>
              <a:cxn ang="0">
                <a:pos x="3574" y="70"/>
              </a:cxn>
              <a:cxn ang="0">
                <a:pos x="3972" y="68"/>
              </a:cxn>
              <a:cxn ang="0">
                <a:pos x="4369" y="0"/>
              </a:cxn>
            </a:cxnLst>
            <a:rect l="0" t="0" r="r" b="b"/>
            <a:pathLst>
              <a:path w="4369" h="261">
                <a:moveTo>
                  <a:pt x="0" y="201"/>
                </a:moveTo>
                <a:lnTo>
                  <a:pt x="397" y="261"/>
                </a:lnTo>
                <a:lnTo>
                  <a:pt x="794" y="135"/>
                </a:lnTo>
                <a:lnTo>
                  <a:pt x="1191" y="116"/>
                </a:lnTo>
                <a:lnTo>
                  <a:pt x="1588" y="67"/>
                </a:lnTo>
                <a:lnTo>
                  <a:pt x="1986" y="86"/>
                </a:lnTo>
                <a:lnTo>
                  <a:pt x="2383" y="141"/>
                </a:lnTo>
                <a:lnTo>
                  <a:pt x="2780" y="6"/>
                </a:lnTo>
                <a:lnTo>
                  <a:pt x="3177" y="98"/>
                </a:lnTo>
                <a:lnTo>
                  <a:pt x="3574" y="70"/>
                </a:lnTo>
                <a:lnTo>
                  <a:pt x="3972" y="68"/>
                </a:lnTo>
                <a:lnTo>
                  <a:pt x="4369" y="0"/>
                </a:lnTo>
              </a:path>
            </a:pathLst>
          </a:custGeom>
          <a:noFill/>
          <a:ln w="4763">
            <a:solidFill>
              <a:schemeClr val="folHlink"/>
            </a:solidFill>
            <a:prstDash val="solid"/>
            <a:round/>
            <a:headEnd/>
            <a:tailEnd/>
          </a:ln>
        </p:spPr>
        <p:txBody>
          <a:bodyPr/>
          <a:lstStyle/>
          <a:p>
            <a:endParaRPr lang="en-US" sz="2000"/>
          </a:p>
        </p:txBody>
      </p:sp>
      <p:sp>
        <p:nvSpPr>
          <p:cNvPr id="4733995" name="Line 43"/>
          <p:cNvSpPr>
            <a:spLocks noChangeShapeType="1"/>
          </p:cNvSpPr>
          <p:nvPr/>
        </p:nvSpPr>
        <p:spPr bwMode="auto">
          <a:xfrm flipV="1">
            <a:off x="4083050" y="2492375"/>
            <a:ext cx="1588" cy="36513"/>
          </a:xfrm>
          <a:prstGeom prst="line">
            <a:avLst/>
          </a:prstGeom>
          <a:noFill/>
          <a:ln w="3175">
            <a:solidFill>
              <a:srgbClr val="000000"/>
            </a:solidFill>
            <a:round/>
            <a:headEnd/>
            <a:tailEnd/>
          </a:ln>
        </p:spPr>
        <p:txBody>
          <a:bodyPr/>
          <a:lstStyle/>
          <a:p>
            <a:endParaRPr lang="en-US" sz="2000"/>
          </a:p>
        </p:txBody>
      </p:sp>
      <p:sp>
        <p:nvSpPr>
          <p:cNvPr id="4733996" name="Line 44"/>
          <p:cNvSpPr>
            <a:spLocks noChangeShapeType="1"/>
          </p:cNvSpPr>
          <p:nvPr/>
        </p:nvSpPr>
        <p:spPr bwMode="auto">
          <a:xfrm>
            <a:off x="4068763" y="2492375"/>
            <a:ext cx="31750" cy="1588"/>
          </a:xfrm>
          <a:prstGeom prst="line">
            <a:avLst/>
          </a:prstGeom>
          <a:noFill/>
          <a:ln w="3175">
            <a:solidFill>
              <a:srgbClr val="000000"/>
            </a:solidFill>
            <a:round/>
            <a:headEnd/>
            <a:tailEnd/>
          </a:ln>
        </p:spPr>
        <p:txBody>
          <a:bodyPr/>
          <a:lstStyle/>
          <a:p>
            <a:endParaRPr lang="en-US" sz="2000"/>
          </a:p>
        </p:txBody>
      </p:sp>
      <p:sp>
        <p:nvSpPr>
          <p:cNvPr id="4733997" name="Line 45"/>
          <p:cNvSpPr>
            <a:spLocks noChangeShapeType="1"/>
          </p:cNvSpPr>
          <p:nvPr/>
        </p:nvSpPr>
        <p:spPr bwMode="auto">
          <a:xfrm>
            <a:off x="4083050" y="2528888"/>
            <a:ext cx="1588" cy="38100"/>
          </a:xfrm>
          <a:prstGeom prst="line">
            <a:avLst/>
          </a:prstGeom>
          <a:noFill/>
          <a:ln w="3175">
            <a:solidFill>
              <a:srgbClr val="000000"/>
            </a:solidFill>
            <a:round/>
            <a:headEnd/>
            <a:tailEnd/>
          </a:ln>
        </p:spPr>
        <p:txBody>
          <a:bodyPr/>
          <a:lstStyle/>
          <a:p>
            <a:endParaRPr lang="en-US" sz="2000"/>
          </a:p>
        </p:txBody>
      </p:sp>
      <p:sp>
        <p:nvSpPr>
          <p:cNvPr id="4733998" name="Line 46"/>
          <p:cNvSpPr>
            <a:spLocks noChangeShapeType="1"/>
          </p:cNvSpPr>
          <p:nvPr/>
        </p:nvSpPr>
        <p:spPr bwMode="auto">
          <a:xfrm>
            <a:off x="4068763" y="2566988"/>
            <a:ext cx="31750" cy="1587"/>
          </a:xfrm>
          <a:prstGeom prst="line">
            <a:avLst/>
          </a:prstGeom>
          <a:noFill/>
          <a:ln w="3175">
            <a:solidFill>
              <a:schemeClr val="bg1"/>
            </a:solidFill>
            <a:round/>
            <a:headEnd/>
            <a:tailEnd/>
          </a:ln>
        </p:spPr>
        <p:txBody>
          <a:bodyPr/>
          <a:lstStyle/>
          <a:p>
            <a:endParaRPr lang="en-US" sz="2000"/>
          </a:p>
        </p:txBody>
      </p:sp>
      <p:sp>
        <p:nvSpPr>
          <p:cNvPr id="4733999" name="Oval 47"/>
          <p:cNvSpPr>
            <a:spLocks noChangeArrowheads="1"/>
          </p:cNvSpPr>
          <p:nvPr/>
        </p:nvSpPr>
        <p:spPr bwMode="auto">
          <a:xfrm>
            <a:off x="4064000" y="2505075"/>
            <a:ext cx="41275" cy="47625"/>
          </a:xfrm>
          <a:prstGeom prst="ellipse">
            <a:avLst/>
          </a:prstGeom>
          <a:solidFill>
            <a:schemeClr val="folHlink"/>
          </a:solidFill>
          <a:ln w="3175">
            <a:solidFill>
              <a:srgbClr val="000000"/>
            </a:solidFill>
            <a:round/>
            <a:headEnd/>
            <a:tailEnd/>
          </a:ln>
        </p:spPr>
        <p:txBody>
          <a:bodyPr/>
          <a:lstStyle/>
          <a:p>
            <a:endParaRPr lang="en-US" sz="2000"/>
          </a:p>
        </p:txBody>
      </p:sp>
      <p:sp>
        <p:nvSpPr>
          <p:cNvPr id="4734000" name="Line 48"/>
          <p:cNvSpPr>
            <a:spLocks noChangeShapeType="1"/>
          </p:cNvSpPr>
          <p:nvPr/>
        </p:nvSpPr>
        <p:spPr bwMode="auto">
          <a:xfrm flipV="1">
            <a:off x="4344988" y="2414588"/>
            <a:ext cx="1587" cy="69850"/>
          </a:xfrm>
          <a:prstGeom prst="line">
            <a:avLst/>
          </a:prstGeom>
          <a:noFill/>
          <a:ln w="3175">
            <a:solidFill>
              <a:schemeClr val="folHlink"/>
            </a:solidFill>
            <a:round/>
            <a:headEnd/>
            <a:tailEnd/>
          </a:ln>
        </p:spPr>
        <p:txBody>
          <a:bodyPr/>
          <a:lstStyle/>
          <a:p>
            <a:endParaRPr lang="en-US" sz="2000"/>
          </a:p>
        </p:txBody>
      </p:sp>
      <p:sp>
        <p:nvSpPr>
          <p:cNvPr id="4734001" name="Line 49"/>
          <p:cNvSpPr>
            <a:spLocks noChangeShapeType="1"/>
          </p:cNvSpPr>
          <p:nvPr/>
        </p:nvSpPr>
        <p:spPr bwMode="auto">
          <a:xfrm>
            <a:off x="4329113" y="2414588"/>
            <a:ext cx="33337" cy="1587"/>
          </a:xfrm>
          <a:prstGeom prst="line">
            <a:avLst/>
          </a:prstGeom>
          <a:noFill/>
          <a:ln w="3175">
            <a:solidFill>
              <a:schemeClr val="folHlink"/>
            </a:solidFill>
            <a:round/>
            <a:headEnd/>
            <a:tailEnd/>
          </a:ln>
        </p:spPr>
        <p:txBody>
          <a:bodyPr/>
          <a:lstStyle/>
          <a:p>
            <a:endParaRPr lang="en-US" sz="2000"/>
          </a:p>
        </p:txBody>
      </p:sp>
      <p:sp>
        <p:nvSpPr>
          <p:cNvPr id="4734002" name="Line 50"/>
          <p:cNvSpPr>
            <a:spLocks noChangeShapeType="1"/>
          </p:cNvSpPr>
          <p:nvPr/>
        </p:nvSpPr>
        <p:spPr bwMode="auto">
          <a:xfrm>
            <a:off x="4344988" y="2484438"/>
            <a:ext cx="1587" cy="69850"/>
          </a:xfrm>
          <a:prstGeom prst="line">
            <a:avLst/>
          </a:prstGeom>
          <a:noFill/>
          <a:ln w="3175">
            <a:solidFill>
              <a:schemeClr val="folHlink"/>
            </a:solidFill>
            <a:round/>
            <a:headEnd/>
            <a:tailEnd/>
          </a:ln>
        </p:spPr>
        <p:txBody>
          <a:bodyPr/>
          <a:lstStyle/>
          <a:p>
            <a:endParaRPr lang="en-US" sz="2000"/>
          </a:p>
        </p:txBody>
      </p:sp>
      <p:sp>
        <p:nvSpPr>
          <p:cNvPr id="4734003" name="Line 51"/>
          <p:cNvSpPr>
            <a:spLocks noChangeShapeType="1"/>
          </p:cNvSpPr>
          <p:nvPr/>
        </p:nvSpPr>
        <p:spPr bwMode="auto">
          <a:xfrm>
            <a:off x="4329113" y="2554288"/>
            <a:ext cx="33337" cy="1587"/>
          </a:xfrm>
          <a:prstGeom prst="line">
            <a:avLst/>
          </a:prstGeom>
          <a:noFill/>
          <a:ln w="3175">
            <a:solidFill>
              <a:schemeClr val="folHlink"/>
            </a:solidFill>
            <a:round/>
            <a:headEnd/>
            <a:tailEnd/>
          </a:ln>
        </p:spPr>
        <p:txBody>
          <a:bodyPr/>
          <a:lstStyle/>
          <a:p>
            <a:endParaRPr lang="en-US" sz="2000"/>
          </a:p>
        </p:txBody>
      </p:sp>
      <p:sp>
        <p:nvSpPr>
          <p:cNvPr id="4734004" name="Oval 52"/>
          <p:cNvSpPr>
            <a:spLocks noChangeArrowheads="1"/>
          </p:cNvSpPr>
          <p:nvPr/>
        </p:nvSpPr>
        <p:spPr bwMode="auto">
          <a:xfrm>
            <a:off x="4324350" y="2462213"/>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005" name="Line 53"/>
          <p:cNvSpPr>
            <a:spLocks noChangeShapeType="1"/>
          </p:cNvSpPr>
          <p:nvPr/>
        </p:nvSpPr>
        <p:spPr bwMode="auto">
          <a:xfrm flipV="1">
            <a:off x="4605338" y="2517775"/>
            <a:ext cx="1587" cy="60325"/>
          </a:xfrm>
          <a:prstGeom prst="line">
            <a:avLst/>
          </a:prstGeom>
          <a:noFill/>
          <a:ln w="3175">
            <a:solidFill>
              <a:schemeClr val="folHlink"/>
            </a:solidFill>
            <a:round/>
            <a:headEnd/>
            <a:tailEnd/>
          </a:ln>
        </p:spPr>
        <p:txBody>
          <a:bodyPr/>
          <a:lstStyle/>
          <a:p>
            <a:endParaRPr lang="en-US" sz="2000"/>
          </a:p>
        </p:txBody>
      </p:sp>
      <p:sp>
        <p:nvSpPr>
          <p:cNvPr id="4734006" name="Line 54"/>
          <p:cNvSpPr>
            <a:spLocks noChangeShapeType="1"/>
          </p:cNvSpPr>
          <p:nvPr/>
        </p:nvSpPr>
        <p:spPr bwMode="auto">
          <a:xfrm>
            <a:off x="4591050" y="2517775"/>
            <a:ext cx="30163" cy="1588"/>
          </a:xfrm>
          <a:prstGeom prst="line">
            <a:avLst/>
          </a:prstGeom>
          <a:noFill/>
          <a:ln w="3175">
            <a:solidFill>
              <a:schemeClr val="folHlink"/>
            </a:solidFill>
            <a:round/>
            <a:headEnd/>
            <a:tailEnd/>
          </a:ln>
        </p:spPr>
        <p:txBody>
          <a:bodyPr/>
          <a:lstStyle/>
          <a:p>
            <a:endParaRPr lang="en-US" sz="2000"/>
          </a:p>
        </p:txBody>
      </p:sp>
      <p:sp>
        <p:nvSpPr>
          <p:cNvPr id="4734007" name="Line 55"/>
          <p:cNvSpPr>
            <a:spLocks noChangeShapeType="1"/>
          </p:cNvSpPr>
          <p:nvPr/>
        </p:nvSpPr>
        <p:spPr bwMode="auto">
          <a:xfrm>
            <a:off x="4605338" y="2578100"/>
            <a:ext cx="1587" cy="60325"/>
          </a:xfrm>
          <a:prstGeom prst="line">
            <a:avLst/>
          </a:prstGeom>
          <a:noFill/>
          <a:ln w="3175">
            <a:solidFill>
              <a:srgbClr val="000000"/>
            </a:solidFill>
            <a:round/>
            <a:headEnd/>
            <a:tailEnd/>
          </a:ln>
        </p:spPr>
        <p:txBody>
          <a:bodyPr/>
          <a:lstStyle/>
          <a:p>
            <a:endParaRPr lang="en-US" sz="2000"/>
          </a:p>
        </p:txBody>
      </p:sp>
      <p:sp>
        <p:nvSpPr>
          <p:cNvPr id="4734008" name="Line 56"/>
          <p:cNvSpPr>
            <a:spLocks noChangeShapeType="1"/>
          </p:cNvSpPr>
          <p:nvPr/>
        </p:nvSpPr>
        <p:spPr bwMode="auto">
          <a:xfrm>
            <a:off x="4591050" y="2638425"/>
            <a:ext cx="30163" cy="1588"/>
          </a:xfrm>
          <a:prstGeom prst="line">
            <a:avLst/>
          </a:prstGeom>
          <a:noFill/>
          <a:ln w="3175">
            <a:solidFill>
              <a:srgbClr val="000000"/>
            </a:solidFill>
            <a:round/>
            <a:headEnd/>
            <a:tailEnd/>
          </a:ln>
        </p:spPr>
        <p:txBody>
          <a:bodyPr/>
          <a:lstStyle/>
          <a:p>
            <a:endParaRPr lang="en-US" sz="2000"/>
          </a:p>
        </p:txBody>
      </p:sp>
      <p:sp>
        <p:nvSpPr>
          <p:cNvPr id="4734009" name="Oval 57"/>
          <p:cNvSpPr>
            <a:spLocks noChangeArrowheads="1"/>
          </p:cNvSpPr>
          <p:nvPr/>
        </p:nvSpPr>
        <p:spPr bwMode="auto">
          <a:xfrm>
            <a:off x="4584700" y="2554288"/>
            <a:ext cx="42863"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010" name="Line 58"/>
          <p:cNvSpPr>
            <a:spLocks noChangeShapeType="1"/>
          </p:cNvSpPr>
          <p:nvPr/>
        </p:nvSpPr>
        <p:spPr bwMode="auto">
          <a:xfrm flipV="1">
            <a:off x="4867275" y="2555875"/>
            <a:ext cx="1588" cy="36513"/>
          </a:xfrm>
          <a:prstGeom prst="line">
            <a:avLst/>
          </a:prstGeom>
          <a:noFill/>
          <a:ln w="3175">
            <a:solidFill>
              <a:srgbClr val="000000"/>
            </a:solidFill>
            <a:round/>
            <a:headEnd/>
            <a:tailEnd/>
          </a:ln>
        </p:spPr>
        <p:txBody>
          <a:bodyPr/>
          <a:lstStyle/>
          <a:p>
            <a:endParaRPr lang="en-US" sz="2000"/>
          </a:p>
        </p:txBody>
      </p:sp>
      <p:sp>
        <p:nvSpPr>
          <p:cNvPr id="4734011" name="Line 59"/>
          <p:cNvSpPr>
            <a:spLocks noChangeShapeType="1"/>
          </p:cNvSpPr>
          <p:nvPr/>
        </p:nvSpPr>
        <p:spPr bwMode="auto">
          <a:xfrm>
            <a:off x="4849813" y="2555875"/>
            <a:ext cx="33337" cy="1588"/>
          </a:xfrm>
          <a:prstGeom prst="line">
            <a:avLst/>
          </a:prstGeom>
          <a:noFill/>
          <a:ln w="3175">
            <a:solidFill>
              <a:srgbClr val="000000"/>
            </a:solidFill>
            <a:round/>
            <a:headEnd/>
            <a:tailEnd/>
          </a:ln>
        </p:spPr>
        <p:txBody>
          <a:bodyPr/>
          <a:lstStyle/>
          <a:p>
            <a:endParaRPr lang="en-US" sz="2000"/>
          </a:p>
        </p:txBody>
      </p:sp>
      <p:sp>
        <p:nvSpPr>
          <p:cNvPr id="4734012" name="Line 60"/>
          <p:cNvSpPr>
            <a:spLocks noChangeShapeType="1"/>
          </p:cNvSpPr>
          <p:nvPr/>
        </p:nvSpPr>
        <p:spPr bwMode="auto">
          <a:xfrm>
            <a:off x="4867275" y="2592388"/>
            <a:ext cx="1588" cy="36512"/>
          </a:xfrm>
          <a:prstGeom prst="line">
            <a:avLst/>
          </a:prstGeom>
          <a:noFill/>
          <a:ln w="3175">
            <a:solidFill>
              <a:srgbClr val="000000"/>
            </a:solidFill>
            <a:round/>
            <a:headEnd/>
            <a:tailEnd/>
          </a:ln>
        </p:spPr>
        <p:txBody>
          <a:bodyPr/>
          <a:lstStyle/>
          <a:p>
            <a:endParaRPr lang="en-US" sz="2000"/>
          </a:p>
        </p:txBody>
      </p:sp>
      <p:sp>
        <p:nvSpPr>
          <p:cNvPr id="4734013" name="Line 61"/>
          <p:cNvSpPr>
            <a:spLocks noChangeShapeType="1"/>
          </p:cNvSpPr>
          <p:nvPr/>
        </p:nvSpPr>
        <p:spPr bwMode="auto">
          <a:xfrm>
            <a:off x="4849813" y="2628900"/>
            <a:ext cx="33337" cy="1588"/>
          </a:xfrm>
          <a:prstGeom prst="line">
            <a:avLst/>
          </a:prstGeom>
          <a:noFill/>
          <a:ln w="3175">
            <a:solidFill>
              <a:srgbClr val="000000"/>
            </a:solidFill>
            <a:round/>
            <a:headEnd/>
            <a:tailEnd/>
          </a:ln>
        </p:spPr>
        <p:txBody>
          <a:bodyPr/>
          <a:lstStyle/>
          <a:p>
            <a:endParaRPr lang="en-US" sz="2000"/>
          </a:p>
        </p:txBody>
      </p:sp>
      <p:sp>
        <p:nvSpPr>
          <p:cNvPr id="4734014" name="Oval 62"/>
          <p:cNvSpPr>
            <a:spLocks noChangeArrowheads="1"/>
          </p:cNvSpPr>
          <p:nvPr/>
        </p:nvSpPr>
        <p:spPr bwMode="auto">
          <a:xfrm>
            <a:off x="4845050" y="256857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015" name="Line 63"/>
          <p:cNvSpPr>
            <a:spLocks noChangeShapeType="1"/>
          </p:cNvSpPr>
          <p:nvPr/>
        </p:nvSpPr>
        <p:spPr bwMode="auto">
          <a:xfrm flipV="1">
            <a:off x="5126038" y="2597150"/>
            <a:ext cx="1587" cy="31750"/>
          </a:xfrm>
          <a:prstGeom prst="line">
            <a:avLst/>
          </a:prstGeom>
          <a:noFill/>
          <a:ln w="3175">
            <a:solidFill>
              <a:schemeClr val="bg2"/>
            </a:solidFill>
            <a:round/>
            <a:headEnd/>
            <a:tailEnd/>
          </a:ln>
        </p:spPr>
        <p:txBody>
          <a:bodyPr/>
          <a:lstStyle/>
          <a:p>
            <a:endParaRPr lang="en-US" sz="2000"/>
          </a:p>
        </p:txBody>
      </p:sp>
      <p:sp>
        <p:nvSpPr>
          <p:cNvPr id="4734016" name="Line 64"/>
          <p:cNvSpPr>
            <a:spLocks noChangeShapeType="1"/>
          </p:cNvSpPr>
          <p:nvPr/>
        </p:nvSpPr>
        <p:spPr bwMode="auto">
          <a:xfrm>
            <a:off x="5111750" y="2597150"/>
            <a:ext cx="31750" cy="1588"/>
          </a:xfrm>
          <a:prstGeom prst="line">
            <a:avLst/>
          </a:prstGeom>
          <a:noFill/>
          <a:ln w="3175">
            <a:solidFill>
              <a:schemeClr val="bg2"/>
            </a:solidFill>
            <a:round/>
            <a:headEnd/>
            <a:tailEnd/>
          </a:ln>
        </p:spPr>
        <p:txBody>
          <a:bodyPr/>
          <a:lstStyle/>
          <a:p>
            <a:endParaRPr lang="en-US" sz="2000"/>
          </a:p>
        </p:txBody>
      </p:sp>
      <p:sp>
        <p:nvSpPr>
          <p:cNvPr id="4734017" name="Line 65"/>
          <p:cNvSpPr>
            <a:spLocks noChangeShapeType="1"/>
          </p:cNvSpPr>
          <p:nvPr/>
        </p:nvSpPr>
        <p:spPr bwMode="auto">
          <a:xfrm>
            <a:off x="5126038" y="2628900"/>
            <a:ext cx="1587" cy="31750"/>
          </a:xfrm>
          <a:prstGeom prst="line">
            <a:avLst/>
          </a:prstGeom>
          <a:noFill/>
          <a:ln w="3175">
            <a:solidFill>
              <a:schemeClr val="bg2"/>
            </a:solidFill>
            <a:round/>
            <a:headEnd/>
            <a:tailEnd/>
          </a:ln>
        </p:spPr>
        <p:txBody>
          <a:bodyPr/>
          <a:lstStyle/>
          <a:p>
            <a:endParaRPr lang="en-US" sz="2000"/>
          </a:p>
        </p:txBody>
      </p:sp>
      <p:sp>
        <p:nvSpPr>
          <p:cNvPr id="4734018" name="Line 66"/>
          <p:cNvSpPr>
            <a:spLocks noChangeShapeType="1"/>
          </p:cNvSpPr>
          <p:nvPr/>
        </p:nvSpPr>
        <p:spPr bwMode="auto">
          <a:xfrm>
            <a:off x="5111750" y="2660650"/>
            <a:ext cx="31750" cy="1588"/>
          </a:xfrm>
          <a:prstGeom prst="line">
            <a:avLst/>
          </a:prstGeom>
          <a:noFill/>
          <a:ln w="3175">
            <a:solidFill>
              <a:schemeClr val="bg2"/>
            </a:solidFill>
            <a:round/>
            <a:headEnd/>
            <a:tailEnd/>
          </a:ln>
        </p:spPr>
        <p:txBody>
          <a:bodyPr/>
          <a:lstStyle/>
          <a:p>
            <a:endParaRPr lang="en-US" sz="2000"/>
          </a:p>
        </p:txBody>
      </p:sp>
      <p:sp>
        <p:nvSpPr>
          <p:cNvPr id="4734019" name="Oval 67"/>
          <p:cNvSpPr>
            <a:spLocks noChangeArrowheads="1"/>
          </p:cNvSpPr>
          <p:nvPr/>
        </p:nvSpPr>
        <p:spPr bwMode="auto">
          <a:xfrm>
            <a:off x="5106988" y="2605088"/>
            <a:ext cx="41275" cy="46037"/>
          </a:xfrm>
          <a:prstGeom prst="ellipse">
            <a:avLst/>
          </a:prstGeom>
          <a:solidFill>
            <a:schemeClr val="folHlink"/>
          </a:solidFill>
          <a:ln w="3175">
            <a:solidFill>
              <a:schemeClr val="bg2"/>
            </a:solidFill>
            <a:round/>
            <a:headEnd/>
            <a:tailEnd/>
          </a:ln>
        </p:spPr>
        <p:txBody>
          <a:bodyPr/>
          <a:lstStyle/>
          <a:p>
            <a:endParaRPr lang="en-US" sz="2000"/>
          </a:p>
        </p:txBody>
      </p:sp>
      <p:sp>
        <p:nvSpPr>
          <p:cNvPr id="4734020" name="Line 68"/>
          <p:cNvSpPr>
            <a:spLocks noChangeShapeType="1"/>
          </p:cNvSpPr>
          <p:nvPr/>
        </p:nvSpPr>
        <p:spPr bwMode="auto">
          <a:xfrm flipV="1">
            <a:off x="5387975" y="2570163"/>
            <a:ext cx="1588" cy="44450"/>
          </a:xfrm>
          <a:prstGeom prst="line">
            <a:avLst/>
          </a:prstGeom>
          <a:noFill/>
          <a:ln w="3175">
            <a:solidFill>
              <a:srgbClr val="000000"/>
            </a:solidFill>
            <a:round/>
            <a:headEnd/>
            <a:tailEnd/>
          </a:ln>
        </p:spPr>
        <p:txBody>
          <a:bodyPr/>
          <a:lstStyle/>
          <a:p>
            <a:endParaRPr lang="en-US" sz="2000"/>
          </a:p>
        </p:txBody>
      </p:sp>
      <p:sp>
        <p:nvSpPr>
          <p:cNvPr id="4734021" name="Line 69"/>
          <p:cNvSpPr>
            <a:spLocks noChangeShapeType="1"/>
          </p:cNvSpPr>
          <p:nvPr/>
        </p:nvSpPr>
        <p:spPr bwMode="auto">
          <a:xfrm>
            <a:off x="5372100" y="2570163"/>
            <a:ext cx="31750" cy="1587"/>
          </a:xfrm>
          <a:prstGeom prst="line">
            <a:avLst/>
          </a:prstGeom>
          <a:noFill/>
          <a:ln w="3175">
            <a:solidFill>
              <a:srgbClr val="000000"/>
            </a:solidFill>
            <a:round/>
            <a:headEnd/>
            <a:tailEnd/>
          </a:ln>
        </p:spPr>
        <p:txBody>
          <a:bodyPr/>
          <a:lstStyle/>
          <a:p>
            <a:endParaRPr lang="en-US" sz="2000"/>
          </a:p>
        </p:txBody>
      </p:sp>
      <p:sp>
        <p:nvSpPr>
          <p:cNvPr id="4734022" name="Line 70"/>
          <p:cNvSpPr>
            <a:spLocks noChangeShapeType="1"/>
          </p:cNvSpPr>
          <p:nvPr/>
        </p:nvSpPr>
        <p:spPr bwMode="auto">
          <a:xfrm>
            <a:off x="5387975" y="2614613"/>
            <a:ext cx="1588" cy="44450"/>
          </a:xfrm>
          <a:prstGeom prst="line">
            <a:avLst/>
          </a:prstGeom>
          <a:noFill/>
          <a:ln w="3175">
            <a:solidFill>
              <a:srgbClr val="000000"/>
            </a:solidFill>
            <a:round/>
            <a:headEnd/>
            <a:tailEnd/>
          </a:ln>
        </p:spPr>
        <p:txBody>
          <a:bodyPr/>
          <a:lstStyle/>
          <a:p>
            <a:endParaRPr lang="en-US" sz="2000"/>
          </a:p>
        </p:txBody>
      </p:sp>
      <p:sp>
        <p:nvSpPr>
          <p:cNvPr id="4734023" name="Line 71"/>
          <p:cNvSpPr>
            <a:spLocks noChangeShapeType="1"/>
          </p:cNvSpPr>
          <p:nvPr/>
        </p:nvSpPr>
        <p:spPr bwMode="auto">
          <a:xfrm>
            <a:off x="5372100" y="2659063"/>
            <a:ext cx="31750" cy="1587"/>
          </a:xfrm>
          <a:prstGeom prst="line">
            <a:avLst/>
          </a:prstGeom>
          <a:noFill/>
          <a:ln w="3175">
            <a:solidFill>
              <a:schemeClr val="bg2"/>
            </a:solidFill>
            <a:round/>
            <a:headEnd/>
            <a:tailEnd/>
          </a:ln>
        </p:spPr>
        <p:txBody>
          <a:bodyPr/>
          <a:lstStyle/>
          <a:p>
            <a:endParaRPr lang="en-US" sz="2000"/>
          </a:p>
        </p:txBody>
      </p:sp>
      <p:sp>
        <p:nvSpPr>
          <p:cNvPr id="4734024" name="Oval 72"/>
          <p:cNvSpPr>
            <a:spLocks noChangeArrowheads="1"/>
          </p:cNvSpPr>
          <p:nvPr/>
        </p:nvSpPr>
        <p:spPr bwMode="auto">
          <a:xfrm>
            <a:off x="5367338" y="2590800"/>
            <a:ext cx="41275" cy="46038"/>
          </a:xfrm>
          <a:prstGeom prst="ellipse">
            <a:avLst/>
          </a:prstGeom>
          <a:solidFill>
            <a:schemeClr val="folHlink"/>
          </a:solidFill>
          <a:ln w="3175">
            <a:solidFill>
              <a:schemeClr val="bg2"/>
            </a:solidFill>
            <a:round/>
            <a:headEnd/>
            <a:tailEnd/>
          </a:ln>
        </p:spPr>
        <p:txBody>
          <a:bodyPr/>
          <a:lstStyle/>
          <a:p>
            <a:endParaRPr lang="en-US" sz="2000"/>
          </a:p>
        </p:txBody>
      </p:sp>
      <p:sp>
        <p:nvSpPr>
          <p:cNvPr id="4734025" name="Line 73"/>
          <p:cNvSpPr>
            <a:spLocks noChangeShapeType="1"/>
          </p:cNvSpPr>
          <p:nvPr/>
        </p:nvSpPr>
        <p:spPr bwMode="auto">
          <a:xfrm flipV="1">
            <a:off x="5648325" y="2508250"/>
            <a:ext cx="1588" cy="65088"/>
          </a:xfrm>
          <a:prstGeom prst="line">
            <a:avLst/>
          </a:prstGeom>
          <a:noFill/>
          <a:ln w="3175">
            <a:solidFill>
              <a:srgbClr val="000000"/>
            </a:solidFill>
            <a:round/>
            <a:headEnd/>
            <a:tailEnd/>
          </a:ln>
        </p:spPr>
        <p:txBody>
          <a:bodyPr/>
          <a:lstStyle/>
          <a:p>
            <a:endParaRPr lang="en-US" sz="2000"/>
          </a:p>
        </p:txBody>
      </p:sp>
      <p:sp>
        <p:nvSpPr>
          <p:cNvPr id="4734026" name="Line 74"/>
          <p:cNvSpPr>
            <a:spLocks noChangeShapeType="1"/>
          </p:cNvSpPr>
          <p:nvPr/>
        </p:nvSpPr>
        <p:spPr bwMode="auto">
          <a:xfrm>
            <a:off x="5632450" y="2508250"/>
            <a:ext cx="33338" cy="1588"/>
          </a:xfrm>
          <a:prstGeom prst="line">
            <a:avLst/>
          </a:prstGeom>
          <a:noFill/>
          <a:ln w="3175">
            <a:solidFill>
              <a:schemeClr val="folHlink"/>
            </a:solidFill>
            <a:round/>
            <a:headEnd/>
            <a:tailEnd/>
          </a:ln>
        </p:spPr>
        <p:txBody>
          <a:bodyPr/>
          <a:lstStyle/>
          <a:p>
            <a:endParaRPr lang="en-US" sz="2000"/>
          </a:p>
        </p:txBody>
      </p:sp>
      <p:sp>
        <p:nvSpPr>
          <p:cNvPr id="4734027" name="Line 75"/>
          <p:cNvSpPr>
            <a:spLocks noChangeShapeType="1"/>
          </p:cNvSpPr>
          <p:nvPr/>
        </p:nvSpPr>
        <p:spPr bwMode="auto">
          <a:xfrm>
            <a:off x="5648325" y="2573338"/>
            <a:ext cx="1588" cy="65087"/>
          </a:xfrm>
          <a:prstGeom prst="line">
            <a:avLst/>
          </a:prstGeom>
          <a:noFill/>
          <a:ln w="3175">
            <a:solidFill>
              <a:srgbClr val="000000"/>
            </a:solidFill>
            <a:round/>
            <a:headEnd/>
            <a:tailEnd/>
          </a:ln>
        </p:spPr>
        <p:txBody>
          <a:bodyPr/>
          <a:lstStyle/>
          <a:p>
            <a:endParaRPr lang="en-US" sz="2000"/>
          </a:p>
        </p:txBody>
      </p:sp>
      <p:sp>
        <p:nvSpPr>
          <p:cNvPr id="4734028" name="Line 76"/>
          <p:cNvSpPr>
            <a:spLocks noChangeShapeType="1"/>
          </p:cNvSpPr>
          <p:nvPr/>
        </p:nvSpPr>
        <p:spPr bwMode="auto">
          <a:xfrm>
            <a:off x="5632450" y="2638425"/>
            <a:ext cx="33338" cy="1588"/>
          </a:xfrm>
          <a:prstGeom prst="line">
            <a:avLst/>
          </a:prstGeom>
          <a:noFill/>
          <a:ln w="3175">
            <a:solidFill>
              <a:schemeClr val="folHlink"/>
            </a:solidFill>
            <a:round/>
            <a:headEnd/>
            <a:tailEnd/>
          </a:ln>
        </p:spPr>
        <p:txBody>
          <a:bodyPr/>
          <a:lstStyle/>
          <a:p>
            <a:endParaRPr lang="en-US" sz="2000"/>
          </a:p>
        </p:txBody>
      </p:sp>
      <p:sp>
        <p:nvSpPr>
          <p:cNvPr id="4734029" name="Oval 77"/>
          <p:cNvSpPr>
            <a:spLocks noChangeArrowheads="1"/>
          </p:cNvSpPr>
          <p:nvPr/>
        </p:nvSpPr>
        <p:spPr bwMode="auto">
          <a:xfrm>
            <a:off x="5629275" y="2549525"/>
            <a:ext cx="41275" cy="47625"/>
          </a:xfrm>
          <a:prstGeom prst="ellipse">
            <a:avLst/>
          </a:prstGeom>
          <a:solidFill>
            <a:srgbClr val="000000"/>
          </a:solidFill>
          <a:ln w="3175">
            <a:solidFill>
              <a:srgbClr val="000000"/>
            </a:solidFill>
            <a:round/>
            <a:headEnd/>
            <a:tailEnd/>
          </a:ln>
        </p:spPr>
        <p:txBody>
          <a:bodyPr/>
          <a:lstStyle/>
          <a:p>
            <a:endParaRPr lang="en-US" sz="2000"/>
          </a:p>
        </p:txBody>
      </p:sp>
      <p:sp>
        <p:nvSpPr>
          <p:cNvPr id="4734030" name="Line 78"/>
          <p:cNvSpPr>
            <a:spLocks noChangeShapeType="1"/>
          </p:cNvSpPr>
          <p:nvPr/>
        </p:nvSpPr>
        <p:spPr bwMode="auto">
          <a:xfrm flipV="1">
            <a:off x="5910263" y="2660650"/>
            <a:ext cx="1587" cy="12700"/>
          </a:xfrm>
          <a:prstGeom prst="line">
            <a:avLst/>
          </a:prstGeom>
          <a:noFill/>
          <a:ln w="3175">
            <a:solidFill>
              <a:srgbClr val="000000"/>
            </a:solidFill>
            <a:round/>
            <a:headEnd/>
            <a:tailEnd/>
          </a:ln>
        </p:spPr>
        <p:txBody>
          <a:bodyPr/>
          <a:lstStyle/>
          <a:p>
            <a:endParaRPr lang="en-US" sz="2000"/>
          </a:p>
        </p:txBody>
      </p:sp>
      <p:sp>
        <p:nvSpPr>
          <p:cNvPr id="4734031" name="Line 79"/>
          <p:cNvSpPr>
            <a:spLocks noChangeShapeType="1"/>
          </p:cNvSpPr>
          <p:nvPr/>
        </p:nvSpPr>
        <p:spPr bwMode="auto">
          <a:xfrm>
            <a:off x="5894388" y="2660650"/>
            <a:ext cx="30162" cy="1588"/>
          </a:xfrm>
          <a:prstGeom prst="line">
            <a:avLst/>
          </a:prstGeom>
          <a:noFill/>
          <a:ln w="3175">
            <a:solidFill>
              <a:srgbClr val="000000"/>
            </a:solidFill>
            <a:round/>
            <a:headEnd/>
            <a:tailEnd/>
          </a:ln>
        </p:spPr>
        <p:txBody>
          <a:bodyPr/>
          <a:lstStyle/>
          <a:p>
            <a:endParaRPr lang="en-US" sz="2000"/>
          </a:p>
        </p:txBody>
      </p:sp>
      <p:sp>
        <p:nvSpPr>
          <p:cNvPr id="4734032" name="Line 80"/>
          <p:cNvSpPr>
            <a:spLocks noChangeShapeType="1"/>
          </p:cNvSpPr>
          <p:nvPr/>
        </p:nvSpPr>
        <p:spPr bwMode="auto">
          <a:xfrm>
            <a:off x="5910263" y="2673350"/>
            <a:ext cx="1587" cy="14288"/>
          </a:xfrm>
          <a:prstGeom prst="line">
            <a:avLst/>
          </a:prstGeom>
          <a:noFill/>
          <a:ln w="3175">
            <a:solidFill>
              <a:srgbClr val="000000"/>
            </a:solidFill>
            <a:round/>
            <a:headEnd/>
            <a:tailEnd/>
          </a:ln>
        </p:spPr>
        <p:txBody>
          <a:bodyPr/>
          <a:lstStyle/>
          <a:p>
            <a:endParaRPr lang="en-US" sz="2000"/>
          </a:p>
        </p:txBody>
      </p:sp>
      <p:sp>
        <p:nvSpPr>
          <p:cNvPr id="4734033" name="Line 81"/>
          <p:cNvSpPr>
            <a:spLocks noChangeShapeType="1"/>
          </p:cNvSpPr>
          <p:nvPr/>
        </p:nvSpPr>
        <p:spPr bwMode="auto">
          <a:xfrm>
            <a:off x="5894388" y="2687638"/>
            <a:ext cx="30162" cy="1587"/>
          </a:xfrm>
          <a:prstGeom prst="line">
            <a:avLst/>
          </a:prstGeom>
          <a:noFill/>
          <a:ln w="3175">
            <a:solidFill>
              <a:srgbClr val="000000"/>
            </a:solidFill>
            <a:round/>
            <a:headEnd/>
            <a:tailEnd/>
          </a:ln>
        </p:spPr>
        <p:txBody>
          <a:bodyPr/>
          <a:lstStyle/>
          <a:p>
            <a:endParaRPr lang="en-US" sz="2000"/>
          </a:p>
        </p:txBody>
      </p:sp>
      <p:sp>
        <p:nvSpPr>
          <p:cNvPr id="4734034" name="Oval 82"/>
          <p:cNvSpPr>
            <a:spLocks noChangeArrowheads="1"/>
          </p:cNvSpPr>
          <p:nvPr/>
        </p:nvSpPr>
        <p:spPr bwMode="auto">
          <a:xfrm>
            <a:off x="5888038" y="2649538"/>
            <a:ext cx="42862"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035" name="Line 83"/>
          <p:cNvSpPr>
            <a:spLocks noChangeShapeType="1"/>
          </p:cNvSpPr>
          <p:nvPr/>
        </p:nvSpPr>
        <p:spPr bwMode="auto">
          <a:xfrm flipV="1">
            <a:off x="6170613" y="2524125"/>
            <a:ext cx="1587" cy="80963"/>
          </a:xfrm>
          <a:prstGeom prst="line">
            <a:avLst/>
          </a:prstGeom>
          <a:noFill/>
          <a:ln w="3175">
            <a:solidFill>
              <a:srgbClr val="000000"/>
            </a:solidFill>
            <a:round/>
            <a:headEnd/>
            <a:tailEnd/>
          </a:ln>
        </p:spPr>
        <p:txBody>
          <a:bodyPr/>
          <a:lstStyle/>
          <a:p>
            <a:endParaRPr lang="en-US" sz="2000"/>
          </a:p>
        </p:txBody>
      </p:sp>
      <p:sp>
        <p:nvSpPr>
          <p:cNvPr id="4734036" name="Line 84"/>
          <p:cNvSpPr>
            <a:spLocks noChangeShapeType="1"/>
          </p:cNvSpPr>
          <p:nvPr/>
        </p:nvSpPr>
        <p:spPr bwMode="auto">
          <a:xfrm>
            <a:off x="6153150" y="2524125"/>
            <a:ext cx="33338" cy="1588"/>
          </a:xfrm>
          <a:prstGeom prst="line">
            <a:avLst/>
          </a:prstGeom>
          <a:noFill/>
          <a:ln w="3175">
            <a:solidFill>
              <a:srgbClr val="000000"/>
            </a:solidFill>
            <a:round/>
            <a:headEnd/>
            <a:tailEnd/>
          </a:ln>
        </p:spPr>
        <p:txBody>
          <a:bodyPr/>
          <a:lstStyle/>
          <a:p>
            <a:endParaRPr lang="en-US" sz="2000"/>
          </a:p>
        </p:txBody>
      </p:sp>
      <p:sp>
        <p:nvSpPr>
          <p:cNvPr id="4734037" name="Line 85"/>
          <p:cNvSpPr>
            <a:spLocks noChangeShapeType="1"/>
          </p:cNvSpPr>
          <p:nvPr/>
        </p:nvSpPr>
        <p:spPr bwMode="auto">
          <a:xfrm>
            <a:off x="6170613" y="2605088"/>
            <a:ext cx="1587" cy="80962"/>
          </a:xfrm>
          <a:prstGeom prst="line">
            <a:avLst/>
          </a:prstGeom>
          <a:noFill/>
          <a:ln w="3175">
            <a:solidFill>
              <a:schemeClr val="folHlink"/>
            </a:solidFill>
            <a:round/>
            <a:headEnd/>
            <a:tailEnd/>
          </a:ln>
        </p:spPr>
        <p:txBody>
          <a:bodyPr/>
          <a:lstStyle/>
          <a:p>
            <a:endParaRPr lang="en-US" sz="2000"/>
          </a:p>
        </p:txBody>
      </p:sp>
      <p:sp>
        <p:nvSpPr>
          <p:cNvPr id="4734038" name="Line 86"/>
          <p:cNvSpPr>
            <a:spLocks noChangeShapeType="1"/>
          </p:cNvSpPr>
          <p:nvPr/>
        </p:nvSpPr>
        <p:spPr bwMode="auto">
          <a:xfrm>
            <a:off x="6153150" y="2686050"/>
            <a:ext cx="33338" cy="1588"/>
          </a:xfrm>
          <a:prstGeom prst="line">
            <a:avLst/>
          </a:prstGeom>
          <a:noFill/>
          <a:ln w="3175">
            <a:solidFill>
              <a:schemeClr val="folHlink"/>
            </a:solidFill>
            <a:round/>
            <a:headEnd/>
            <a:tailEnd/>
          </a:ln>
        </p:spPr>
        <p:txBody>
          <a:bodyPr/>
          <a:lstStyle/>
          <a:p>
            <a:endParaRPr lang="en-US" sz="2000"/>
          </a:p>
        </p:txBody>
      </p:sp>
      <p:sp>
        <p:nvSpPr>
          <p:cNvPr id="4734039" name="Oval 87"/>
          <p:cNvSpPr>
            <a:spLocks noChangeArrowheads="1"/>
          </p:cNvSpPr>
          <p:nvPr/>
        </p:nvSpPr>
        <p:spPr bwMode="auto">
          <a:xfrm>
            <a:off x="6149975" y="2581275"/>
            <a:ext cx="41275"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040" name="Line 88"/>
          <p:cNvSpPr>
            <a:spLocks noChangeShapeType="1"/>
          </p:cNvSpPr>
          <p:nvPr/>
        </p:nvSpPr>
        <p:spPr bwMode="auto">
          <a:xfrm flipV="1">
            <a:off x="6430963" y="2592388"/>
            <a:ext cx="1587" cy="33337"/>
          </a:xfrm>
          <a:prstGeom prst="line">
            <a:avLst/>
          </a:prstGeom>
          <a:noFill/>
          <a:ln w="3175">
            <a:solidFill>
              <a:schemeClr val="folHlink"/>
            </a:solidFill>
            <a:round/>
            <a:headEnd/>
            <a:tailEnd/>
          </a:ln>
        </p:spPr>
        <p:txBody>
          <a:bodyPr/>
          <a:lstStyle/>
          <a:p>
            <a:endParaRPr lang="en-US" sz="2000"/>
          </a:p>
        </p:txBody>
      </p:sp>
      <p:sp>
        <p:nvSpPr>
          <p:cNvPr id="4734041" name="Line 89"/>
          <p:cNvSpPr>
            <a:spLocks noChangeShapeType="1"/>
          </p:cNvSpPr>
          <p:nvPr/>
        </p:nvSpPr>
        <p:spPr bwMode="auto">
          <a:xfrm>
            <a:off x="6415088" y="2592388"/>
            <a:ext cx="31750" cy="1587"/>
          </a:xfrm>
          <a:prstGeom prst="line">
            <a:avLst/>
          </a:prstGeom>
          <a:noFill/>
          <a:ln w="3175">
            <a:solidFill>
              <a:schemeClr val="folHlink"/>
            </a:solidFill>
            <a:round/>
            <a:headEnd/>
            <a:tailEnd/>
          </a:ln>
        </p:spPr>
        <p:txBody>
          <a:bodyPr/>
          <a:lstStyle/>
          <a:p>
            <a:endParaRPr lang="en-US" sz="2000"/>
          </a:p>
        </p:txBody>
      </p:sp>
      <p:sp>
        <p:nvSpPr>
          <p:cNvPr id="4734042" name="Line 90"/>
          <p:cNvSpPr>
            <a:spLocks noChangeShapeType="1"/>
          </p:cNvSpPr>
          <p:nvPr/>
        </p:nvSpPr>
        <p:spPr bwMode="auto">
          <a:xfrm>
            <a:off x="6430963" y="2625725"/>
            <a:ext cx="1587" cy="33338"/>
          </a:xfrm>
          <a:prstGeom prst="line">
            <a:avLst/>
          </a:prstGeom>
          <a:noFill/>
          <a:ln w="3175">
            <a:solidFill>
              <a:schemeClr val="folHlink"/>
            </a:solidFill>
            <a:round/>
            <a:headEnd/>
            <a:tailEnd/>
          </a:ln>
        </p:spPr>
        <p:txBody>
          <a:bodyPr/>
          <a:lstStyle/>
          <a:p>
            <a:endParaRPr lang="en-US" sz="2000"/>
          </a:p>
        </p:txBody>
      </p:sp>
      <p:sp>
        <p:nvSpPr>
          <p:cNvPr id="4734043" name="Line 91"/>
          <p:cNvSpPr>
            <a:spLocks noChangeShapeType="1"/>
          </p:cNvSpPr>
          <p:nvPr/>
        </p:nvSpPr>
        <p:spPr bwMode="auto">
          <a:xfrm>
            <a:off x="6415088" y="2659063"/>
            <a:ext cx="31750" cy="1587"/>
          </a:xfrm>
          <a:prstGeom prst="line">
            <a:avLst/>
          </a:prstGeom>
          <a:noFill/>
          <a:ln w="3175">
            <a:solidFill>
              <a:schemeClr val="folHlink"/>
            </a:solidFill>
            <a:round/>
            <a:headEnd/>
            <a:tailEnd/>
          </a:ln>
        </p:spPr>
        <p:txBody>
          <a:bodyPr/>
          <a:lstStyle/>
          <a:p>
            <a:endParaRPr lang="en-US" sz="2000"/>
          </a:p>
        </p:txBody>
      </p:sp>
      <p:sp>
        <p:nvSpPr>
          <p:cNvPr id="4734044" name="Oval 92"/>
          <p:cNvSpPr>
            <a:spLocks noChangeArrowheads="1"/>
          </p:cNvSpPr>
          <p:nvPr/>
        </p:nvSpPr>
        <p:spPr bwMode="auto">
          <a:xfrm>
            <a:off x="6410325" y="2601913"/>
            <a:ext cx="41275"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045" name="Line 93"/>
          <p:cNvSpPr>
            <a:spLocks noChangeShapeType="1"/>
          </p:cNvSpPr>
          <p:nvPr/>
        </p:nvSpPr>
        <p:spPr bwMode="auto">
          <a:xfrm flipV="1">
            <a:off x="6691313" y="2578100"/>
            <a:ext cx="1587" cy="49213"/>
          </a:xfrm>
          <a:prstGeom prst="line">
            <a:avLst/>
          </a:prstGeom>
          <a:noFill/>
          <a:ln w="3175">
            <a:solidFill>
              <a:srgbClr val="000000"/>
            </a:solidFill>
            <a:round/>
            <a:headEnd/>
            <a:tailEnd/>
          </a:ln>
        </p:spPr>
        <p:txBody>
          <a:bodyPr/>
          <a:lstStyle/>
          <a:p>
            <a:endParaRPr lang="en-US" sz="2000"/>
          </a:p>
        </p:txBody>
      </p:sp>
      <p:sp>
        <p:nvSpPr>
          <p:cNvPr id="4734046" name="Line 94"/>
          <p:cNvSpPr>
            <a:spLocks noChangeShapeType="1"/>
          </p:cNvSpPr>
          <p:nvPr/>
        </p:nvSpPr>
        <p:spPr bwMode="auto">
          <a:xfrm>
            <a:off x="6675438" y="2578100"/>
            <a:ext cx="33337" cy="1588"/>
          </a:xfrm>
          <a:prstGeom prst="line">
            <a:avLst/>
          </a:prstGeom>
          <a:noFill/>
          <a:ln w="3175">
            <a:solidFill>
              <a:srgbClr val="000000"/>
            </a:solidFill>
            <a:round/>
            <a:headEnd/>
            <a:tailEnd/>
          </a:ln>
        </p:spPr>
        <p:txBody>
          <a:bodyPr/>
          <a:lstStyle/>
          <a:p>
            <a:endParaRPr lang="en-US" sz="2000"/>
          </a:p>
        </p:txBody>
      </p:sp>
      <p:sp>
        <p:nvSpPr>
          <p:cNvPr id="4734047" name="Line 95"/>
          <p:cNvSpPr>
            <a:spLocks noChangeShapeType="1"/>
          </p:cNvSpPr>
          <p:nvPr/>
        </p:nvSpPr>
        <p:spPr bwMode="auto">
          <a:xfrm>
            <a:off x="6691313" y="2627313"/>
            <a:ext cx="1587" cy="49212"/>
          </a:xfrm>
          <a:prstGeom prst="line">
            <a:avLst/>
          </a:prstGeom>
          <a:noFill/>
          <a:ln w="3175">
            <a:solidFill>
              <a:schemeClr val="folHlink"/>
            </a:solidFill>
            <a:round/>
            <a:headEnd/>
            <a:tailEnd/>
          </a:ln>
        </p:spPr>
        <p:txBody>
          <a:bodyPr/>
          <a:lstStyle/>
          <a:p>
            <a:endParaRPr lang="en-US" sz="2000"/>
          </a:p>
        </p:txBody>
      </p:sp>
      <p:sp>
        <p:nvSpPr>
          <p:cNvPr id="4734048" name="Line 96"/>
          <p:cNvSpPr>
            <a:spLocks noChangeShapeType="1"/>
          </p:cNvSpPr>
          <p:nvPr/>
        </p:nvSpPr>
        <p:spPr bwMode="auto">
          <a:xfrm>
            <a:off x="6675438" y="2676525"/>
            <a:ext cx="33337" cy="1588"/>
          </a:xfrm>
          <a:prstGeom prst="line">
            <a:avLst/>
          </a:prstGeom>
          <a:noFill/>
          <a:ln w="3175">
            <a:solidFill>
              <a:schemeClr val="folHlink"/>
            </a:solidFill>
            <a:round/>
            <a:headEnd/>
            <a:tailEnd/>
          </a:ln>
        </p:spPr>
        <p:txBody>
          <a:bodyPr/>
          <a:lstStyle/>
          <a:p>
            <a:endParaRPr lang="en-US" sz="2000"/>
          </a:p>
        </p:txBody>
      </p:sp>
      <p:sp>
        <p:nvSpPr>
          <p:cNvPr id="4734049" name="Oval 97"/>
          <p:cNvSpPr>
            <a:spLocks noChangeArrowheads="1"/>
          </p:cNvSpPr>
          <p:nvPr/>
        </p:nvSpPr>
        <p:spPr bwMode="auto">
          <a:xfrm>
            <a:off x="6672263" y="2603500"/>
            <a:ext cx="39687"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050" name="Line 98"/>
          <p:cNvSpPr>
            <a:spLocks noChangeShapeType="1"/>
          </p:cNvSpPr>
          <p:nvPr/>
        </p:nvSpPr>
        <p:spPr bwMode="auto">
          <a:xfrm flipV="1">
            <a:off x="6953250" y="2651125"/>
            <a:ext cx="0" cy="26988"/>
          </a:xfrm>
          <a:prstGeom prst="line">
            <a:avLst/>
          </a:prstGeom>
          <a:noFill/>
          <a:ln w="3175">
            <a:solidFill>
              <a:schemeClr val="folHlink"/>
            </a:solidFill>
            <a:round/>
            <a:headEnd/>
            <a:tailEnd/>
          </a:ln>
        </p:spPr>
        <p:txBody>
          <a:bodyPr/>
          <a:lstStyle/>
          <a:p>
            <a:endParaRPr lang="en-US" sz="2000"/>
          </a:p>
        </p:txBody>
      </p:sp>
      <p:sp>
        <p:nvSpPr>
          <p:cNvPr id="4734051" name="Line 99"/>
          <p:cNvSpPr>
            <a:spLocks noChangeShapeType="1"/>
          </p:cNvSpPr>
          <p:nvPr/>
        </p:nvSpPr>
        <p:spPr bwMode="auto">
          <a:xfrm>
            <a:off x="6937375" y="2651125"/>
            <a:ext cx="31750" cy="1588"/>
          </a:xfrm>
          <a:prstGeom prst="line">
            <a:avLst/>
          </a:prstGeom>
          <a:noFill/>
          <a:ln w="3175">
            <a:solidFill>
              <a:schemeClr val="folHlink"/>
            </a:solidFill>
            <a:round/>
            <a:headEnd/>
            <a:tailEnd/>
          </a:ln>
        </p:spPr>
        <p:txBody>
          <a:bodyPr/>
          <a:lstStyle/>
          <a:p>
            <a:endParaRPr lang="en-US" sz="2000"/>
          </a:p>
        </p:txBody>
      </p:sp>
      <p:sp>
        <p:nvSpPr>
          <p:cNvPr id="4734052" name="Line 100"/>
          <p:cNvSpPr>
            <a:spLocks noChangeShapeType="1"/>
          </p:cNvSpPr>
          <p:nvPr/>
        </p:nvSpPr>
        <p:spPr bwMode="auto">
          <a:xfrm>
            <a:off x="6953250" y="2678113"/>
            <a:ext cx="0" cy="25400"/>
          </a:xfrm>
          <a:prstGeom prst="line">
            <a:avLst/>
          </a:prstGeom>
          <a:noFill/>
          <a:ln w="3175">
            <a:solidFill>
              <a:schemeClr val="folHlink"/>
            </a:solidFill>
            <a:round/>
            <a:headEnd/>
            <a:tailEnd/>
          </a:ln>
        </p:spPr>
        <p:txBody>
          <a:bodyPr/>
          <a:lstStyle/>
          <a:p>
            <a:endParaRPr lang="en-US" sz="2000"/>
          </a:p>
        </p:txBody>
      </p:sp>
      <p:sp>
        <p:nvSpPr>
          <p:cNvPr id="4734053" name="Line 101"/>
          <p:cNvSpPr>
            <a:spLocks noChangeShapeType="1"/>
          </p:cNvSpPr>
          <p:nvPr/>
        </p:nvSpPr>
        <p:spPr bwMode="auto">
          <a:xfrm>
            <a:off x="6937375" y="2703513"/>
            <a:ext cx="31750" cy="1587"/>
          </a:xfrm>
          <a:prstGeom prst="line">
            <a:avLst/>
          </a:prstGeom>
          <a:noFill/>
          <a:ln w="3175">
            <a:solidFill>
              <a:schemeClr val="folHlink"/>
            </a:solidFill>
            <a:round/>
            <a:headEnd/>
            <a:tailEnd/>
          </a:ln>
        </p:spPr>
        <p:txBody>
          <a:bodyPr/>
          <a:lstStyle/>
          <a:p>
            <a:endParaRPr lang="en-US" sz="2000"/>
          </a:p>
        </p:txBody>
      </p:sp>
      <p:sp>
        <p:nvSpPr>
          <p:cNvPr id="4734054" name="Oval 102"/>
          <p:cNvSpPr>
            <a:spLocks noChangeArrowheads="1"/>
          </p:cNvSpPr>
          <p:nvPr/>
        </p:nvSpPr>
        <p:spPr bwMode="auto">
          <a:xfrm>
            <a:off x="6932613" y="2654300"/>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055" name="Freeform 103"/>
          <p:cNvSpPr>
            <a:spLocks/>
          </p:cNvSpPr>
          <p:nvPr/>
        </p:nvSpPr>
        <p:spPr bwMode="auto">
          <a:xfrm flipV="1">
            <a:off x="4083050" y="2462213"/>
            <a:ext cx="2870200" cy="179387"/>
          </a:xfrm>
          <a:custGeom>
            <a:avLst/>
            <a:gdLst/>
            <a:ahLst/>
            <a:cxnLst>
              <a:cxn ang="0">
                <a:pos x="0" y="187"/>
              </a:cxn>
              <a:cxn ang="0">
                <a:pos x="397" y="3"/>
              </a:cxn>
              <a:cxn ang="0">
                <a:pos x="794" y="0"/>
              </a:cxn>
              <a:cxn ang="0">
                <a:pos x="1191" y="39"/>
              </a:cxn>
              <a:cxn ang="0">
                <a:pos x="1588" y="125"/>
              </a:cxn>
              <a:cxn ang="0">
                <a:pos x="1986" y="123"/>
              </a:cxn>
              <a:cxn ang="0">
                <a:pos x="2383" y="89"/>
              </a:cxn>
              <a:cxn ang="0">
                <a:pos x="2780" y="69"/>
              </a:cxn>
              <a:cxn ang="0">
                <a:pos x="3177" y="140"/>
              </a:cxn>
              <a:cxn ang="0">
                <a:pos x="3574" y="244"/>
              </a:cxn>
              <a:cxn ang="0">
                <a:pos x="3972" y="105"/>
              </a:cxn>
              <a:cxn ang="0">
                <a:pos x="4369" y="48"/>
              </a:cxn>
            </a:cxnLst>
            <a:rect l="0" t="0" r="r" b="b"/>
            <a:pathLst>
              <a:path w="4369" h="244">
                <a:moveTo>
                  <a:pt x="0" y="187"/>
                </a:moveTo>
                <a:lnTo>
                  <a:pt x="397" y="3"/>
                </a:lnTo>
                <a:lnTo>
                  <a:pt x="794" y="0"/>
                </a:lnTo>
                <a:lnTo>
                  <a:pt x="1191" y="39"/>
                </a:lnTo>
                <a:lnTo>
                  <a:pt x="1588" y="125"/>
                </a:lnTo>
                <a:lnTo>
                  <a:pt x="1986" y="123"/>
                </a:lnTo>
                <a:lnTo>
                  <a:pt x="2383" y="89"/>
                </a:lnTo>
                <a:lnTo>
                  <a:pt x="2780" y="69"/>
                </a:lnTo>
                <a:lnTo>
                  <a:pt x="3177" y="140"/>
                </a:lnTo>
                <a:lnTo>
                  <a:pt x="3574" y="244"/>
                </a:lnTo>
                <a:lnTo>
                  <a:pt x="3972" y="105"/>
                </a:lnTo>
                <a:lnTo>
                  <a:pt x="4369" y="48"/>
                </a:lnTo>
              </a:path>
            </a:pathLst>
          </a:custGeom>
          <a:noFill/>
          <a:ln w="4763">
            <a:solidFill>
              <a:srgbClr val="FF0000"/>
            </a:solidFill>
            <a:prstDash val="solid"/>
            <a:round/>
            <a:headEnd/>
            <a:tailEnd/>
          </a:ln>
        </p:spPr>
        <p:txBody>
          <a:bodyPr/>
          <a:lstStyle/>
          <a:p>
            <a:endParaRPr lang="en-US" sz="2000"/>
          </a:p>
        </p:txBody>
      </p:sp>
      <p:sp>
        <p:nvSpPr>
          <p:cNvPr id="4734056" name="Line 104"/>
          <p:cNvSpPr>
            <a:spLocks noChangeShapeType="1"/>
          </p:cNvSpPr>
          <p:nvPr/>
        </p:nvSpPr>
        <p:spPr bwMode="auto">
          <a:xfrm flipV="1">
            <a:off x="4083050" y="2398713"/>
            <a:ext cx="1588" cy="104775"/>
          </a:xfrm>
          <a:prstGeom prst="line">
            <a:avLst/>
          </a:prstGeom>
          <a:noFill/>
          <a:ln w="3175">
            <a:solidFill>
              <a:srgbClr val="FF0000"/>
            </a:solidFill>
            <a:round/>
            <a:headEnd/>
            <a:tailEnd/>
          </a:ln>
        </p:spPr>
        <p:txBody>
          <a:bodyPr/>
          <a:lstStyle/>
          <a:p>
            <a:endParaRPr lang="en-US" sz="2000"/>
          </a:p>
        </p:txBody>
      </p:sp>
      <p:sp>
        <p:nvSpPr>
          <p:cNvPr id="4734057" name="Line 105"/>
          <p:cNvSpPr>
            <a:spLocks noChangeShapeType="1"/>
          </p:cNvSpPr>
          <p:nvPr/>
        </p:nvSpPr>
        <p:spPr bwMode="auto">
          <a:xfrm>
            <a:off x="4068763" y="2398713"/>
            <a:ext cx="31750" cy="1587"/>
          </a:xfrm>
          <a:prstGeom prst="line">
            <a:avLst/>
          </a:prstGeom>
          <a:noFill/>
          <a:ln w="3175">
            <a:solidFill>
              <a:srgbClr val="FF0000"/>
            </a:solidFill>
            <a:round/>
            <a:headEnd/>
            <a:tailEnd/>
          </a:ln>
        </p:spPr>
        <p:txBody>
          <a:bodyPr/>
          <a:lstStyle/>
          <a:p>
            <a:endParaRPr lang="en-US" sz="2000"/>
          </a:p>
        </p:txBody>
      </p:sp>
      <p:sp>
        <p:nvSpPr>
          <p:cNvPr id="4734058" name="Line 106"/>
          <p:cNvSpPr>
            <a:spLocks noChangeShapeType="1"/>
          </p:cNvSpPr>
          <p:nvPr/>
        </p:nvSpPr>
        <p:spPr bwMode="auto">
          <a:xfrm>
            <a:off x="4083050" y="2503488"/>
            <a:ext cx="1588" cy="106362"/>
          </a:xfrm>
          <a:prstGeom prst="line">
            <a:avLst/>
          </a:prstGeom>
          <a:noFill/>
          <a:ln w="3175">
            <a:solidFill>
              <a:srgbClr val="FF0000"/>
            </a:solidFill>
            <a:round/>
            <a:headEnd/>
            <a:tailEnd/>
          </a:ln>
        </p:spPr>
        <p:txBody>
          <a:bodyPr/>
          <a:lstStyle/>
          <a:p>
            <a:endParaRPr lang="en-US" sz="2000"/>
          </a:p>
        </p:txBody>
      </p:sp>
      <p:sp>
        <p:nvSpPr>
          <p:cNvPr id="4734059" name="Line 107"/>
          <p:cNvSpPr>
            <a:spLocks noChangeShapeType="1"/>
          </p:cNvSpPr>
          <p:nvPr/>
        </p:nvSpPr>
        <p:spPr bwMode="auto">
          <a:xfrm>
            <a:off x="4068763" y="2609850"/>
            <a:ext cx="31750" cy="1588"/>
          </a:xfrm>
          <a:prstGeom prst="line">
            <a:avLst/>
          </a:prstGeom>
          <a:noFill/>
          <a:ln w="3175">
            <a:solidFill>
              <a:srgbClr val="FF0000"/>
            </a:solidFill>
            <a:round/>
            <a:headEnd/>
            <a:tailEnd/>
          </a:ln>
        </p:spPr>
        <p:txBody>
          <a:bodyPr/>
          <a:lstStyle/>
          <a:p>
            <a:endParaRPr lang="en-US" sz="2000"/>
          </a:p>
        </p:txBody>
      </p:sp>
      <p:sp>
        <p:nvSpPr>
          <p:cNvPr id="4734060" name="Oval 108"/>
          <p:cNvSpPr>
            <a:spLocks noChangeArrowheads="1"/>
          </p:cNvSpPr>
          <p:nvPr/>
        </p:nvSpPr>
        <p:spPr bwMode="auto">
          <a:xfrm>
            <a:off x="4064000" y="2479675"/>
            <a:ext cx="41275" cy="47625"/>
          </a:xfrm>
          <a:prstGeom prst="ellipse">
            <a:avLst/>
          </a:prstGeom>
          <a:solidFill>
            <a:srgbClr val="FF0000"/>
          </a:solidFill>
          <a:ln w="3175">
            <a:solidFill>
              <a:srgbClr val="FF0000"/>
            </a:solidFill>
            <a:round/>
            <a:headEnd/>
            <a:tailEnd/>
          </a:ln>
        </p:spPr>
        <p:txBody>
          <a:bodyPr/>
          <a:lstStyle/>
          <a:p>
            <a:endParaRPr lang="en-US" sz="2000"/>
          </a:p>
        </p:txBody>
      </p:sp>
      <p:sp>
        <p:nvSpPr>
          <p:cNvPr id="4734061" name="Line 109"/>
          <p:cNvSpPr>
            <a:spLocks noChangeShapeType="1"/>
          </p:cNvSpPr>
          <p:nvPr/>
        </p:nvSpPr>
        <p:spPr bwMode="auto">
          <a:xfrm flipV="1">
            <a:off x="4344988" y="2592388"/>
            <a:ext cx="1587" cy="47625"/>
          </a:xfrm>
          <a:prstGeom prst="line">
            <a:avLst/>
          </a:prstGeom>
          <a:noFill/>
          <a:ln w="3175">
            <a:solidFill>
              <a:srgbClr val="FF0000"/>
            </a:solidFill>
            <a:round/>
            <a:headEnd/>
            <a:tailEnd/>
          </a:ln>
        </p:spPr>
        <p:txBody>
          <a:bodyPr/>
          <a:lstStyle/>
          <a:p>
            <a:endParaRPr lang="en-US" sz="2000"/>
          </a:p>
        </p:txBody>
      </p:sp>
      <p:sp>
        <p:nvSpPr>
          <p:cNvPr id="4734062" name="Line 110"/>
          <p:cNvSpPr>
            <a:spLocks noChangeShapeType="1"/>
          </p:cNvSpPr>
          <p:nvPr/>
        </p:nvSpPr>
        <p:spPr bwMode="auto">
          <a:xfrm>
            <a:off x="4329113" y="2592388"/>
            <a:ext cx="33337" cy="1587"/>
          </a:xfrm>
          <a:prstGeom prst="line">
            <a:avLst/>
          </a:prstGeom>
          <a:noFill/>
          <a:ln w="3175">
            <a:solidFill>
              <a:srgbClr val="FF0000"/>
            </a:solidFill>
            <a:round/>
            <a:headEnd/>
            <a:tailEnd/>
          </a:ln>
        </p:spPr>
        <p:txBody>
          <a:bodyPr/>
          <a:lstStyle/>
          <a:p>
            <a:endParaRPr lang="en-US" sz="2000"/>
          </a:p>
        </p:txBody>
      </p:sp>
      <p:sp>
        <p:nvSpPr>
          <p:cNvPr id="4734063" name="Line 111"/>
          <p:cNvSpPr>
            <a:spLocks noChangeShapeType="1"/>
          </p:cNvSpPr>
          <p:nvPr/>
        </p:nvSpPr>
        <p:spPr bwMode="auto">
          <a:xfrm>
            <a:off x="4344988" y="2640013"/>
            <a:ext cx="1587" cy="46037"/>
          </a:xfrm>
          <a:prstGeom prst="line">
            <a:avLst/>
          </a:prstGeom>
          <a:noFill/>
          <a:ln w="3175">
            <a:solidFill>
              <a:srgbClr val="FF0000"/>
            </a:solidFill>
            <a:round/>
            <a:headEnd/>
            <a:tailEnd/>
          </a:ln>
        </p:spPr>
        <p:txBody>
          <a:bodyPr/>
          <a:lstStyle/>
          <a:p>
            <a:endParaRPr lang="en-US" sz="2000"/>
          </a:p>
        </p:txBody>
      </p:sp>
      <p:sp>
        <p:nvSpPr>
          <p:cNvPr id="4734064" name="Line 112"/>
          <p:cNvSpPr>
            <a:spLocks noChangeShapeType="1"/>
          </p:cNvSpPr>
          <p:nvPr/>
        </p:nvSpPr>
        <p:spPr bwMode="auto">
          <a:xfrm>
            <a:off x="4329113" y="2686050"/>
            <a:ext cx="33337" cy="1588"/>
          </a:xfrm>
          <a:prstGeom prst="line">
            <a:avLst/>
          </a:prstGeom>
          <a:noFill/>
          <a:ln w="3175">
            <a:solidFill>
              <a:srgbClr val="FF0000"/>
            </a:solidFill>
            <a:round/>
            <a:headEnd/>
            <a:tailEnd/>
          </a:ln>
        </p:spPr>
        <p:txBody>
          <a:bodyPr/>
          <a:lstStyle/>
          <a:p>
            <a:endParaRPr lang="en-US" sz="2000"/>
          </a:p>
        </p:txBody>
      </p:sp>
      <p:sp>
        <p:nvSpPr>
          <p:cNvPr id="4734065" name="Oval 113"/>
          <p:cNvSpPr>
            <a:spLocks noChangeArrowheads="1"/>
          </p:cNvSpPr>
          <p:nvPr/>
        </p:nvSpPr>
        <p:spPr bwMode="auto">
          <a:xfrm>
            <a:off x="4324350" y="261620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066" name="Line 114"/>
          <p:cNvSpPr>
            <a:spLocks noChangeShapeType="1"/>
          </p:cNvSpPr>
          <p:nvPr/>
        </p:nvSpPr>
        <p:spPr bwMode="auto">
          <a:xfrm flipV="1">
            <a:off x="4605338" y="2578100"/>
            <a:ext cx="1587" cy="63500"/>
          </a:xfrm>
          <a:prstGeom prst="line">
            <a:avLst/>
          </a:prstGeom>
          <a:noFill/>
          <a:ln w="3175">
            <a:solidFill>
              <a:srgbClr val="FF0000"/>
            </a:solidFill>
            <a:round/>
            <a:headEnd/>
            <a:tailEnd/>
          </a:ln>
        </p:spPr>
        <p:txBody>
          <a:bodyPr/>
          <a:lstStyle/>
          <a:p>
            <a:endParaRPr lang="en-US" sz="2000"/>
          </a:p>
        </p:txBody>
      </p:sp>
      <p:sp>
        <p:nvSpPr>
          <p:cNvPr id="4734067" name="Line 115"/>
          <p:cNvSpPr>
            <a:spLocks noChangeShapeType="1"/>
          </p:cNvSpPr>
          <p:nvPr/>
        </p:nvSpPr>
        <p:spPr bwMode="auto">
          <a:xfrm>
            <a:off x="4591050" y="2578100"/>
            <a:ext cx="30163" cy="1588"/>
          </a:xfrm>
          <a:prstGeom prst="line">
            <a:avLst/>
          </a:prstGeom>
          <a:noFill/>
          <a:ln w="3175">
            <a:solidFill>
              <a:srgbClr val="FF0000"/>
            </a:solidFill>
            <a:round/>
            <a:headEnd/>
            <a:tailEnd/>
          </a:ln>
        </p:spPr>
        <p:txBody>
          <a:bodyPr/>
          <a:lstStyle/>
          <a:p>
            <a:endParaRPr lang="en-US" sz="2000"/>
          </a:p>
        </p:txBody>
      </p:sp>
      <p:sp>
        <p:nvSpPr>
          <p:cNvPr id="4734068" name="Line 116"/>
          <p:cNvSpPr>
            <a:spLocks noChangeShapeType="1"/>
          </p:cNvSpPr>
          <p:nvPr/>
        </p:nvSpPr>
        <p:spPr bwMode="auto">
          <a:xfrm>
            <a:off x="4605338" y="2641600"/>
            <a:ext cx="1587" cy="63500"/>
          </a:xfrm>
          <a:prstGeom prst="line">
            <a:avLst/>
          </a:prstGeom>
          <a:noFill/>
          <a:ln w="3175">
            <a:solidFill>
              <a:srgbClr val="FF0000"/>
            </a:solidFill>
            <a:round/>
            <a:headEnd/>
            <a:tailEnd/>
          </a:ln>
        </p:spPr>
        <p:txBody>
          <a:bodyPr/>
          <a:lstStyle/>
          <a:p>
            <a:endParaRPr lang="en-US" sz="2000"/>
          </a:p>
        </p:txBody>
      </p:sp>
      <p:sp>
        <p:nvSpPr>
          <p:cNvPr id="4734069" name="Line 117"/>
          <p:cNvSpPr>
            <a:spLocks noChangeShapeType="1"/>
          </p:cNvSpPr>
          <p:nvPr/>
        </p:nvSpPr>
        <p:spPr bwMode="auto">
          <a:xfrm>
            <a:off x="4591050" y="2705100"/>
            <a:ext cx="30163" cy="1588"/>
          </a:xfrm>
          <a:prstGeom prst="line">
            <a:avLst/>
          </a:prstGeom>
          <a:noFill/>
          <a:ln w="3175">
            <a:solidFill>
              <a:srgbClr val="FF0000"/>
            </a:solidFill>
            <a:round/>
            <a:headEnd/>
            <a:tailEnd/>
          </a:ln>
        </p:spPr>
        <p:txBody>
          <a:bodyPr/>
          <a:lstStyle/>
          <a:p>
            <a:endParaRPr lang="en-US" sz="2000"/>
          </a:p>
        </p:txBody>
      </p:sp>
      <p:sp>
        <p:nvSpPr>
          <p:cNvPr id="4734070" name="Oval 118"/>
          <p:cNvSpPr>
            <a:spLocks noChangeArrowheads="1"/>
          </p:cNvSpPr>
          <p:nvPr/>
        </p:nvSpPr>
        <p:spPr bwMode="auto">
          <a:xfrm>
            <a:off x="4584700" y="2617788"/>
            <a:ext cx="42863" cy="47625"/>
          </a:xfrm>
          <a:prstGeom prst="ellipse">
            <a:avLst/>
          </a:prstGeom>
          <a:solidFill>
            <a:srgbClr val="FF0000"/>
          </a:solidFill>
          <a:ln w="3175">
            <a:solidFill>
              <a:srgbClr val="FF0000"/>
            </a:solidFill>
            <a:round/>
            <a:headEnd/>
            <a:tailEnd/>
          </a:ln>
        </p:spPr>
        <p:txBody>
          <a:bodyPr/>
          <a:lstStyle/>
          <a:p>
            <a:endParaRPr lang="en-US" sz="2000"/>
          </a:p>
        </p:txBody>
      </p:sp>
      <p:sp>
        <p:nvSpPr>
          <p:cNvPr id="4734071" name="Line 119"/>
          <p:cNvSpPr>
            <a:spLocks noChangeShapeType="1"/>
          </p:cNvSpPr>
          <p:nvPr/>
        </p:nvSpPr>
        <p:spPr bwMode="auto">
          <a:xfrm flipV="1">
            <a:off x="4867275" y="2552700"/>
            <a:ext cx="1588" cy="60325"/>
          </a:xfrm>
          <a:prstGeom prst="line">
            <a:avLst/>
          </a:prstGeom>
          <a:noFill/>
          <a:ln w="3175">
            <a:solidFill>
              <a:srgbClr val="FF0000"/>
            </a:solidFill>
            <a:round/>
            <a:headEnd/>
            <a:tailEnd/>
          </a:ln>
        </p:spPr>
        <p:txBody>
          <a:bodyPr/>
          <a:lstStyle/>
          <a:p>
            <a:endParaRPr lang="en-US" sz="2000"/>
          </a:p>
        </p:txBody>
      </p:sp>
      <p:sp>
        <p:nvSpPr>
          <p:cNvPr id="4734072" name="Line 120"/>
          <p:cNvSpPr>
            <a:spLocks noChangeShapeType="1"/>
          </p:cNvSpPr>
          <p:nvPr/>
        </p:nvSpPr>
        <p:spPr bwMode="auto">
          <a:xfrm>
            <a:off x="4849813" y="2552700"/>
            <a:ext cx="33337" cy="1588"/>
          </a:xfrm>
          <a:prstGeom prst="line">
            <a:avLst/>
          </a:prstGeom>
          <a:noFill/>
          <a:ln w="3175">
            <a:solidFill>
              <a:srgbClr val="FF0000"/>
            </a:solidFill>
            <a:round/>
            <a:headEnd/>
            <a:tailEnd/>
          </a:ln>
        </p:spPr>
        <p:txBody>
          <a:bodyPr/>
          <a:lstStyle/>
          <a:p>
            <a:endParaRPr lang="en-US" sz="2000"/>
          </a:p>
        </p:txBody>
      </p:sp>
      <p:sp>
        <p:nvSpPr>
          <p:cNvPr id="4734073" name="Line 121"/>
          <p:cNvSpPr>
            <a:spLocks noChangeShapeType="1"/>
          </p:cNvSpPr>
          <p:nvPr/>
        </p:nvSpPr>
        <p:spPr bwMode="auto">
          <a:xfrm>
            <a:off x="4867275" y="2613025"/>
            <a:ext cx="1588" cy="60325"/>
          </a:xfrm>
          <a:prstGeom prst="line">
            <a:avLst/>
          </a:prstGeom>
          <a:noFill/>
          <a:ln w="3175">
            <a:solidFill>
              <a:srgbClr val="FF0000"/>
            </a:solidFill>
            <a:round/>
            <a:headEnd/>
            <a:tailEnd/>
          </a:ln>
        </p:spPr>
        <p:txBody>
          <a:bodyPr/>
          <a:lstStyle/>
          <a:p>
            <a:endParaRPr lang="en-US" sz="2000"/>
          </a:p>
        </p:txBody>
      </p:sp>
      <p:sp>
        <p:nvSpPr>
          <p:cNvPr id="4734074" name="Line 122"/>
          <p:cNvSpPr>
            <a:spLocks noChangeShapeType="1"/>
          </p:cNvSpPr>
          <p:nvPr/>
        </p:nvSpPr>
        <p:spPr bwMode="auto">
          <a:xfrm>
            <a:off x="4849813" y="2673350"/>
            <a:ext cx="33337" cy="1588"/>
          </a:xfrm>
          <a:prstGeom prst="line">
            <a:avLst/>
          </a:prstGeom>
          <a:noFill/>
          <a:ln w="3175">
            <a:solidFill>
              <a:srgbClr val="FF0000"/>
            </a:solidFill>
            <a:round/>
            <a:headEnd/>
            <a:tailEnd/>
          </a:ln>
        </p:spPr>
        <p:txBody>
          <a:bodyPr/>
          <a:lstStyle/>
          <a:p>
            <a:endParaRPr lang="en-US" sz="2000"/>
          </a:p>
        </p:txBody>
      </p:sp>
      <p:sp>
        <p:nvSpPr>
          <p:cNvPr id="4734075" name="Oval 123"/>
          <p:cNvSpPr>
            <a:spLocks noChangeArrowheads="1"/>
          </p:cNvSpPr>
          <p:nvPr/>
        </p:nvSpPr>
        <p:spPr bwMode="auto">
          <a:xfrm>
            <a:off x="4845050" y="258921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076" name="Line 124"/>
          <p:cNvSpPr>
            <a:spLocks noChangeShapeType="1"/>
          </p:cNvSpPr>
          <p:nvPr/>
        </p:nvSpPr>
        <p:spPr bwMode="auto">
          <a:xfrm flipV="1">
            <a:off x="5126038" y="2416175"/>
            <a:ext cx="1587" cy="133350"/>
          </a:xfrm>
          <a:prstGeom prst="line">
            <a:avLst/>
          </a:prstGeom>
          <a:noFill/>
          <a:ln w="3175">
            <a:solidFill>
              <a:srgbClr val="FF0000"/>
            </a:solidFill>
            <a:round/>
            <a:headEnd/>
            <a:tailEnd/>
          </a:ln>
        </p:spPr>
        <p:txBody>
          <a:bodyPr/>
          <a:lstStyle/>
          <a:p>
            <a:endParaRPr lang="en-US" sz="2000"/>
          </a:p>
        </p:txBody>
      </p:sp>
      <p:sp>
        <p:nvSpPr>
          <p:cNvPr id="4734077" name="Line 125"/>
          <p:cNvSpPr>
            <a:spLocks noChangeShapeType="1"/>
          </p:cNvSpPr>
          <p:nvPr/>
        </p:nvSpPr>
        <p:spPr bwMode="auto">
          <a:xfrm>
            <a:off x="5111750" y="2416175"/>
            <a:ext cx="31750" cy="1588"/>
          </a:xfrm>
          <a:prstGeom prst="line">
            <a:avLst/>
          </a:prstGeom>
          <a:noFill/>
          <a:ln w="3175">
            <a:solidFill>
              <a:srgbClr val="FF0000"/>
            </a:solidFill>
            <a:round/>
            <a:headEnd/>
            <a:tailEnd/>
          </a:ln>
        </p:spPr>
        <p:txBody>
          <a:bodyPr/>
          <a:lstStyle/>
          <a:p>
            <a:endParaRPr lang="en-US" sz="2000"/>
          </a:p>
        </p:txBody>
      </p:sp>
      <p:sp>
        <p:nvSpPr>
          <p:cNvPr id="4734078" name="Line 126"/>
          <p:cNvSpPr>
            <a:spLocks noChangeShapeType="1"/>
          </p:cNvSpPr>
          <p:nvPr/>
        </p:nvSpPr>
        <p:spPr bwMode="auto">
          <a:xfrm>
            <a:off x="5126038" y="2549525"/>
            <a:ext cx="1587" cy="133350"/>
          </a:xfrm>
          <a:prstGeom prst="line">
            <a:avLst/>
          </a:prstGeom>
          <a:noFill/>
          <a:ln w="3175">
            <a:solidFill>
              <a:srgbClr val="FF0000"/>
            </a:solidFill>
            <a:round/>
            <a:headEnd/>
            <a:tailEnd/>
          </a:ln>
        </p:spPr>
        <p:txBody>
          <a:bodyPr/>
          <a:lstStyle/>
          <a:p>
            <a:endParaRPr lang="en-US" sz="2000"/>
          </a:p>
        </p:txBody>
      </p:sp>
      <p:sp>
        <p:nvSpPr>
          <p:cNvPr id="4734079" name="Line 127"/>
          <p:cNvSpPr>
            <a:spLocks noChangeShapeType="1"/>
          </p:cNvSpPr>
          <p:nvPr/>
        </p:nvSpPr>
        <p:spPr bwMode="auto">
          <a:xfrm>
            <a:off x="5111750" y="2682875"/>
            <a:ext cx="31750" cy="1588"/>
          </a:xfrm>
          <a:prstGeom prst="line">
            <a:avLst/>
          </a:prstGeom>
          <a:noFill/>
          <a:ln w="3175">
            <a:solidFill>
              <a:srgbClr val="FF0000"/>
            </a:solidFill>
            <a:round/>
            <a:headEnd/>
            <a:tailEnd/>
          </a:ln>
        </p:spPr>
        <p:txBody>
          <a:bodyPr/>
          <a:lstStyle/>
          <a:p>
            <a:endParaRPr lang="en-US" sz="2000"/>
          </a:p>
        </p:txBody>
      </p:sp>
      <p:sp>
        <p:nvSpPr>
          <p:cNvPr id="4734080" name="Oval 128"/>
          <p:cNvSpPr>
            <a:spLocks noChangeArrowheads="1"/>
          </p:cNvSpPr>
          <p:nvPr/>
        </p:nvSpPr>
        <p:spPr bwMode="auto">
          <a:xfrm>
            <a:off x="5106988" y="252571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081" name="Line 129"/>
          <p:cNvSpPr>
            <a:spLocks noChangeShapeType="1"/>
          </p:cNvSpPr>
          <p:nvPr/>
        </p:nvSpPr>
        <p:spPr bwMode="auto">
          <a:xfrm flipV="1">
            <a:off x="5387975" y="2387600"/>
            <a:ext cx="1588" cy="163513"/>
          </a:xfrm>
          <a:prstGeom prst="line">
            <a:avLst/>
          </a:prstGeom>
          <a:noFill/>
          <a:ln w="3175">
            <a:solidFill>
              <a:srgbClr val="FF0000"/>
            </a:solidFill>
            <a:round/>
            <a:headEnd/>
            <a:tailEnd/>
          </a:ln>
        </p:spPr>
        <p:txBody>
          <a:bodyPr/>
          <a:lstStyle/>
          <a:p>
            <a:endParaRPr lang="en-US" sz="2000"/>
          </a:p>
        </p:txBody>
      </p:sp>
      <p:sp>
        <p:nvSpPr>
          <p:cNvPr id="4734082" name="Line 130"/>
          <p:cNvSpPr>
            <a:spLocks noChangeShapeType="1"/>
          </p:cNvSpPr>
          <p:nvPr/>
        </p:nvSpPr>
        <p:spPr bwMode="auto">
          <a:xfrm>
            <a:off x="5372100" y="2387600"/>
            <a:ext cx="31750" cy="1588"/>
          </a:xfrm>
          <a:prstGeom prst="line">
            <a:avLst/>
          </a:prstGeom>
          <a:noFill/>
          <a:ln w="3175">
            <a:solidFill>
              <a:srgbClr val="FF0000"/>
            </a:solidFill>
            <a:round/>
            <a:headEnd/>
            <a:tailEnd/>
          </a:ln>
        </p:spPr>
        <p:txBody>
          <a:bodyPr/>
          <a:lstStyle/>
          <a:p>
            <a:endParaRPr lang="en-US" sz="2000"/>
          </a:p>
        </p:txBody>
      </p:sp>
      <p:sp>
        <p:nvSpPr>
          <p:cNvPr id="4734083" name="Line 131"/>
          <p:cNvSpPr>
            <a:spLocks noChangeShapeType="1"/>
          </p:cNvSpPr>
          <p:nvPr/>
        </p:nvSpPr>
        <p:spPr bwMode="auto">
          <a:xfrm>
            <a:off x="5387975" y="2551113"/>
            <a:ext cx="1588" cy="163512"/>
          </a:xfrm>
          <a:prstGeom prst="line">
            <a:avLst/>
          </a:prstGeom>
          <a:noFill/>
          <a:ln w="3175">
            <a:solidFill>
              <a:srgbClr val="FF0000"/>
            </a:solidFill>
            <a:round/>
            <a:headEnd/>
            <a:tailEnd/>
          </a:ln>
        </p:spPr>
        <p:txBody>
          <a:bodyPr/>
          <a:lstStyle/>
          <a:p>
            <a:endParaRPr lang="en-US" sz="2000"/>
          </a:p>
        </p:txBody>
      </p:sp>
      <p:sp>
        <p:nvSpPr>
          <p:cNvPr id="4734084" name="Line 132"/>
          <p:cNvSpPr>
            <a:spLocks noChangeShapeType="1"/>
          </p:cNvSpPr>
          <p:nvPr/>
        </p:nvSpPr>
        <p:spPr bwMode="auto">
          <a:xfrm>
            <a:off x="5372100" y="2714625"/>
            <a:ext cx="31750" cy="1588"/>
          </a:xfrm>
          <a:prstGeom prst="line">
            <a:avLst/>
          </a:prstGeom>
          <a:noFill/>
          <a:ln w="3175">
            <a:solidFill>
              <a:srgbClr val="FF0000"/>
            </a:solidFill>
            <a:round/>
            <a:headEnd/>
            <a:tailEnd/>
          </a:ln>
        </p:spPr>
        <p:txBody>
          <a:bodyPr/>
          <a:lstStyle/>
          <a:p>
            <a:endParaRPr lang="en-US" sz="2000"/>
          </a:p>
        </p:txBody>
      </p:sp>
      <p:sp>
        <p:nvSpPr>
          <p:cNvPr id="4734085" name="Oval 133"/>
          <p:cNvSpPr>
            <a:spLocks noChangeArrowheads="1"/>
          </p:cNvSpPr>
          <p:nvPr/>
        </p:nvSpPr>
        <p:spPr bwMode="auto">
          <a:xfrm>
            <a:off x="5367338" y="252730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086" name="Line 134"/>
          <p:cNvSpPr>
            <a:spLocks noChangeShapeType="1"/>
          </p:cNvSpPr>
          <p:nvPr/>
        </p:nvSpPr>
        <p:spPr bwMode="auto">
          <a:xfrm flipV="1">
            <a:off x="5648325" y="2452688"/>
            <a:ext cx="1588" cy="123825"/>
          </a:xfrm>
          <a:prstGeom prst="line">
            <a:avLst/>
          </a:prstGeom>
          <a:noFill/>
          <a:ln w="3175">
            <a:solidFill>
              <a:srgbClr val="FF0000"/>
            </a:solidFill>
            <a:round/>
            <a:headEnd/>
            <a:tailEnd/>
          </a:ln>
        </p:spPr>
        <p:txBody>
          <a:bodyPr/>
          <a:lstStyle/>
          <a:p>
            <a:endParaRPr lang="en-US" sz="2000"/>
          </a:p>
        </p:txBody>
      </p:sp>
      <p:sp>
        <p:nvSpPr>
          <p:cNvPr id="4734087" name="Line 135"/>
          <p:cNvSpPr>
            <a:spLocks noChangeShapeType="1"/>
          </p:cNvSpPr>
          <p:nvPr/>
        </p:nvSpPr>
        <p:spPr bwMode="auto">
          <a:xfrm>
            <a:off x="5632450" y="2452688"/>
            <a:ext cx="33338" cy="1587"/>
          </a:xfrm>
          <a:prstGeom prst="line">
            <a:avLst/>
          </a:prstGeom>
          <a:noFill/>
          <a:ln w="3175">
            <a:solidFill>
              <a:srgbClr val="FF0000"/>
            </a:solidFill>
            <a:round/>
            <a:headEnd/>
            <a:tailEnd/>
          </a:ln>
        </p:spPr>
        <p:txBody>
          <a:bodyPr/>
          <a:lstStyle/>
          <a:p>
            <a:endParaRPr lang="en-US" sz="2000"/>
          </a:p>
        </p:txBody>
      </p:sp>
      <p:sp>
        <p:nvSpPr>
          <p:cNvPr id="4734088" name="Line 136"/>
          <p:cNvSpPr>
            <a:spLocks noChangeShapeType="1"/>
          </p:cNvSpPr>
          <p:nvPr/>
        </p:nvSpPr>
        <p:spPr bwMode="auto">
          <a:xfrm>
            <a:off x="5648325" y="2576513"/>
            <a:ext cx="1588" cy="122237"/>
          </a:xfrm>
          <a:prstGeom prst="line">
            <a:avLst/>
          </a:prstGeom>
          <a:noFill/>
          <a:ln w="3175">
            <a:solidFill>
              <a:srgbClr val="FF0000"/>
            </a:solidFill>
            <a:round/>
            <a:headEnd/>
            <a:tailEnd/>
          </a:ln>
        </p:spPr>
        <p:txBody>
          <a:bodyPr/>
          <a:lstStyle/>
          <a:p>
            <a:endParaRPr lang="en-US" sz="2000"/>
          </a:p>
        </p:txBody>
      </p:sp>
      <p:sp>
        <p:nvSpPr>
          <p:cNvPr id="4734089" name="Line 137"/>
          <p:cNvSpPr>
            <a:spLocks noChangeShapeType="1"/>
          </p:cNvSpPr>
          <p:nvPr/>
        </p:nvSpPr>
        <p:spPr bwMode="auto">
          <a:xfrm>
            <a:off x="5632450" y="2698750"/>
            <a:ext cx="33338" cy="1588"/>
          </a:xfrm>
          <a:prstGeom prst="line">
            <a:avLst/>
          </a:prstGeom>
          <a:noFill/>
          <a:ln w="3175">
            <a:solidFill>
              <a:srgbClr val="FF0000"/>
            </a:solidFill>
            <a:round/>
            <a:headEnd/>
            <a:tailEnd/>
          </a:ln>
        </p:spPr>
        <p:txBody>
          <a:bodyPr/>
          <a:lstStyle/>
          <a:p>
            <a:endParaRPr lang="en-US" sz="2000"/>
          </a:p>
        </p:txBody>
      </p:sp>
      <p:sp>
        <p:nvSpPr>
          <p:cNvPr id="4734090" name="Oval 138"/>
          <p:cNvSpPr>
            <a:spLocks noChangeArrowheads="1"/>
          </p:cNvSpPr>
          <p:nvPr/>
        </p:nvSpPr>
        <p:spPr bwMode="auto">
          <a:xfrm>
            <a:off x="5629275" y="255270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091" name="Line 139"/>
          <p:cNvSpPr>
            <a:spLocks noChangeShapeType="1"/>
          </p:cNvSpPr>
          <p:nvPr/>
        </p:nvSpPr>
        <p:spPr bwMode="auto">
          <a:xfrm flipV="1">
            <a:off x="5910263" y="2474913"/>
            <a:ext cx="1587" cy="115887"/>
          </a:xfrm>
          <a:prstGeom prst="line">
            <a:avLst/>
          </a:prstGeom>
          <a:noFill/>
          <a:ln w="3175">
            <a:solidFill>
              <a:srgbClr val="FF0000"/>
            </a:solidFill>
            <a:round/>
            <a:headEnd/>
            <a:tailEnd/>
          </a:ln>
        </p:spPr>
        <p:txBody>
          <a:bodyPr/>
          <a:lstStyle/>
          <a:p>
            <a:endParaRPr lang="en-US" sz="2000"/>
          </a:p>
        </p:txBody>
      </p:sp>
      <p:sp>
        <p:nvSpPr>
          <p:cNvPr id="4734092" name="Line 140"/>
          <p:cNvSpPr>
            <a:spLocks noChangeShapeType="1"/>
          </p:cNvSpPr>
          <p:nvPr/>
        </p:nvSpPr>
        <p:spPr bwMode="auto">
          <a:xfrm>
            <a:off x="5894388" y="2474913"/>
            <a:ext cx="30162" cy="1587"/>
          </a:xfrm>
          <a:prstGeom prst="line">
            <a:avLst/>
          </a:prstGeom>
          <a:noFill/>
          <a:ln w="3175">
            <a:solidFill>
              <a:srgbClr val="FF0000"/>
            </a:solidFill>
            <a:round/>
            <a:headEnd/>
            <a:tailEnd/>
          </a:ln>
        </p:spPr>
        <p:txBody>
          <a:bodyPr/>
          <a:lstStyle/>
          <a:p>
            <a:endParaRPr lang="en-US" sz="2000"/>
          </a:p>
        </p:txBody>
      </p:sp>
      <p:sp>
        <p:nvSpPr>
          <p:cNvPr id="4734093" name="Line 141"/>
          <p:cNvSpPr>
            <a:spLocks noChangeShapeType="1"/>
          </p:cNvSpPr>
          <p:nvPr/>
        </p:nvSpPr>
        <p:spPr bwMode="auto">
          <a:xfrm>
            <a:off x="5910263" y="2590800"/>
            <a:ext cx="1587" cy="114300"/>
          </a:xfrm>
          <a:prstGeom prst="line">
            <a:avLst/>
          </a:prstGeom>
          <a:noFill/>
          <a:ln w="3175">
            <a:solidFill>
              <a:srgbClr val="FF0000"/>
            </a:solidFill>
            <a:round/>
            <a:headEnd/>
            <a:tailEnd/>
          </a:ln>
        </p:spPr>
        <p:txBody>
          <a:bodyPr/>
          <a:lstStyle/>
          <a:p>
            <a:endParaRPr lang="en-US" sz="2000"/>
          </a:p>
        </p:txBody>
      </p:sp>
      <p:sp>
        <p:nvSpPr>
          <p:cNvPr id="4734094" name="Line 142"/>
          <p:cNvSpPr>
            <a:spLocks noChangeShapeType="1"/>
          </p:cNvSpPr>
          <p:nvPr/>
        </p:nvSpPr>
        <p:spPr bwMode="auto">
          <a:xfrm>
            <a:off x="5894388" y="2705100"/>
            <a:ext cx="30162" cy="1588"/>
          </a:xfrm>
          <a:prstGeom prst="line">
            <a:avLst/>
          </a:prstGeom>
          <a:noFill/>
          <a:ln w="3175">
            <a:solidFill>
              <a:srgbClr val="FF0000"/>
            </a:solidFill>
            <a:round/>
            <a:headEnd/>
            <a:tailEnd/>
          </a:ln>
        </p:spPr>
        <p:txBody>
          <a:bodyPr/>
          <a:lstStyle/>
          <a:p>
            <a:endParaRPr lang="en-US" sz="2000"/>
          </a:p>
        </p:txBody>
      </p:sp>
      <p:sp>
        <p:nvSpPr>
          <p:cNvPr id="4734095" name="Oval 143"/>
          <p:cNvSpPr>
            <a:spLocks noChangeArrowheads="1"/>
          </p:cNvSpPr>
          <p:nvPr/>
        </p:nvSpPr>
        <p:spPr bwMode="auto">
          <a:xfrm>
            <a:off x="5888038" y="2566988"/>
            <a:ext cx="42862" cy="46037"/>
          </a:xfrm>
          <a:prstGeom prst="ellipse">
            <a:avLst/>
          </a:prstGeom>
          <a:solidFill>
            <a:srgbClr val="FF0000"/>
          </a:solidFill>
          <a:ln w="3175">
            <a:solidFill>
              <a:srgbClr val="FF0000"/>
            </a:solidFill>
            <a:round/>
            <a:headEnd/>
            <a:tailEnd/>
          </a:ln>
        </p:spPr>
        <p:txBody>
          <a:bodyPr/>
          <a:lstStyle/>
          <a:p>
            <a:endParaRPr lang="en-US" sz="2000"/>
          </a:p>
        </p:txBody>
      </p:sp>
      <p:sp>
        <p:nvSpPr>
          <p:cNvPr id="4734096" name="Line 144"/>
          <p:cNvSpPr>
            <a:spLocks noChangeShapeType="1"/>
          </p:cNvSpPr>
          <p:nvPr/>
        </p:nvSpPr>
        <p:spPr bwMode="auto">
          <a:xfrm flipV="1">
            <a:off x="6170613" y="2425700"/>
            <a:ext cx="1587" cy="112713"/>
          </a:xfrm>
          <a:prstGeom prst="line">
            <a:avLst/>
          </a:prstGeom>
          <a:noFill/>
          <a:ln w="3175">
            <a:solidFill>
              <a:srgbClr val="FF0000"/>
            </a:solidFill>
            <a:round/>
            <a:headEnd/>
            <a:tailEnd/>
          </a:ln>
        </p:spPr>
        <p:txBody>
          <a:bodyPr/>
          <a:lstStyle/>
          <a:p>
            <a:endParaRPr lang="en-US" sz="2000"/>
          </a:p>
        </p:txBody>
      </p:sp>
      <p:sp>
        <p:nvSpPr>
          <p:cNvPr id="4734097" name="Line 145"/>
          <p:cNvSpPr>
            <a:spLocks noChangeShapeType="1"/>
          </p:cNvSpPr>
          <p:nvPr/>
        </p:nvSpPr>
        <p:spPr bwMode="auto">
          <a:xfrm>
            <a:off x="6153150" y="2425700"/>
            <a:ext cx="33338" cy="1588"/>
          </a:xfrm>
          <a:prstGeom prst="line">
            <a:avLst/>
          </a:prstGeom>
          <a:noFill/>
          <a:ln w="3175">
            <a:solidFill>
              <a:srgbClr val="FF0000"/>
            </a:solidFill>
            <a:round/>
            <a:headEnd/>
            <a:tailEnd/>
          </a:ln>
        </p:spPr>
        <p:txBody>
          <a:bodyPr/>
          <a:lstStyle/>
          <a:p>
            <a:endParaRPr lang="en-US" sz="2000"/>
          </a:p>
        </p:txBody>
      </p:sp>
      <p:sp>
        <p:nvSpPr>
          <p:cNvPr id="4734098" name="Line 146"/>
          <p:cNvSpPr>
            <a:spLocks noChangeShapeType="1"/>
          </p:cNvSpPr>
          <p:nvPr/>
        </p:nvSpPr>
        <p:spPr bwMode="auto">
          <a:xfrm>
            <a:off x="6170613" y="2538413"/>
            <a:ext cx="1587" cy="112712"/>
          </a:xfrm>
          <a:prstGeom prst="line">
            <a:avLst/>
          </a:prstGeom>
          <a:noFill/>
          <a:ln w="3175">
            <a:solidFill>
              <a:srgbClr val="FF0000"/>
            </a:solidFill>
            <a:round/>
            <a:headEnd/>
            <a:tailEnd/>
          </a:ln>
        </p:spPr>
        <p:txBody>
          <a:bodyPr/>
          <a:lstStyle/>
          <a:p>
            <a:endParaRPr lang="en-US" sz="2000"/>
          </a:p>
        </p:txBody>
      </p:sp>
      <p:sp>
        <p:nvSpPr>
          <p:cNvPr id="4734099" name="Line 147"/>
          <p:cNvSpPr>
            <a:spLocks noChangeShapeType="1"/>
          </p:cNvSpPr>
          <p:nvPr/>
        </p:nvSpPr>
        <p:spPr bwMode="auto">
          <a:xfrm>
            <a:off x="6153150" y="2651125"/>
            <a:ext cx="33338" cy="1588"/>
          </a:xfrm>
          <a:prstGeom prst="line">
            <a:avLst/>
          </a:prstGeom>
          <a:noFill/>
          <a:ln w="3175">
            <a:solidFill>
              <a:srgbClr val="FF0000"/>
            </a:solidFill>
            <a:round/>
            <a:headEnd/>
            <a:tailEnd/>
          </a:ln>
        </p:spPr>
        <p:txBody>
          <a:bodyPr/>
          <a:lstStyle/>
          <a:p>
            <a:endParaRPr lang="en-US" sz="2000"/>
          </a:p>
        </p:txBody>
      </p:sp>
      <p:sp>
        <p:nvSpPr>
          <p:cNvPr id="4734100" name="Oval 148"/>
          <p:cNvSpPr>
            <a:spLocks noChangeArrowheads="1"/>
          </p:cNvSpPr>
          <p:nvPr/>
        </p:nvSpPr>
        <p:spPr bwMode="auto">
          <a:xfrm>
            <a:off x="6149975" y="251460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101" name="Line 149"/>
          <p:cNvSpPr>
            <a:spLocks noChangeShapeType="1"/>
          </p:cNvSpPr>
          <p:nvPr/>
        </p:nvSpPr>
        <p:spPr bwMode="auto">
          <a:xfrm flipV="1">
            <a:off x="6430963" y="2373313"/>
            <a:ext cx="1587" cy="88900"/>
          </a:xfrm>
          <a:prstGeom prst="line">
            <a:avLst/>
          </a:prstGeom>
          <a:noFill/>
          <a:ln w="3175">
            <a:solidFill>
              <a:srgbClr val="FF0000"/>
            </a:solidFill>
            <a:round/>
            <a:headEnd/>
            <a:tailEnd/>
          </a:ln>
        </p:spPr>
        <p:txBody>
          <a:bodyPr/>
          <a:lstStyle/>
          <a:p>
            <a:endParaRPr lang="en-US" sz="2000"/>
          </a:p>
        </p:txBody>
      </p:sp>
      <p:sp>
        <p:nvSpPr>
          <p:cNvPr id="4734102" name="Line 150"/>
          <p:cNvSpPr>
            <a:spLocks noChangeShapeType="1"/>
          </p:cNvSpPr>
          <p:nvPr/>
        </p:nvSpPr>
        <p:spPr bwMode="auto">
          <a:xfrm>
            <a:off x="6415088" y="2373313"/>
            <a:ext cx="31750" cy="1587"/>
          </a:xfrm>
          <a:prstGeom prst="line">
            <a:avLst/>
          </a:prstGeom>
          <a:noFill/>
          <a:ln w="3175">
            <a:solidFill>
              <a:srgbClr val="FF0000"/>
            </a:solidFill>
            <a:round/>
            <a:headEnd/>
            <a:tailEnd/>
          </a:ln>
        </p:spPr>
        <p:txBody>
          <a:bodyPr/>
          <a:lstStyle/>
          <a:p>
            <a:endParaRPr lang="en-US" sz="2000"/>
          </a:p>
        </p:txBody>
      </p:sp>
      <p:sp>
        <p:nvSpPr>
          <p:cNvPr id="4734103" name="Line 151"/>
          <p:cNvSpPr>
            <a:spLocks noChangeShapeType="1"/>
          </p:cNvSpPr>
          <p:nvPr/>
        </p:nvSpPr>
        <p:spPr bwMode="auto">
          <a:xfrm>
            <a:off x="6430963" y="2462213"/>
            <a:ext cx="1587" cy="87312"/>
          </a:xfrm>
          <a:prstGeom prst="line">
            <a:avLst/>
          </a:prstGeom>
          <a:noFill/>
          <a:ln w="3175">
            <a:solidFill>
              <a:srgbClr val="FF0000"/>
            </a:solidFill>
            <a:round/>
            <a:headEnd/>
            <a:tailEnd/>
          </a:ln>
        </p:spPr>
        <p:txBody>
          <a:bodyPr/>
          <a:lstStyle/>
          <a:p>
            <a:endParaRPr lang="en-US" sz="2000"/>
          </a:p>
        </p:txBody>
      </p:sp>
      <p:sp>
        <p:nvSpPr>
          <p:cNvPr id="4734104" name="Line 152"/>
          <p:cNvSpPr>
            <a:spLocks noChangeShapeType="1"/>
          </p:cNvSpPr>
          <p:nvPr/>
        </p:nvSpPr>
        <p:spPr bwMode="auto">
          <a:xfrm>
            <a:off x="6415088" y="2549525"/>
            <a:ext cx="31750" cy="1588"/>
          </a:xfrm>
          <a:prstGeom prst="line">
            <a:avLst/>
          </a:prstGeom>
          <a:noFill/>
          <a:ln w="3175">
            <a:solidFill>
              <a:srgbClr val="FF0000"/>
            </a:solidFill>
            <a:round/>
            <a:headEnd/>
            <a:tailEnd/>
          </a:ln>
        </p:spPr>
        <p:txBody>
          <a:bodyPr/>
          <a:lstStyle/>
          <a:p>
            <a:endParaRPr lang="en-US" sz="2000"/>
          </a:p>
        </p:txBody>
      </p:sp>
      <p:sp>
        <p:nvSpPr>
          <p:cNvPr id="4734105" name="Oval 153"/>
          <p:cNvSpPr>
            <a:spLocks noChangeArrowheads="1"/>
          </p:cNvSpPr>
          <p:nvPr/>
        </p:nvSpPr>
        <p:spPr bwMode="auto">
          <a:xfrm>
            <a:off x="6410325" y="243840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106" name="Line 154"/>
          <p:cNvSpPr>
            <a:spLocks noChangeShapeType="1"/>
          </p:cNvSpPr>
          <p:nvPr/>
        </p:nvSpPr>
        <p:spPr bwMode="auto">
          <a:xfrm flipV="1">
            <a:off x="6691313" y="2486025"/>
            <a:ext cx="1587" cy="77788"/>
          </a:xfrm>
          <a:prstGeom prst="line">
            <a:avLst/>
          </a:prstGeom>
          <a:noFill/>
          <a:ln w="3175">
            <a:solidFill>
              <a:srgbClr val="FF0000"/>
            </a:solidFill>
            <a:round/>
            <a:headEnd/>
            <a:tailEnd/>
          </a:ln>
        </p:spPr>
        <p:txBody>
          <a:bodyPr/>
          <a:lstStyle/>
          <a:p>
            <a:endParaRPr lang="en-US" sz="2000"/>
          </a:p>
        </p:txBody>
      </p:sp>
      <p:sp>
        <p:nvSpPr>
          <p:cNvPr id="4734107" name="Line 155"/>
          <p:cNvSpPr>
            <a:spLocks noChangeShapeType="1"/>
          </p:cNvSpPr>
          <p:nvPr/>
        </p:nvSpPr>
        <p:spPr bwMode="auto">
          <a:xfrm>
            <a:off x="6675438" y="2486025"/>
            <a:ext cx="33337" cy="1588"/>
          </a:xfrm>
          <a:prstGeom prst="line">
            <a:avLst/>
          </a:prstGeom>
          <a:noFill/>
          <a:ln w="3175">
            <a:solidFill>
              <a:srgbClr val="FF0000"/>
            </a:solidFill>
            <a:round/>
            <a:headEnd/>
            <a:tailEnd/>
          </a:ln>
        </p:spPr>
        <p:txBody>
          <a:bodyPr/>
          <a:lstStyle/>
          <a:p>
            <a:endParaRPr lang="en-US" sz="2000"/>
          </a:p>
        </p:txBody>
      </p:sp>
      <p:sp>
        <p:nvSpPr>
          <p:cNvPr id="4734108" name="Line 156"/>
          <p:cNvSpPr>
            <a:spLocks noChangeShapeType="1"/>
          </p:cNvSpPr>
          <p:nvPr/>
        </p:nvSpPr>
        <p:spPr bwMode="auto">
          <a:xfrm>
            <a:off x="6691313" y="2563813"/>
            <a:ext cx="1587" cy="79375"/>
          </a:xfrm>
          <a:prstGeom prst="line">
            <a:avLst/>
          </a:prstGeom>
          <a:noFill/>
          <a:ln w="3175">
            <a:solidFill>
              <a:srgbClr val="FF0000"/>
            </a:solidFill>
            <a:round/>
            <a:headEnd/>
            <a:tailEnd/>
          </a:ln>
        </p:spPr>
        <p:txBody>
          <a:bodyPr/>
          <a:lstStyle/>
          <a:p>
            <a:endParaRPr lang="en-US" sz="2000"/>
          </a:p>
        </p:txBody>
      </p:sp>
      <p:sp>
        <p:nvSpPr>
          <p:cNvPr id="4734109" name="Line 157"/>
          <p:cNvSpPr>
            <a:spLocks noChangeShapeType="1"/>
          </p:cNvSpPr>
          <p:nvPr/>
        </p:nvSpPr>
        <p:spPr bwMode="auto">
          <a:xfrm>
            <a:off x="6675438" y="2643188"/>
            <a:ext cx="33337" cy="1587"/>
          </a:xfrm>
          <a:prstGeom prst="line">
            <a:avLst/>
          </a:prstGeom>
          <a:noFill/>
          <a:ln w="3175">
            <a:solidFill>
              <a:srgbClr val="FF0000"/>
            </a:solidFill>
            <a:round/>
            <a:headEnd/>
            <a:tailEnd/>
          </a:ln>
        </p:spPr>
        <p:txBody>
          <a:bodyPr/>
          <a:lstStyle/>
          <a:p>
            <a:endParaRPr lang="en-US" sz="2000"/>
          </a:p>
        </p:txBody>
      </p:sp>
      <p:sp>
        <p:nvSpPr>
          <p:cNvPr id="4734110" name="Oval 158"/>
          <p:cNvSpPr>
            <a:spLocks noChangeArrowheads="1"/>
          </p:cNvSpPr>
          <p:nvPr/>
        </p:nvSpPr>
        <p:spPr bwMode="auto">
          <a:xfrm>
            <a:off x="6672263" y="2540000"/>
            <a:ext cx="39687" cy="47625"/>
          </a:xfrm>
          <a:prstGeom prst="ellipse">
            <a:avLst/>
          </a:prstGeom>
          <a:solidFill>
            <a:srgbClr val="FF0000"/>
          </a:solidFill>
          <a:ln w="3175">
            <a:solidFill>
              <a:srgbClr val="FF0000"/>
            </a:solidFill>
            <a:round/>
            <a:headEnd/>
            <a:tailEnd/>
          </a:ln>
        </p:spPr>
        <p:txBody>
          <a:bodyPr/>
          <a:lstStyle/>
          <a:p>
            <a:endParaRPr lang="en-US" sz="2000"/>
          </a:p>
        </p:txBody>
      </p:sp>
      <p:sp>
        <p:nvSpPr>
          <p:cNvPr id="4734111" name="Line 159"/>
          <p:cNvSpPr>
            <a:spLocks noChangeShapeType="1"/>
          </p:cNvSpPr>
          <p:nvPr/>
        </p:nvSpPr>
        <p:spPr bwMode="auto">
          <a:xfrm flipV="1">
            <a:off x="6953250" y="2527300"/>
            <a:ext cx="0" cy="79375"/>
          </a:xfrm>
          <a:prstGeom prst="line">
            <a:avLst/>
          </a:prstGeom>
          <a:noFill/>
          <a:ln w="3175">
            <a:solidFill>
              <a:srgbClr val="FF0000"/>
            </a:solidFill>
            <a:round/>
            <a:headEnd/>
            <a:tailEnd/>
          </a:ln>
        </p:spPr>
        <p:txBody>
          <a:bodyPr/>
          <a:lstStyle/>
          <a:p>
            <a:endParaRPr lang="en-US" sz="2000"/>
          </a:p>
        </p:txBody>
      </p:sp>
      <p:sp>
        <p:nvSpPr>
          <p:cNvPr id="4734112" name="Line 160"/>
          <p:cNvSpPr>
            <a:spLocks noChangeShapeType="1"/>
          </p:cNvSpPr>
          <p:nvPr/>
        </p:nvSpPr>
        <p:spPr bwMode="auto">
          <a:xfrm>
            <a:off x="6937375" y="2527300"/>
            <a:ext cx="31750" cy="1588"/>
          </a:xfrm>
          <a:prstGeom prst="line">
            <a:avLst/>
          </a:prstGeom>
          <a:noFill/>
          <a:ln w="3175">
            <a:solidFill>
              <a:srgbClr val="FF0000"/>
            </a:solidFill>
            <a:round/>
            <a:headEnd/>
            <a:tailEnd/>
          </a:ln>
        </p:spPr>
        <p:txBody>
          <a:bodyPr/>
          <a:lstStyle/>
          <a:p>
            <a:endParaRPr lang="en-US" sz="2000"/>
          </a:p>
        </p:txBody>
      </p:sp>
      <p:sp>
        <p:nvSpPr>
          <p:cNvPr id="4734113" name="Line 161"/>
          <p:cNvSpPr>
            <a:spLocks noChangeShapeType="1"/>
          </p:cNvSpPr>
          <p:nvPr/>
        </p:nvSpPr>
        <p:spPr bwMode="auto">
          <a:xfrm>
            <a:off x="6953250" y="2606675"/>
            <a:ext cx="0" cy="77788"/>
          </a:xfrm>
          <a:prstGeom prst="line">
            <a:avLst/>
          </a:prstGeom>
          <a:noFill/>
          <a:ln w="3175">
            <a:solidFill>
              <a:srgbClr val="FF0000"/>
            </a:solidFill>
            <a:round/>
            <a:headEnd/>
            <a:tailEnd/>
          </a:ln>
        </p:spPr>
        <p:txBody>
          <a:bodyPr/>
          <a:lstStyle/>
          <a:p>
            <a:endParaRPr lang="en-US" sz="2000"/>
          </a:p>
        </p:txBody>
      </p:sp>
      <p:sp>
        <p:nvSpPr>
          <p:cNvPr id="4734114" name="Line 162"/>
          <p:cNvSpPr>
            <a:spLocks noChangeShapeType="1"/>
          </p:cNvSpPr>
          <p:nvPr/>
        </p:nvSpPr>
        <p:spPr bwMode="auto">
          <a:xfrm>
            <a:off x="6937375" y="2684463"/>
            <a:ext cx="31750" cy="1587"/>
          </a:xfrm>
          <a:prstGeom prst="line">
            <a:avLst/>
          </a:prstGeom>
          <a:noFill/>
          <a:ln w="3175">
            <a:solidFill>
              <a:schemeClr val="folHlink"/>
            </a:solidFill>
            <a:round/>
            <a:headEnd/>
            <a:tailEnd/>
          </a:ln>
        </p:spPr>
        <p:txBody>
          <a:bodyPr/>
          <a:lstStyle/>
          <a:p>
            <a:endParaRPr lang="en-US" sz="2000"/>
          </a:p>
        </p:txBody>
      </p:sp>
      <p:sp>
        <p:nvSpPr>
          <p:cNvPr id="4734115" name="Oval 163"/>
          <p:cNvSpPr>
            <a:spLocks noChangeArrowheads="1"/>
          </p:cNvSpPr>
          <p:nvPr/>
        </p:nvSpPr>
        <p:spPr bwMode="auto">
          <a:xfrm>
            <a:off x="6932613" y="258286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116" name="Rectangle 164"/>
          <p:cNvSpPr>
            <a:spLocks noChangeArrowheads="1"/>
          </p:cNvSpPr>
          <p:nvPr/>
        </p:nvSpPr>
        <p:spPr bwMode="auto">
          <a:xfrm>
            <a:off x="3824288" y="4983163"/>
            <a:ext cx="3336925" cy="1277937"/>
          </a:xfrm>
          <a:prstGeom prst="rect">
            <a:avLst/>
          </a:prstGeom>
          <a:noFill/>
          <a:ln w="9525">
            <a:noFill/>
            <a:miter lim="800000"/>
            <a:headEnd/>
            <a:tailEnd/>
          </a:ln>
        </p:spPr>
        <p:txBody>
          <a:bodyPr/>
          <a:lstStyle/>
          <a:p>
            <a:endParaRPr lang="en-US" sz="2000"/>
          </a:p>
        </p:txBody>
      </p:sp>
      <p:sp>
        <p:nvSpPr>
          <p:cNvPr id="4734117" name="Rectangle 165"/>
          <p:cNvSpPr>
            <a:spLocks noChangeArrowheads="1"/>
          </p:cNvSpPr>
          <p:nvPr/>
        </p:nvSpPr>
        <p:spPr bwMode="auto">
          <a:xfrm>
            <a:off x="3863975" y="4818063"/>
            <a:ext cx="1511300"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Arial" charset="0"/>
              </a:rPr>
              <a:t>Amphetamine</a:t>
            </a:r>
            <a:r>
              <a:rPr lang="en-US" sz="1100">
                <a:solidFill>
                  <a:srgbClr val="000000"/>
                </a:solidFill>
                <a:effectLst/>
                <a:latin typeface="Arial" charset="0"/>
              </a:rPr>
              <a:t> </a:t>
            </a:r>
            <a:r>
              <a:rPr lang="en-US" sz="1100">
                <a:solidFill>
                  <a:srgbClr val="FFFFFF"/>
                </a:solidFill>
                <a:effectLst/>
                <a:latin typeface="Arial" charset="0"/>
              </a:rPr>
              <a:t>1.0 mg/kg</a:t>
            </a:r>
            <a:endParaRPr lang="en-US" sz="2400">
              <a:solidFill>
                <a:srgbClr val="FFFFFF"/>
              </a:solidFill>
              <a:effectLst/>
            </a:endParaRPr>
          </a:p>
        </p:txBody>
      </p:sp>
      <p:sp>
        <p:nvSpPr>
          <p:cNvPr id="4734118" name="Rectangle 166"/>
          <p:cNvSpPr>
            <a:spLocks noChangeArrowheads="1"/>
          </p:cNvSpPr>
          <p:nvPr/>
        </p:nvSpPr>
        <p:spPr bwMode="auto">
          <a:xfrm>
            <a:off x="5137150" y="6553200"/>
            <a:ext cx="846138" cy="152400"/>
          </a:xfrm>
          <a:prstGeom prst="rect">
            <a:avLst/>
          </a:prstGeom>
          <a:noFill/>
          <a:ln w="9525">
            <a:noFill/>
            <a:miter lim="800000"/>
            <a:headEnd/>
            <a:tailEnd/>
          </a:ln>
        </p:spPr>
        <p:txBody>
          <a:bodyPr wrap="none" lIns="0" tIns="0" rIns="0" bIns="0">
            <a:spAutoFit/>
          </a:bodyPr>
          <a:lstStyle/>
          <a:p>
            <a:r>
              <a:rPr lang="en-US" sz="1000">
                <a:solidFill>
                  <a:srgbClr val="FFFFFF"/>
                </a:solidFill>
                <a:effectLst/>
                <a:latin typeface="Arial" charset="0"/>
              </a:rPr>
              <a:t>Time (minutes)</a:t>
            </a:r>
            <a:endParaRPr lang="en-US" sz="2400">
              <a:solidFill>
                <a:srgbClr val="FFFFFF"/>
              </a:solidFill>
              <a:effectLst/>
            </a:endParaRPr>
          </a:p>
        </p:txBody>
      </p:sp>
      <p:sp>
        <p:nvSpPr>
          <p:cNvPr id="4734119" name="Line 167"/>
          <p:cNvSpPr>
            <a:spLocks noChangeShapeType="1"/>
          </p:cNvSpPr>
          <p:nvPr/>
        </p:nvSpPr>
        <p:spPr bwMode="auto">
          <a:xfrm>
            <a:off x="3824288" y="6261100"/>
            <a:ext cx="3336925" cy="1588"/>
          </a:xfrm>
          <a:prstGeom prst="line">
            <a:avLst/>
          </a:prstGeom>
          <a:noFill/>
          <a:ln w="3175">
            <a:solidFill>
              <a:schemeClr val="bg1"/>
            </a:solidFill>
            <a:round/>
            <a:headEnd/>
            <a:tailEnd/>
          </a:ln>
        </p:spPr>
        <p:txBody>
          <a:bodyPr/>
          <a:lstStyle/>
          <a:p>
            <a:endParaRPr lang="en-US" sz="2000"/>
          </a:p>
        </p:txBody>
      </p:sp>
      <p:sp>
        <p:nvSpPr>
          <p:cNvPr id="4734120" name="Line 168"/>
          <p:cNvSpPr>
            <a:spLocks noChangeShapeType="1"/>
          </p:cNvSpPr>
          <p:nvPr/>
        </p:nvSpPr>
        <p:spPr bwMode="auto">
          <a:xfrm flipV="1">
            <a:off x="3824288" y="6261100"/>
            <a:ext cx="1587" cy="26988"/>
          </a:xfrm>
          <a:prstGeom prst="line">
            <a:avLst/>
          </a:prstGeom>
          <a:noFill/>
          <a:ln w="3175">
            <a:solidFill>
              <a:schemeClr val="bg1"/>
            </a:solidFill>
            <a:round/>
            <a:headEnd/>
            <a:tailEnd/>
          </a:ln>
        </p:spPr>
        <p:txBody>
          <a:bodyPr/>
          <a:lstStyle/>
          <a:p>
            <a:endParaRPr lang="en-US" sz="2000"/>
          </a:p>
        </p:txBody>
      </p:sp>
      <p:sp>
        <p:nvSpPr>
          <p:cNvPr id="4734121" name="Line 169"/>
          <p:cNvSpPr>
            <a:spLocks noChangeShapeType="1"/>
          </p:cNvSpPr>
          <p:nvPr/>
        </p:nvSpPr>
        <p:spPr bwMode="auto">
          <a:xfrm flipV="1">
            <a:off x="4083050" y="6261100"/>
            <a:ext cx="1588" cy="26988"/>
          </a:xfrm>
          <a:prstGeom prst="line">
            <a:avLst/>
          </a:prstGeom>
          <a:noFill/>
          <a:ln w="3175">
            <a:solidFill>
              <a:schemeClr val="bg1"/>
            </a:solidFill>
            <a:round/>
            <a:headEnd/>
            <a:tailEnd/>
          </a:ln>
        </p:spPr>
        <p:txBody>
          <a:bodyPr/>
          <a:lstStyle/>
          <a:p>
            <a:endParaRPr lang="en-US" sz="2000"/>
          </a:p>
        </p:txBody>
      </p:sp>
      <p:sp>
        <p:nvSpPr>
          <p:cNvPr id="4734122" name="Line 170"/>
          <p:cNvSpPr>
            <a:spLocks noChangeShapeType="1"/>
          </p:cNvSpPr>
          <p:nvPr/>
        </p:nvSpPr>
        <p:spPr bwMode="auto">
          <a:xfrm flipV="1">
            <a:off x="4344988" y="6261100"/>
            <a:ext cx="1587" cy="26988"/>
          </a:xfrm>
          <a:prstGeom prst="line">
            <a:avLst/>
          </a:prstGeom>
          <a:noFill/>
          <a:ln w="3175">
            <a:solidFill>
              <a:schemeClr val="bg1"/>
            </a:solidFill>
            <a:round/>
            <a:headEnd/>
            <a:tailEnd/>
          </a:ln>
        </p:spPr>
        <p:txBody>
          <a:bodyPr/>
          <a:lstStyle/>
          <a:p>
            <a:endParaRPr lang="en-US" sz="2000"/>
          </a:p>
        </p:txBody>
      </p:sp>
      <p:sp>
        <p:nvSpPr>
          <p:cNvPr id="4734123" name="Line 171"/>
          <p:cNvSpPr>
            <a:spLocks noChangeShapeType="1"/>
          </p:cNvSpPr>
          <p:nvPr/>
        </p:nvSpPr>
        <p:spPr bwMode="auto">
          <a:xfrm flipV="1">
            <a:off x="4605338" y="6261100"/>
            <a:ext cx="1587" cy="26988"/>
          </a:xfrm>
          <a:prstGeom prst="line">
            <a:avLst/>
          </a:prstGeom>
          <a:noFill/>
          <a:ln w="3175">
            <a:solidFill>
              <a:schemeClr val="bg1"/>
            </a:solidFill>
            <a:round/>
            <a:headEnd/>
            <a:tailEnd/>
          </a:ln>
        </p:spPr>
        <p:txBody>
          <a:bodyPr/>
          <a:lstStyle/>
          <a:p>
            <a:endParaRPr lang="en-US" sz="2000"/>
          </a:p>
        </p:txBody>
      </p:sp>
      <p:sp>
        <p:nvSpPr>
          <p:cNvPr id="4734124" name="Line 172"/>
          <p:cNvSpPr>
            <a:spLocks noChangeShapeType="1"/>
          </p:cNvSpPr>
          <p:nvPr/>
        </p:nvSpPr>
        <p:spPr bwMode="auto">
          <a:xfrm flipV="1">
            <a:off x="4867275" y="6261100"/>
            <a:ext cx="1588" cy="26988"/>
          </a:xfrm>
          <a:prstGeom prst="line">
            <a:avLst/>
          </a:prstGeom>
          <a:noFill/>
          <a:ln w="3175">
            <a:solidFill>
              <a:schemeClr val="bg1"/>
            </a:solidFill>
            <a:round/>
            <a:headEnd/>
            <a:tailEnd/>
          </a:ln>
        </p:spPr>
        <p:txBody>
          <a:bodyPr/>
          <a:lstStyle/>
          <a:p>
            <a:endParaRPr lang="en-US" sz="2000"/>
          </a:p>
        </p:txBody>
      </p:sp>
      <p:sp>
        <p:nvSpPr>
          <p:cNvPr id="4734125" name="Line 173"/>
          <p:cNvSpPr>
            <a:spLocks noChangeShapeType="1"/>
          </p:cNvSpPr>
          <p:nvPr/>
        </p:nvSpPr>
        <p:spPr bwMode="auto">
          <a:xfrm flipV="1">
            <a:off x="5126038" y="6261100"/>
            <a:ext cx="1587" cy="26988"/>
          </a:xfrm>
          <a:prstGeom prst="line">
            <a:avLst/>
          </a:prstGeom>
          <a:noFill/>
          <a:ln w="3175">
            <a:solidFill>
              <a:schemeClr val="bg1"/>
            </a:solidFill>
            <a:round/>
            <a:headEnd/>
            <a:tailEnd/>
          </a:ln>
        </p:spPr>
        <p:txBody>
          <a:bodyPr/>
          <a:lstStyle/>
          <a:p>
            <a:endParaRPr lang="en-US" sz="2000"/>
          </a:p>
        </p:txBody>
      </p:sp>
      <p:sp>
        <p:nvSpPr>
          <p:cNvPr id="4734126" name="Line 174"/>
          <p:cNvSpPr>
            <a:spLocks noChangeShapeType="1"/>
          </p:cNvSpPr>
          <p:nvPr/>
        </p:nvSpPr>
        <p:spPr bwMode="auto">
          <a:xfrm flipV="1">
            <a:off x="5387975" y="6261100"/>
            <a:ext cx="1588" cy="26988"/>
          </a:xfrm>
          <a:prstGeom prst="line">
            <a:avLst/>
          </a:prstGeom>
          <a:noFill/>
          <a:ln w="3175">
            <a:solidFill>
              <a:schemeClr val="bg1"/>
            </a:solidFill>
            <a:round/>
            <a:headEnd/>
            <a:tailEnd/>
          </a:ln>
        </p:spPr>
        <p:txBody>
          <a:bodyPr/>
          <a:lstStyle/>
          <a:p>
            <a:endParaRPr lang="en-US" sz="2000"/>
          </a:p>
        </p:txBody>
      </p:sp>
      <p:sp>
        <p:nvSpPr>
          <p:cNvPr id="4734127" name="Line 175"/>
          <p:cNvSpPr>
            <a:spLocks noChangeShapeType="1"/>
          </p:cNvSpPr>
          <p:nvPr/>
        </p:nvSpPr>
        <p:spPr bwMode="auto">
          <a:xfrm flipV="1">
            <a:off x="5648325" y="6261100"/>
            <a:ext cx="1588" cy="26988"/>
          </a:xfrm>
          <a:prstGeom prst="line">
            <a:avLst/>
          </a:prstGeom>
          <a:noFill/>
          <a:ln w="3175">
            <a:solidFill>
              <a:schemeClr val="bg1"/>
            </a:solidFill>
            <a:round/>
            <a:headEnd/>
            <a:tailEnd/>
          </a:ln>
        </p:spPr>
        <p:txBody>
          <a:bodyPr/>
          <a:lstStyle/>
          <a:p>
            <a:endParaRPr lang="en-US" sz="2000"/>
          </a:p>
        </p:txBody>
      </p:sp>
      <p:sp>
        <p:nvSpPr>
          <p:cNvPr id="4734128" name="Line 176"/>
          <p:cNvSpPr>
            <a:spLocks noChangeShapeType="1"/>
          </p:cNvSpPr>
          <p:nvPr/>
        </p:nvSpPr>
        <p:spPr bwMode="auto">
          <a:xfrm flipV="1">
            <a:off x="5910263" y="6261100"/>
            <a:ext cx="1587" cy="26988"/>
          </a:xfrm>
          <a:prstGeom prst="line">
            <a:avLst/>
          </a:prstGeom>
          <a:noFill/>
          <a:ln w="3175">
            <a:solidFill>
              <a:schemeClr val="bg1"/>
            </a:solidFill>
            <a:round/>
            <a:headEnd/>
            <a:tailEnd/>
          </a:ln>
        </p:spPr>
        <p:txBody>
          <a:bodyPr/>
          <a:lstStyle/>
          <a:p>
            <a:endParaRPr lang="en-US" sz="2000"/>
          </a:p>
        </p:txBody>
      </p:sp>
      <p:sp>
        <p:nvSpPr>
          <p:cNvPr id="4734129" name="Line 177"/>
          <p:cNvSpPr>
            <a:spLocks noChangeShapeType="1"/>
          </p:cNvSpPr>
          <p:nvPr/>
        </p:nvSpPr>
        <p:spPr bwMode="auto">
          <a:xfrm flipV="1">
            <a:off x="6170613" y="6261100"/>
            <a:ext cx="1587" cy="26988"/>
          </a:xfrm>
          <a:prstGeom prst="line">
            <a:avLst/>
          </a:prstGeom>
          <a:noFill/>
          <a:ln w="3175">
            <a:solidFill>
              <a:schemeClr val="bg1"/>
            </a:solidFill>
            <a:round/>
            <a:headEnd/>
            <a:tailEnd/>
          </a:ln>
        </p:spPr>
        <p:txBody>
          <a:bodyPr/>
          <a:lstStyle/>
          <a:p>
            <a:endParaRPr lang="en-US" sz="2000"/>
          </a:p>
        </p:txBody>
      </p:sp>
      <p:sp>
        <p:nvSpPr>
          <p:cNvPr id="4734130" name="Line 178"/>
          <p:cNvSpPr>
            <a:spLocks noChangeShapeType="1"/>
          </p:cNvSpPr>
          <p:nvPr/>
        </p:nvSpPr>
        <p:spPr bwMode="auto">
          <a:xfrm flipV="1">
            <a:off x="6430963" y="6261100"/>
            <a:ext cx="1587" cy="26988"/>
          </a:xfrm>
          <a:prstGeom prst="line">
            <a:avLst/>
          </a:prstGeom>
          <a:noFill/>
          <a:ln w="3175">
            <a:solidFill>
              <a:schemeClr val="bg1"/>
            </a:solidFill>
            <a:round/>
            <a:headEnd/>
            <a:tailEnd/>
          </a:ln>
        </p:spPr>
        <p:txBody>
          <a:bodyPr/>
          <a:lstStyle/>
          <a:p>
            <a:endParaRPr lang="en-US" sz="2000"/>
          </a:p>
        </p:txBody>
      </p:sp>
      <p:sp>
        <p:nvSpPr>
          <p:cNvPr id="4734131" name="Line 179"/>
          <p:cNvSpPr>
            <a:spLocks noChangeShapeType="1"/>
          </p:cNvSpPr>
          <p:nvPr/>
        </p:nvSpPr>
        <p:spPr bwMode="auto">
          <a:xfrm flipV="1">
            <a:off x="6691313" y="6261100"/>
            <a:ext cx="1587" cy="26988"/>
          </a:xfrm>
          <a:prstGeom prst="line">
            <a:avLst/>
          </a:prstGeom>
          <a:noFill/>
          <a:ln w="3175">
            <a:solidFill>
              <a:schemeClr val="bg1"/>
            </a:solidFill>
            <a:round/>
            <a:headEnd/>
            <a:tailEnd/>
          </a:ln>
        </p:spPr>
        <p:txBody>
          <a:bodyPr/>
          <a:lstStyle/>
          <a:p>
            <a:endParaRPr lang="en-US" sz="2000"/>
          </a:p>
        </p:txBody>
      </p:sp>
      <p:sp>
        <p:nvSpPr>
          <p:cNvPr id="4734132" name="Line 180"/>
          <p:cNvSpPr>
            <a:spLocks noChangeShapeType="1"/>
          </p:cNvSpPr>
          <p:nvPr/>
        </p:nvSpPr>
        <p:spPr bwMode="auto">
          <a:xfrm flipV="1">
            <a:off x="6953250" y="6261100"/>
            <a:ext cx="0" cy="26988"/>
          </a:xfrm>
          <a:prstGeom prst="line">
            <a:avLst/>
          </a:prstGeom>
          <a:noFill/>
          <a:ln w="3175">
            <a:solidFill>
              <a:schemeClr val="bg1"/>
            </a:solidFill>
            <a:round/>
            <a:headEnd/>
            <a:tailEnd/>
          </a:ln>
        </p:spPr>
        <p:txBody>
          <a:bodyPr/>
          <a:lstStyle/>
          <a:p>
            <a:endParaRPr lang="en-US" sz="2000"/>
          </a:p>
        </p:txBody>
      </p:sp>
      <p:sp>
        <p:nvSpPr>
          <p:cNvPr id="4734133" name="Rectangle 181"/>
          <p:cNvSpPr>
            <a:spLocks noChangeArrowheads="1"/>
          </p:cNvSpPr>
          <p:nvPr/>
        </p:nvSpPr>
        <p:spPr bwMode="auto">
          <a:xfrm>
            <a:off x="3798888" y="6340475"/>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0</a:t>
            </a:r>
            <a:endParaRPr lang="en-US" sz="2400">
              <a:solidFill>
                <a:srgbClr val="FFFFFF"/>
              </a:solidFill>
              <a:effectLst/>
            </a:endParaRPr>
          </a:p>
        </p:txBody>
      </p:sp>
      <p:sp>
        <p:nvSpPr>
          <p:cNvPr id="4734134" name="Rectangle 182"/>
          <p:cNvSpPr>
            <a:spLocks noChangeArrowheads="1"/>
          </p:cNvSpPr>
          <p:nvPr/>
        </p:nvSpPr>
        <p:spPr bwMode="auto">
          <a:xfrm>
            <a:off x="4059238" y="6340475"/>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a:t>
            </a:r>
            <a:endParaRPr lang="en-US" sz="2400">
              <a:solidFill>
                <a:srgbClr val="FFFFFF"/>
              </a:solidFill>
              <a:effectLst/>
            </a:endParaRPr>
          </a:p>
        </p:txBody>
      </p:sp>
      <p:sp>
        <p:nvSpPr>
          <p:cNvPr id="4734135" name="Rectangle 183"/>
          <p:cNvSpPr>
            <a:spLocks noChangeArrowheads="1"/>
          </p:cNvSpPr>
          <p:nvPr/>
        </p:nvSpPr>
        <p:spPr bwMode="auto">
          <a:xfrm>
            <a:off x="4294188"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10</a:t>
            </a:r>
            <a:endParaRPr lang="en-US" sz="2400">
              <a:solidFill>
                <a:srgbClr val="FFFFFF"/>
              </a:solidFill>
              <a:effectLst/>
            </a:endParaRPr>
          </a:p>
        </p:txBody>
      </p:sp>
      <p:sp>
        <p:nvSpPr>
          <p:cNvPr id="4734136" name="Rectangle 184"/>
          <p:cNvSpPr>
            <a:spLocks noChangeArrowheads="1"/>
          </p:cNvSpPr>
          <p:nvPr/>
        </p:nvSpPr>
        <p:spPr bwMode="auto">
          <a:xfrm>
            <a:off x="4554538"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15</a:t>
            </a:r>
            <a:endParaRPr lang="en-US" sz="2400">
              <a:solidFill>
                <a:srgbClr val="FFFFFF"/>
              </a:solidFill>
              <a:effectLst/>
            </a:endParaRPr>
          </a:p>
        </p:txBody>
      </p:sp>
      <p:sp>
        <p:nvSpPr>
          <p:cNvPr id="4734137" name="Rectangle 185"/>
          <p:cNvSpPr>
            <a:spLocks noChangeArrowheads="1"/>
          </p:cNvSpPr>
          <p:nvPr/>
        </p:nvSpPr>
        <p:spPr bwMode="auto">
          <a:xfrm>
            <a:off x="4816475"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20</a:t>
            </a:r>
            <a:endParaRPr lang="en-US" sz="2400">
              <a:solidFill>
                <a:srgbClr val="FFFFFF"/>
              </a:solidFill>
              <a:effectLst/>
            </a:endParaRPr>
          </a:p>
        </p:txBody>
      </p:sp>
      <p:sp>
        <p:nvSpPr>
          <p:cNvPr id="4734138" name="Rectangle 186"/>
          <p:cNvSpPr>
            <a:spLocks noChangeArrowheads="1"/>
          </p:cNvSpPr>
          <p:nvPr/>
        </p:nvSpPr>
        <p:spPr bwMode="auto">
          <a:xfrm>
            <a:off x="5075238"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25</a:t>
            </a:r>
            <a:endParaRPr lang="en-US" sz="2400">
              <a:solidFill>
                <a:srgbClr val="FFFFFF"/>
              </a:solidFill>
              <a:effectLst/>
            </a:endParaRPr>
          </a:p>
        </p:txBody>
      </p:sp>
      <p:sp>
        <p:nvSpPr>
          <p:cNvPr id="4734139" name="Rectangle 187"/>
          <p:cNvSpPr>
            <a:spLocks noChangeArrowheads="1"/>
          </p:cNvSpPr>
          <p:nvPr/>
        </p:nvSpPr>
        <p:spPr bwMode="auto">
          <a:xfrm>
            <a:off x="5338763"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30</a:t>
            </a:r>
            <a:endParaRPr lang="en-US" sz="2400">
              <a:solidFill>
                <a:srgbClr val="FFFFFF"/>
              </a:solidFill>
              <a:effectLst/>
            </a:endParaRPr>
          </a:p>
        </p:txBody>
      </p:sp>
      <p:sp>
        <p:nvSpPr>
          <p:cNvPr id="4734140" name="Rectangle 188"/>
          <p:cNvSpPr>
            <a:spLocks noChangeArrowheads="1"/>
          </p:cNvSpPr>
          <p:nvPr/>
        </p:nvSpPr>
        <p:spPr bwMode="auto">
          <a:xfrm>
            <a:off x="5597525"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35</a:t>
            </a:r>
            <a:endParaRPr lang="en-US" sz="2400">
              <a:solidFill>
                <a:srgbClr val="FFFFFF"/>
              </a:solidFill>
              <a:effectLst/>
            </a:endParaRPr>
          </a:p>
        </p:txBody>
      </p:sp>
      <p:sp>
        <p:nvSpPr>
          <p:cNvPr id="4734141" name="Rectangle 189"/>
          <p:cNvSpPr>
            <a:spLocks noChangeArrowheads="1"/>
          </p:cNvSpPr>
          <p:nvPr/>
        </p:nvSpPr>
        <p:spPr bwMode="auto">
          <a:xfrm>
            <a:off x="5859463"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40</a:t>
            </a:r>
            <a:endParaRPr lang="en-US" sz="2400">
              <a:solidFill>
                <a:srgbClr val="FFFFFF"/>
              </a:solidFill>
              <a:effectLst/>
            </a:endParaRPr>
          </a:p>
        </p:txBody>
      </p:sp>
      <p:sp>
        <p:nvSpPr>
          <p:cNvPr id="4734142" name="Rectangle 190"/>
          <p:cNvSpPr>
            <a:spLocks noChangeArrowheads="1"/>
          </p:cNvSpPr>
          <p:nvPr/>
        </p:nvSpPr>
        <p:spPr bwMode="auto">
          <a:xfrm>
            <a:off x="6119813"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45</a:t>
            </a:r>
            <a:endParaRPr lang="en-US" sz="2400">
              <a:solidFill>
                <a:srgbClr val="FFFFFF"/>
              </a:solidFill>
              <a:effectLst/>
            </a:endParaRPr>
          </a:p>
        </p:txBody>
      </p:sp>
      <p:sp>
        <p:nvSpPr>
          <p:cNvPr id="4734143" name="Rectangle 191"/>
          <p:cNvSpPr>
            <a:spLocks noChangeArrowheads="1"/>
          </p:cNvSpPr>
          <p:nvPr/>
        </p:nvSpPr>
        <p:spPr bwMode="auto">
          <a:xfrm>
            <a:off x="6380163"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50</a:t>
            </a:r>
            <a:endParaRPr lang="en-US" sz="2400">
              <a:solidFill>
                <a:srgbClr val="FFFFFF"/>
              </a:solidFill>
              <a:effectLst/>
            </a:endParaRPr>
          </a:p>
        </p:txBody>
      </p:sp>
      <p:sp>
        <p:nvSpPr>
          <p:cNvPr id="4734144" name="Rectangle 192"/>
          <p:cNvSpPr>
            <a:spLocks noChangeArrowheads="1"/>
          </p:cNvSpPr>
          <p:nvPr/>
        </p:nvSpPr>
        <p:spPr bwMode="auto">
          <a:xfrm>
            <a:off x="6642100"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55</a:t>
            </a:r>
            <a:endParaRPr lang="en-US" sz="2400">
              <a:solidFill>
                <a:srgbClr val="FFFFFF"/>
              </a:solidFill>
              <a:effectLst/>
            </a:endParaRPr>
          </a:p>
        </p:txBody>
      </p:sp>
      <p:sp>
        <p:nvSpPr>
          <p:cNvPr id="4734145" name="Rectangle 193"/>
          <p:cNvSpPr>
            <a:spLocks noChangeArrowheads="1"/>
          </p:cNvSpPr>
          <p:nvPr/>
        </p:nvSpPr>
        <p:spPr bwMode="auto">
          <a:xfrm>
            <a:off x="6902450" y="634047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60</a:t>
            </a:r>
            <a:endParaRPr lang="en-US" sz="2400">
              <a:solidFill>
                <a:srgbClr val="FFFFFF"/>
              </a:solidFill>
              <a:effectLst/>
            </a:endParaRPr>
          </a:p>
        </p:txBody>
      </p:sp>
      <p:sp>
        <p:nvSpPr>
          <p:cNvPr id="4734146" name="Line 194"/>
          <p:cNvSpPr>
            <a:spLocks noChangeShapeType="1"/>
          </p:cNvSpPr>
          <p:nvPr/>
        </p:nvSpPr>
        <p:spPr bwMode="auto">
          <a:xfrm flipV="1">
            <a:off x="3824288" y="4983163"/>
            <a:ext cx="1587" cy="1277937"/>
          </a:xfrm>
          <a:prstGeom prst="line">
            <a:avLst/>
          </a:prstGeom>
          <a:noFill/>
          <a:ln w="3175">
            <a:solidFill>
              <a:schemeClr val="bg1"/>
            </a:solidFill>
            <a:round/>
            <a:headEnd/>
            <a:tailEnd/>
          </a:ln>
        </p:spPr>
        <p:txBody>
          <a:bodyPr/>
          <a:lstStyle/>
          <a:p>
            <a:endParaRPr lang="en-US" sz="2000"/>
          </a:p>
        </p:txBody>
      </p:sp>
      <p:sp>
        <p:nvSpPr>
          <p:cNvPr id="4734147" name="Line 195"/>
          <p:cNvSpPr>
            <a:spLocks noChangeShapeType="1"/>
          </p:cNvSpPr>
          <p:nvPr/>
        </p:nvSpPr>
        <p:spPr bwMode="auto">
          <a:xfrm>
            <a:off x="3800475" y="6261100"/>
            <a:ext cx="23813" cy="1588"/>
          </a:xfrm>
          <a:prstGeom prst="line">
            <a:avLst/>
          </a:prstGeom>
          <a:noFill/>
          <a:ln w="3175">
            <a:solidFill>
              <a:schemeClr val="bg1"/>
            </a:solidFill>
            <a:round/>
            <a:headEnd/>
            <a:tailEnd/>
          </a:ln>
        </p:spPr>
        <p:txBody>
          <a:bodyPr/>
          <a:lstStyle/>
          <a:p>
            <a:endParaRPr lang="en-US" sz="2000"/>
          </a:p>
        </p:txBody>
      </p:sp>
      <p:sp>
        <p:nvSpPr>
          <p:cNvPr id="4734148" name="Line 196"/>
          <p:cNvSpPr>
            <a:spLocks noChangeShapeType="1"/>
          </p:cNvSpPr>
          <p:nvPr/>
        </p:nvSpPr>
        <p:spPr bwMode="auto">
          <a:xfrm>
            <a:off x="3800475" y="5976938"/>
            <a:ext cx="23813" cy="1587"/>
          </a:xfrm>
          <a:prstGeom prst="line">
            <a:avLst/>
          </a:prstGeom>
          <a:noFill/>
          <a:ln w="3175">
            <a:solidFill>
              <a:schemeClr val="bg1"/>
            </a:solidFill>
            <a:round/>
            <a:headEnd/>
            <a:tailEnd/>
          </a:ln>
        </p:spPr>
        <p:txBody>
          <a:bodyPr/>
          <a:lstStyle/>
          <a:p>
            <a:endParaRPr lang="en-US" sz="2000"/>
          </a:p>
        </p:txBody>
      </p:sp>
      <p:sp>
        <p:nvSpPr>
          <p:cNvPr id="4734149" name="Line 197"/>
          <p:cNvSpPr>
            <a:spLocks noChangeShapeType="1"/>
          </p:cNvSpPr>
          <p:nvPr/>
        </p:nvSpPr>
        <p:spPr bwMode="auto">
          <a:xfrm>
            <a:off x="3800475" y="5692775"/>
            <a:ext cx="23813" cy="1588"/>
          </a:xfrm>
          <a:prstGeom prst="line">
            <a:avLst/>
          </a:prstGeom>
          <a:noFill/>
          <a:ln w="3175">
            <a:solidFill>
              <a:schemeClr val="bg1"/>
            </a:solidFill>
            <a:round/>
            <a:headEnd/>
            <a:tailEnd/>
          </a:ln>
        </p:spPr>
        <p:txBody>
          <a:bodyPr/>
          <a:lstStyle/>
          <a:p>
            <a:endParaRPr lang="en-US" sz="2000"/>
          </a:p>
        </p:txBody>
      </p:sp>
      <p:sp>
        <p:nvSpPr>
          <p:cNvPr id="4734150" name="Line 198"/>
          <p:cNvSpPr>
            <a:spLocks noChangeShapeType="1"/>
          </p:cNvSpPr>
          <p:nvPr/>
        </p:nvSpPr>
        <p:spPr bwMode="auto">
          <a:xfrm>
            <a:off x="3800475" y="5408613"/>
            <a:ext cx="23813" cy="1587"/>
          </a:xfrm>
          <a:prstGeom prst="line">
            <a:avLst/>
          </a:prstGeom>
          <a:noFill/>
          <a:ln w="3175">
            <a:solidFill>
              <a:schemeClr val="bg1"/>
            </a:solidFill>
            <a:round/>
            <a:headEnd/>
            <a:tailEnd/>
          </a:ln>
        </p:spPr>
        <p:txBody>
          <a:bodyPr/>
          <a:lstStyle/>
          <a:p>
            <a:endParaRPr lang="en-US" sz="2000"/>
          </a:p>
        </p:txBody>
      </p:sp>
      <p:sp>
        <p:nvSpPr>
          <p:cNvPr id="4734151" name="Line 199"/>
          <p:cNvSpPr>
            <a:spLocks noChangeShapeType="1"/>
          </p:cNvSpPr>
          <p:nvPr/>
        </p:nvSpPr>
        <p:spPr bwMode="auto">
          <a:xfrm>
            <a:off x="3800475" y="5124450"/>
            <a:ext cx="23813" cy="1588"/>
          </a:xfrm>
          <a:prstGeom prst="line">
            <a:avLst/>
          </a:prstGeom>
          <a:noFill/>
          <a:ln w="3175">
            <a:solidFill>
              <a:schemeClr val="bg1"/>
            </a:solidFill>
            <a:round/>
            <a:headEnd/>
            <a:tailEnd/>
          </a:ln>
        </p:spPr>
        <p:txBody>
          <a:bodyPr/>
          <a:lstStyle/>
          <a:p>
            <a:endParaRPr lang="en-US" sz="2000"/>
          </a:p>
        </p:txBody>
      </p:sp>
      <p:sp>
        <p:nvSpPr>
          <p:cNvPr id="4734152" name="Rectangle 200"/>
          <p:cNvSpPr>
            <a:spLocks noChangeArrowheads="1"/>
          </p:cNvSpPr>
          <p:nvPr/>
        </p:nvSpPr>
        <p:spPr bwMode="auto">
          <a:xfrm>
            <a:off x="3703638" y="6203950"/>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0</a:t>
            </a:r>
            <a:endParaRPr lang="en-US" sz="2400">
              <a:solidFill>
                <a:srgbClr val="FFFFFF"/>
              </a:solidFill>
              <a:effectLst/>
            </a:endParaRPr>
          </a:p>
        </p:txBody>
      </p:sp>
      <p:sp>
        <p:nvSpPr>
          <p:cNvPr id="4734153" name="Rectangle 201"/>
          <p:cNvSpPr>
            <a:spLocks noChangeArrowheads="1"/>
          </p:cNvSpPr>
          <p:nvPr/>
        </p:nvSpPr>
        <p:spPr bwMode="auto">
          <a:xfrm>
            <a:off x="3602038" y="5919788"/>
            <a:ext cx="171450" cy="122237"/>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200</a:t>
            </a:r>
            <a:endParaRPr lang="en-US" sz="2400">
              <a:solidFill>
                <a:srgbClr val="FFFFFF"/>
              </a:solidFill>
              <a:effectLst/>
            </a:endParaRPr>
          </a:p>
        </p:txBody>
      </p:sp>
      <p:sp>
        <p:nvSpPr>
          <p:cNvPr id="4734154" name="Rectangle 202"/>
          <p:cNvSpPr>
            <a:spLocks noChangeArrowheads="1"/>
          </p:cNvSpPr>
          <p:nvPr/>
        </p:nvSpPr>
        <p:spPr bwMode="auto">
          <a:xfrm>
            <a:off x="3602038" y="5635625"/>
            <a:ext cx="1714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400</a:t>
            </a:r>
            <a:endParaRPr lang="en-US" sz="2400">
              <a:solidFill>
                <a:srgbClr val="FFFFFF"/>
              </a:solidFill>
              <a:effectLst/>
            </a:endParaRPr>
          </a:p>
        </p:txBody>
      </p:sp>
      <p:sp>
        <p:nvSpPr>
          <p:cNvPr id="4734155" name="Rectangle 203"/>
          <p:cNvSpPr>
            <a:spLocks noChangeArrowheads="1"/>
          </p:cNvSpPr>
          <p:nvPr/>
        </p:nvSpPr>
        <p:spPr bwMode="auto">
          <a:xfrm>
            <a:off x="3602038" y="5351463"/>
            <a:ext cx="171450" cy="122237"/>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600</a:t>
            </a:r>
            <a:endParaRPr lang="en-US" sz="2400">
              <a:solidFill>
                <a:srgbClr val="FFFFFF"/>
              </a:solidFill>
              <a:effectLst/>
            </a:endParaRPr>
          </a:p>
        </p:txBody>
      </p:sp>
      <p:sp>
        <p:nvSpPr>
          <p:cNvPr id="4734156" name="Rectangle 204"/>
          <p:cNvSpPr>
            <a:spLocks noChangeArrowheads="1"/>
          </p:cNvSpPr>
          <p:nvPr/>
        </p:nvSpPr>
        <p:spPr bwMode="auto">
          <a:xfrm>
            <a:off x="3602038" y="5067300"/>
            <a:ext cx="1714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800</a:t>
            </a:r>
            <a:endParaRPr lang="en-US" sz="2400">
              <a:solidFill>
                <a:srgbClr val="FFFFFF"/>
              </a:solidFill>
              <a:effectLst/>
            </a:endParaRPr>
          </a:p>
        </p:txBody>
      </p:sp>
      <p:sp>
        <p:nvSpPr>
          <p:cNvPr id="4734157" name="Freeform 205"/>
          <p:cNvSpPr>
            <a:spLocks/>
          </p:cNvSpPr>
          <p:nvPr/>
        </p:nvSpPr>
        <p:spPr bwMode="auto">
          <a:xfrm flipV="1">
            <a:off x="4083050" y="5337175"/>
            <a:ext cx="2870200" cy="655638"/>
          </a:xfrm>
          <a:custGeom>
            <a:avLst/>
            <a:gdLst/>
            <a:ahLst/>
            <a:cxnLst>
              <a:cxn ang="0">
                <a:pos x="0" y="0"/>
              </a:cxn>
              <a:cxn ang="0">
                <a:pos x="397" y="587"/>
              </a:cxn>
              <a:cxn ang="0">
                <a:pos x="794" y="594"/>
              </a:cxn>
              <a:cxn ang="0">
                <a:pos x="1191" y="650"/>
              </a:cxn>
              <a:cxn ang="0">
                <a:pos x="1588" y="821"/>
              </a:cxn>
              <a:cxn ang="0">
                <a:pos x="1986" y="887"/>
              </a:cxn>
              <a:cxn ang="0">
                <a:pos x="2383" y="785"/>
              </a:cxn>
              <a:cxn ang="0">
                <a:pos x="2780" y="818"/>
              </a:cxn>
              <a:cxn ang="0">
                <a:pos x="3177" y="797"/>
              </a:cxn>
              <a:cxn ang="0">
                <a:pos x="3574" y="735"/>
              </a:cxn>
              <a:cxn ang="0">
                <a:pos x="3972" y="547"/>
              </a:cxn>
              <a:cxn ang="0">
                <a:pos x="4369" y="538"/>
              </a:cxn>
            </a:cxnLst>
            <a:rect l="0" t="0" r="r" b="b"/>
            <a:pathLst>
              <a:path w="4369" h="887">
                <a:moveTo>
                  <a:pt x="0" y="0"/>
                </a:moveTo>
                <a:lnTo>
                  <a:pt x="397" y="587"/>
                </a:lnTo>
                <a:lnTo>
                  <a:pt x="794" y="594"/>
                </a:lnTo>
                <a:lnTo>
                  <a:pt x="1191" y="650"/>
                </a:lnTo>
                <a:lnTo>
                  <a:pt x="1588" y="821"/>
                </a:lnTo>
                <a:lnTo>
                  <a:pt x="1986" y="887"/>
                </a:lnTo>
                <a:lnTo>
                  <a:pt x="2383" y="785"/>
                </a:lnTo>
                <a:lnTo>
                  <a:pt x="2780" y="818"/>
                </a:lnTo>
                <a:lnTo>
                  <a:pt x="3177" y="797"/>
                </a:lnTo>
                <a:lnTo>
                  <a:pt x="3574" y="735"/>
                </a:lnTo>
                <a:lnTo>
                  <a:pt x="3972" y="547"/>
                </a:lnTo>
                <a:lnTo>
                  <a:pt x="4369" y="538"/>
                </a:lnTo>
              </a:path>
            </a:pathLst>
          </a:custGeom>
          <a:noFill/>
          <a:ln w="4763">
            <a:solidFill>
              <a:schemeClr val="folHlink"/>
            </a:solidFill>
            <a:prstDash val="solid"/>
            <a:round/>
            <a:headEnd/>
            <a:tailEnd/>
          </a:ln>
        </p:spPr>
        <p:txBody>
          <a:bodyPr/>
          <a:lstStyle/>
          <a:p>
            <a:endParaRPr lang="en-US" sz="2000"/>
          </a:p>
        </p:txBody>
      </p:sp>
      <p:sp>
        <p:nvSpPr>
          <p:cNvPr id="4734158" name="Line 206"/>
          <p:cNvSpPr>
            <a:spLocks noChangeShapeType="1"/>
          </p:cNvSpPr>
          <p:nvPr/>
        </p:nvSpPr>
        <p:spPr bwMode="auto">
          <a:xfrm flipV="1">
            <a:off x="4083050" y="5929313"/>
            <a:ext cx="1588" cy="63500"/>
          </a:xfrm>
          <a:prstGeom prst="line">
            <a:avLst/>
          </a:prstGeom>
          <a:noFill/>
          <a:ln w="3175">
            <a:solidFill>
              <a:srgbClr val="000000"/>
            </a:solidFill>
            <a:round/>
            <a:headEnd/>
            <a:tailEnd/>
          </a:ln>
        </p:spPr>
        <p:txBody>
          <a:bodyPr/>
          <a:lstStyle/>
          <a:p>
            <a:endParaRPr lang="en-US" sz="2000"/>
          </a:p>
        </p:txBody>
      </p:sp>
      <p:sp>
        <p:nvSpPr>
          <p:cNvPr id="4734159" name="Line 207"/>
          <p:cNvSpPr>
            <a:spLocks noChangeShapeType="1"/>
          </p:cNvSpPr>
          <p:nvPr/>
        </p:nvSpPr>
        <p:spPr bwMode="auto">
          <a:xfrm>
            <a:off x="4068763" y="5929313"/>
            <a:ext cx="31750" cy="1587"/>
          </a:xfrm>
          <a:prstGeom prst="line">
            <a:avLst/>
          </a:prstGeom>
          <a:noFill/>
          <a:ln w="3175">
            <a:solidFill>
              <a:srgbClr val="000000"/>
            </a:solidFill>
            <a:round/>
            <a:headEnd/>
            <a:tailEnd/>
          </a:ln>
        </p:spPr>
        <p:txBody>
          <a:bodyPr/>
          <a:lstStyle/>
          <a:p>
            <a:endParaRPr lang="en-US" sz="2000"/>
          </a:p>
        </p:txBody>
      </p:sp>
      <p:sp>
        <p:nvSpPr>
          <p:cNvPr id="4734160" name="Line 208"/>
          <p:cNvSpPr>
            <a:spLocks noChangeShapeType="1"/>
          </p:cNvSpPr>
          <p:nvPr/>
        </p:nvSpPr>
        <p:spPr bwMode="auto">
          <a:xfrm>
            <a:off x="4083050" y="5992813"/>
            <a:ext cx="1588" cy="63500"/>
          </a:xfrm>
          <a:prstGeom prst="line">
            <a:avLst/>
          </a:prstGeom>
          <a:noFill/>
          <a:ln w="3175">
            <a:solidFill>
              <a:schemeClr val="folHlink"/>
            </a:solidFill>
            <a:round/>
            <a:headEnd/>
            <a:tailEnd/>
          </a:ln>
        </p:spPr>
        <p:txBody>
          <a:bodyPr/>
          <a:lstStyle/>
          <a:p>
            <a:endParaRPr lang="en-US" sz="2000"/>
          </a:p>
        </p:txBody>
      </p:sp>
      <p:sp>
        <p:nvSpPr>
          <p:cNvPr id="4734161" name="Line 209"/>
          <p:cNvSpPr>
            <a:spLocks noChangeShapeType="1"/>
          </p:cNvSpPr>
          <p:nvPr/>
        </p:nvSpPr>
        <p:spPr bwMode="auto">
          <a:xfrm>
            <a:off x="4068763" y="6056313"/>
            <a:ext cx="31750" cy="1587"/>
          </a:xfrm>
          <a:prstGeom prst="line">
            <a:avLst/>
          </a:prstGeom>
          <a:noFill/>
          <a:ln w="3175">
            <a:solidFill>
              <a:schemeClr val="folHlink"/>
            </a:solidFill>
            <a:round/>
            <a:headEnd/>
            <a:tailEnd/>
          </a:ln>
        </p:spPr>
        <p:txBody>
          <a:bodyPr/>
          <a:lstStyle/>
          <a:p>
            <a:endParaRPr lang="en-US" sz="2000"/>
          </a:p>
        </p:txBody>
      </p:sp>
      <p:sp>
        <p:nvSpPr>
          <p:cNvPr id="4734162" name="Oval 210"/>
          <p:cNvSpPr>
            <a:spLocks noChangeArrowheads="1"/>
          </p:cNvSpPr>
          <p:nvPr/>
        </p:nvSpPr>
        <p:spPr bwMode="auto">
          <a:xfrm>
            <a:off x="4064000" y="5969000"/>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163" name="Line 211"/>
          <p:cNvSpPr>
            <a:spLocks noChangeShapeType="1"/>
          </p:cNvSpPr>
          <p:nvPr/>
        </p:nvSpPr>
        <p:spPr bwMode="auto">
          <a:xfrm flipV="1">
            <a:off x="4344988" y="5424488"/>
            <a:ext cx="1587" cy="134937"/>
          </a:xfrm>
          <a:prstGeom prst="line">
            <a:avLst/>
          </a:prstGeom>
          <a:noFill/>
          <a:ln w="3175">
            <a:solidFill>
              <a:schemeClr val="folHlink"/>
            </a:solidFill>
            <a:round/>
            <a:headEnd/>
            <a:tailEnd/>
          </a:ln>
        </p:spPr>
        <p:txBody>
          <a:bodyPr/>
          <a:lstStyle/>
          <a:p>
            <a:endParaRPr lang="en-US" sz="2000"/>
          </a:p>
        </p:txBody>
      </p:sp>
      <p:sp>
        <p:nvSpPr>
          <p:cNvPr id="4734164" name="Line 212"/>
          <p:cNvSpPr>
            <a:spLocks noChangeShapeType="1"/>
          </p:cNvSpPr>
          <p:nvPr/>
        </p:nvSpPr>
        <p:spPr bwMode="auto">
          <a:xfrm>
            <a:off x="4329113" y="5424488"/>
            <a:ext cx="33337" cy="1587"/>
          </a:xfrm>
          <a:prstGeom prst="line">
            <a:avLst/>
          </a:prstGeom>
          <a:noFill/>
          <a:ln w="3175">
            <a:solidFill>
              <a:schemeClr val="folHlink"/>
            </a:solidFill>
            <a:round/>
            <a:headEnd/>
            <a:tailEnd/>
          </a:ln>
        </p:spPr>
        <p:txBody>
          <a:bodyPr/>
          <a:lstStyle/>
          <a:p>
            <a:endParaRPr lang="en-US" sz="2000"/>
          </a:p>
        </p:txBody>
      </p:sp>
      <p:sp>
        <p:nvSpPr>
          <p:cNvPr id="4734165" name="Line 213"/>
          <p:cNvSpPr>
            <a:spLocks noChangeShapeType="1"/>
          </p:cNvSpPr>
          <p:nvPr/>
        </p:nvSpPr>
        <p:spPr bwMode="auto">
          <a:xfrm>
            <a:off x="4344988" y="5559425"/>
            <a:ext cx="1587" cy="133350"/>
          </a:xfrm>
          <a:prstGeom prst="line">
            <a:avLst/>
          </a:prstGeom>
          <a:noFill/>
          <a:ln w="3175">
            <a:solidFill>
              <a:schemeClr val="folHlink"/>
            </a:solidFill>
            <a:round/>
            <a:headEnd/>
            <a:tailEnd/>
          </a:ln>
        </p:spPr>
        <p:txBody>
          <a:bodyPr/>
          <a:lstStyle/>
          <a:p>
            <a:endParaRPr lang="en-US" sz="2000"/>
          </a:p>
        </p:txBody>
      </p:sp>
      <p:sp>
        <p:nvSpPr>
          <p:cNvPr id="4734166" name="Line 214"/>
          <p:cNvSpPr>
            <a:spLocks noChangeShapeType="1"/>
          </p:cNvSpPr>
          <p:nvPr/>
        </p:nvSpPr>
        <p:spPr bwMode="auto">
          <a:xfrm>
            <a:off x="4329113" y="5692775"/>
            <a:ext cx="33337" cy="1588"/>
          </a:xfrm>
          <a:prstGeom prst="line">
            <a:avLst/>
          </a:prstGeom>
          <a:noFill/>
          <a:ln w="3175">
            <a:solidFill>
              <a:schemeClr val="folHlink"/>
            </a:solidFill>
            <a:round/>
            <a:headEnd/>
            <a:tailEnd/>
          </a:ln>
        </p:spPr>
        <p:txBody>
          <a:bodyPr/>
          <a:lstStyle/>
          <a:p>
            <a:endParaRPr lang="en-US" sz="2000"/>
          </a:p>
        </p:txBody>
      </p:sp>
      <p:sp>
        <p:nvSpPr>
          <p:cNvPr id="4734167" name="Oval 215"/>
          <p:cNvSpPr>
            <a:spLocks noChangeArrowheads="1"/>
          </p:cNvSpPr>
          <p:nvPr/>
        </p:nvSpPr>
        <p:spPr bwMode="auto">
          <a:xfrm>
            <a:off x="4324350" y="5535613"/>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168" name="Line 216"/>
          <p:cNvSpPr>
            <a:spLocks noChangeShapeType="1"/>
          </p:cNvSpPr>
          <p:nvPr/>
        </p:nvSpPr>
        <p:spPr bwMode="auto">
          <a:xfrm flipV="1">
            <a:off x="4605338" y="5422900"/>
            <a:ext cx="1587" cy="130175"/>
          </a:xfrm>
          <a:prstGeom prst="line">
            <a:avLst/>
          </a:prstGeom>
          <a:noFill/>
          <a:ln w="3175">
            <a:solidFill>
              <a:schemeClr val="folHlink"/>
            </a:solidFill>
            <a:round/>
            <a:headEnd/>
            <a:tailEnd/>
          </a:ln>
        </p:spPr>
        <p:txBody>
          <a:bodyPr/>
          <a:lstStyle/>
          <a:p>
            <a:endParaRPr lang="en-US" sz="2000"/>
          </a:p>
        </p:txBody>
      </p:sp>
      <p:sp>
        <p:nvSpPr>
          <p:cNvPr id="4734169" name="Line 217"/>
          <p:cNvSpPr>
            <a:spLocks noChangeShapeType="1"/>
          </p:cNvSpPr>
          <p:nvPr/>
        </p:nvSpPr>
        <p:spPr bwMode="auto">
          <a:xfrm>
            <a:off x="4591050" y="5422900"/>
            <a:ext cx="30163" cy="1588"/>
          </a:xfrm>
          <a:prstGeom prst="line">
            <a:avLst/>
          </a:prstGeom>
          <a:noFill/>
          <a:ln w="3175">
            <a:solidFill>
              <a:schemeClr val="folHlink"/>
            </a:solidFill>
            <a:round/>
            <a:headEnd/>
            <a:tailEnd/>
          </a:ln>
        </p:spPr>
        <p:txBody>
          <a:bodyPr/>
          <a:lstStyle/>
          <a:p>
            <a:endParaRPr lang="en-US" sz="2000"/>
          </a:p>
        </p:txBody>
      </p:sp>
      <p:sp>
        <p:nvSpPr>
          <p:cNvPr id="4734170" name="Line 218"/>
          <p:cNvSpPr>
            <a:spLocks noChangeShapeType="1"/>
          </p:cNvSpPr>
          <p:nvPr/>
        </p:nvSpPr>
        <p:spPr bwMode="auto">
          <a:xfrm>
            <a:off x="4605338" y="5553075"/>
            <a:ext cx="1587" cy="131763"/>
          </a:xfrm>
          <a:prstGeom prst="line">
            <a:avLst/>
          </a:prstGeom>
          <a:noFill/>
          <a:ln w="3175">
            <a:solidFill>
              <a:srgbClr val="000000"/>
            </a:solidFill>
            <a:round/>
            <a:headEnd/>
            <a:tailEnd/>
          </a:ln>
        </p:spPr>
        <p:txBody>
          <a:bodyPr/>
          <a:lstStyle/>
          <a:p>
            <a:endParaRPr lang="en-US" sz="2000"/>
          </a:p>
        </p:txBody>
      </p:sp>
      <p:sp>
        <p:nvSpPr>
          <p:cNvPr id="4734171" name="Line 219"/>
          <p:cNvSpPr>
            <a:spLocks noChangeShapeType="1"/>
          </p:cNvSpPr>
          <p:nvPr/>
        </p:nvSpPr>
        <p:spPr bwMode="auto">
          <a:xfrm>
            <a:off x="4591050" y="5684838"/>
            <a:ext cx="30163" cy="1587"/>
          </a:xfrm>
          <a:prstGeom prst="line">
            <a:avLst/>
          </a:prstGeom>
          <a:noFill/>
          <a:ln w="3175">
            <a:solidFill>
              <a:srgbClr val="000000"/>
            </a:solidFill>
            <a:round/>
            <a:headEnd/>
            <a:tailEnd/>
          </a:ln>
        </p:spPr>
        <p:txBody>
          <a:bodyPr/>
          <a:lstStyle/>
          <a:p>
            <a:endParaRPr lang="en-US" sz="2000"/>
          </a:p>
        </p:txBody>
      </p:sp>
      <p:sp>
        <p:nvSpPr>
          <p:cNvPr id="4734172" name="Oval 220"/>
          <p:cNvSpPr>
            <a:spLocks noChangeArrowheads="1"/>
          </p:cNvSpPr>
          <p:nvPr/>
        </p:nvSpPr>
        <p:spPr bwMode="auto">
          <a:xfrm>
            <a:off x="4584700" y="5530850"/>
            <a:ext cx="42863"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173" name="Line 221"/>
          <p:cNvSpPr>
            <a:spLocks noChangeShapeType="1"/>
          </p:cNvSpPr>
          <p:nvPr/>
        </p:nvSpPr>
        <p:spPr bwMode="auto">
          <a:xfrm flipV="1">
            <a:off x="4867275" y="5367338"/>
            <a:ext cx="1588" cy="144462"/>
          </a:xfrm>
          <a:prstGeom prst="line">
            <a:avLst/>
          </a:prstGeom>
          <a:noFill/>
          <a:ln w="3175">
            <a:solidFill>
              <a:srgbClr val="000000"/>
            </a:solidFill>
            <a:round/>
            <a:headEnd/>
            <a:tailEnd/>
          </a:ln>
        </p:spPr>
        <p:txBody>
          <a:bodyPr/>
          <a:lstStyle/>
          <a:p>
            <a:endParaRPr lang="en-US" sz="2000"/>
          </a:p>
        </p:txBody>
      </p:sp>
      <p:sp>
        <p:nvSpPr>
          <p:cNvPr id="4734174" name="Line 222"/>
          <p:cNvSpPr>
            <a:spLocks noChangeShapeType="1"/>
          </p:cNvSpPr>
          <p:nvPr/>
        </p:nvSpPr>
        <p:spPr bwMode="auto">
          <a:xfrm>
            <a:off x="4849813" y="5367338"/>
            <a:ext cx="33337" cy="1587"/>
          </a:xfrm>
          <a:prstGeom prst="line">
            <a:avLst/>
          </a:prstGeom>
          <a:noFill/>
          <a:ln w="3175">
            <a:solidFill>
              <a:srgbClr val="000000"/>
            </a:solidFill>
            <a:round/>
            <a:headEnd/>
            <a:tailEnd/>
          </a:ln>
        </p:spPr>
        <p:txBody>
          <a:bodyPr/>
          <a:lstStyle/>
          <a:p>
            <a:endParaRPr lang="en-US" sz="2000"/>
          </a:p>
        </p:txBody>
      </p:sp>
      <p:sp>
        <p:nvSpPr>
          <p:cNvPr id="4734175" name="Line 223"/>
          <p:cNvSpPr>
            <a:spLocks noChangeShapeType="1"/>
          </p:cNvSpPr>
          <p:nvPr/>
        </p:nvSpPr>
        <p:spPr bwMode="auto">
          <a:xfrm>
            <a:off x="4867275" y="5511800"/>
            <a:ext cx="1588" cy="146050"/>
          </a:xfrm>
          <a:prstGeom prst="line">
            <a:avLst/>
          </a:prstGeom>
          <a:noFill/>
          <a:ln w="3175">
            <a:solidFill>
              <a:schemeClr val="folHlink"/>
            </a:solidFill>
            <a:round/>
            <a:headEnd/>
            <a:tailEnd/>
          </a:ln>
        </p:spPr>
        <p:txBody>
          <a:bodyPr/>
          <a:lstStyle/>
          <a:p>
            <a:endParaRPr lang="en-US" sz="2000"/>
          </a:p>
        </p:txBody>
      </p:sp>
      <p:sp>
        <p:nvSpPr>
          <p:cNvPr id="4734176" name="Line 224"/>
          <p:cNvSpPr>
            <a:spLocks noChangeShapeType="1"/>
          </p:cNvSpPr>
          <p:nvPr/>
        </p:nvSpPr>
        <p:spPr bwMode="auto">
          <a:xfrm>
            <a:off x="4849813" y="5657850"/>
            <a:ext cx="33337" cy="1588"/>
          </a:xfrm>
          <a:prstGeom prst="line">
            <a:avLst/>
          </a:prstGeom>
          <a:noFill/>
          <a:ln w="3175">
            <a:solidFill>
              <a:schemeClr val="folHlink"/>
            </a:solidFill>
            <a:round/>
            <a:headEnd/>
            <a:tailEnd/>
          </a:ln>
        </p:spPr>
        <p:txBody>
          <a:bodyPr/>
          <a:lstStyle/>
          <a:p>
            <a:endParaRPr lang="en-US" sz="2000"/>
          </a:p>
        </p:txBody>
      </p:sp>
      <p:sp>
        <p:nvSpPr>
          <p:cNvPr id="4734177" name="Oval 225"/>
          <p:cNvSpPr>
            <a:spLocks noChangeArrowheads="1"/>
          </p:cNvSpPr>
          <p:nvPr/>
        </p:nvSpPr>
        <p:spPr bwMode="auto">
          <a:xfrm>
            <a:off x="4845050" y="5487988"/>
            <a:ext cx="41275"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178" name="Line 226"/>
          <p:cNvSpPr>
            <a:spLocks noChangeShapeType="1"/>
          </p:cNvSpPr>
          <p:nvPr/>
        </p:nvSpPr>
        <p:spPr bwMode="auto">
          <a:xfrm flipV="1">
            <a:off x="5126038" y="5299075"/>
            <a:ext cx="1587" cy="87313"/>
          </a:xfrm>
          <a:prstGeom prst="line">
            <a:avLst/>
          </a:prstGeom>
          <a:noFill/>
          <a:ln w="3175">
            <a:solidFill>
              <a:srgbClr val="000000"/>
            </a:solidFill>
            <a:round/>
            <a:headEnd/>
            <a:tailEnd/>
          </a:ln>
        </p:spPr>
        <p:txBody>
          <a:bodyPr/>
          <a:lstStyle/>
          <a:p>
            <a:endParaRPr lang="en-US" sz="2000"/>
          </a:p>
        </p:txBody>
      </p:sp>
      <p:sp>
        <p:nvSpPr>
          <p:cNvPr id="4734179" name="Line 227"/>
          <p:cNvSpPr>
            <a:spLocks noChangeShapeType="1"/>
          </p:cNvSpPr>
          <p:nvPr/>
        </p:nvSpPr>
        <p:spPr bwMode="auto">
          <a:xfrm>
            <a:off x="5111750" y="5299075"/>
            <a:ext cx="31750" cy="1588"/>
          </a:xfrm>
          <a:prstGeom prst="line">
            <a:avLst/>
          </a:prstGeom>
          <a:noFill/>
          <a:ln w="3175">
            <a:solidFill>
              <a:schemeClr val="folHlink"/>
            </a:solidFill>
            <a:round/>
            <a:headEnd/>
            <a:tailEnd/>
          </a:ln>
        </p:spPr>
        <p:txBody>
          <a:bodyPr/>
          <a:lstStyle/>
          <a:p>
            <a:endParaRPr lang="en-US" sz="2000"/>
          </a:p>
        </p:txBody>
      </p:sp>
      <p:sp>
        <p:nvSpPr>
          <p:cNvPr id="4734180" name="Line 228"/>
          <p:cNvSpPr>
            <a:spLocks noChangeShapeType="1"/>
          </p:cNvSpPr>
          <p:nvPr/>
        </p:nvSpPr>
        <p:spPr bwMode="auto">
          <a:xfrm>
            <a:off x="5126038" y="5386388"/>
            <a:ext cx="1587" cy="87312"/>
          </a:xfrm>
          <a:prstGeom prst="line">
            <a:avLst/>
          </a:prstGeom>
          <a:noFill/>
          <a:ln w="3175">
            <a:solidFill>
              <a:srgbClr val="000000"/>
            </a:solidFill>
            <a:round/>
            <a:headEnd/>
            <a:tailEnd/>
          </a:ln>
        </p:spPr>
        <p:txBody>
          <a:bodyPr/>
          <a:lstStyle/>
          <a:p>
            <a:endParaRPr lang="en-US" sz="2000"/>
          </a:p>
        </p:txBody>
      </p:sp>
      <p:sp>
        <p:nvSpPr>
          <p:cNvPr id="4734181" name="Line 229"/>
          <p:cNvSpPr>
            <a:spLocks noChangeShapeType="1"/>
          </p:cNvSpPr>
          <p:nvPr/>
        </p:nvSpPr>
        <p:spPr bwMode="auto">
          <a:xfrm>
            <a:off x="5111750" y="5473700"/>
            <a:ext cx="31750" cy="1588"/>
          </a:xfrm>
          <a:prstGeom prst="line">
            <a:avLst/>
          </a:prstGeom>
          <a:noFill/>
          <a:ln w="3175">
            <a:solidFill>
              <a:srgbClr val="000000"/>
            </a:solidFill>
            <a:round/>
            <a:headEnd/>
            <a:tailEnd/>
          </a:ln>
        </p:spPr>
        <p:txBody>
          <a:bodyPr/>
          <a:lstStyle/>
          <a:p>
            <a:endParaRPr lang="en-US" sz="2000"/>
          </a:p>
        </p:txBody>
      </p:sp>
      <p:sp>
        <p:nvSpPr>
          <p:cNvPr id="4734182" name="Oval 230"/>
          <p:cNvSpPr>
            <a:spLocks noChangeArrowheads="1"/>
          </p:cNvSpPr>
          <p:nvPr/>
        </p:nvSpPr>
        <p:spPr bwMode="auto">
          <a:xfrm>
            <a:off x="5106988" y="536257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183" name="Line 231"/>
          <p:cNvSpPr>
            <a:spLocks noChangeShapeType="1"/>
          </p:cNvSpPr>
          <p:nvPr/>
        </p:nvSpPr>
        <p:spPr bwMode="auto">
          <a:xfrm flipV="1">
            <a:off x="5387975" y="5207000"/>
            <a:ext cx="1588" cy="130175"/>
          </a:xfrm>
          <a:prstGeom prst="line">
            <a:avLst/>
          </a:prstGeom>
          <a:noFill/>
          <a:ln w="3175">
            <a:solidFill>
              <a:srgbClr val="000000"/>
            </a:solidFill>
            <a:round/>
            <a:headEnd/>
            <a:tailEnd/>
          </a:ln>
        </p:spPr>
        <p:txBody>
          <a:bodyPr/>
          <a:lstStyle/>
          <a:p>
            <a:endParaRPr lang="en-US" sz="2000"/>
          </a:p>
        </p:txBody>
      </p:sp>
      <p:sp>
        <p:nvSpPr>
          <p:cNvPr id="4734184" name="Line 232"/>
          <p:cNvSpPr>
            <a:spLocks noChangeShapeType="1"/>
          </p:cNvSpPr>
          <p:nvPr/>
        </p:nvSpPr>
        <p:spPr bwMode="auto">
          <a:xfrm>
            <a:off x="5372100" y="5207000"/>
            <a:ext cx="31750" cy="1588"/>
          </a:xfrm>
          <a:prstGeom prst="line">
            <a:avLst/>
          </a:prstGeom>
          <a:noFill/>
          <a:ln w="3175">
            <a:solidFill>
              <a:srgbClr val="000000"/>
            </a:solidFill>
            <a:round/>
            <a:headEnd/>
            <a:tailEnd/>
          </a:ln>
        </p:spPr>
        <p:txBody>
          <a:bodyPr/>
          <a:lstStyle/>
          <a:p>
            <a:endParaRPr lang="en-US" sz="2000"/>
          </a:p>
        </p:txBody>
      </p:sp>
      <p:sp>
        <p:nvSpPr>
          <p:cNvPr id="4734185" name="Line 233"/>
          <p:cNvSpPr>
            <a:spLocks noChangeShapeType="1"/>
          </p:cNvSpPr>
          <p:nvPr/>
        </p:nvSpPr>
        <p:spPr bwMode="auto">
          <a:xfrm>
            <a:off x="5387975" y="5337175"/>
            <a:ext cx="1588" cy="130175"/>
          </a:xfrm>
          <a:prstGeom prst="line">
            <a:avLst/>
          </a:prstGeom>
          <a:noFill/>
          <a:ln w="3175">
            <a:solidFill>
              <a:srgbClr val="000000"/>
            </a:solidFill>
            <a:round/>
            <a:headEnd/>
            <a:tailEnd/>
          </a:ln>
        </p:spPr>
        <p:txBody>
          <a:bodyPr/>
          <a:lstStyle/>
          <a:p>
            <a:endParaRPr lang="en-US" sz="2000"/>
          </a:p>
        </p:txBody>
      </p:sp>
      <p:sp>
        <p:nvSpPr>
          <p:cNvPr id="4734186" name="Line 234"/>
          <p:cNvSpPr>
            <a:spLocks noChangeShapeType="1"/>
          </p:cNvSpPr>
          <p:nvPr/>
        </p:nvSpPr>
        <p:spPr bwMode="auto">
          <a:xfrm>
            <a:off x="5372100" y="5467350"/>
            <a:ext cx="31750" cy="1588"/>
          </a:xfrm>
          <a:prstGeom prst="line">
            <a:avLst/>
          </a:prstGeom>
          <a:noFill/>
          <a:ln w="3175">
            <a:solidFill>
              <a:srgbClr val="000000"/>
            </a:solidFill>
            <a:round/>
            <a:headEnd/>
            <a:tailEnd/>
          </a:ln>
        </p:spPr>
        <p:txBody>
          <a:bodyPr/>
          <a:lstStyle/>
          <a:p>
            <a:endParaRPr lang="en-US" sz="2000"/>
          </a:p>
        </p:txBody>
      </p:sp>
      <p:sp>
        <p:nvSpPr>
          <p:cNvPr id="4734187" name="Oval 235"/>
          <p:cNvSpPr>
            <a:spLocks noChangeArrowheads="1"/>
          </p:cNvSpPr>
          <p:nvPr/>
        </p:nvSpPr>
        <p:spPr bwMode="auto">
          <a:xfrm>
            <a:off x="5367338" y="5313363"/>
            <a:ext cx="41275"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188" name="Line 236"/>
          <p:cNvSpPr>
            <a:spLocks noChangeShapeType="1"/>
          </p:cNvSpPr>
          <p:nvPr/>
        </p:nvSpPr>
        <p:spPr bwMode="auto">
          <a:xfrm flipV="1">
            <a:off x="5648325" y="5283200"/>
            <a:ext cx="1588" cy="130175"/>
          </a:xfrm>
          <a:prstGeom prst="line">
            <a:avLst/>
          </a:prstGeom>
          <a:noFill/>
          <a:ln w="3175">
            <a:solidFill>
              <a:srgbClr val="000000"/>
            </a:solidFill>
            <a:round/>
            <a:headEnd/>
            <a:tailEnd/>
          </a:ln>
        </p:spPr>
        <p:txBody>
          <a:bodyPr/>
          <a:lstStyle/>
          <a:p>
            <a:endParaRPr lang="en-US" sz="2000"/>
          </a:p>
        </p:txBody>
      </p:sp>
      <p:sp>
        <p:nvSpPr>
          <p:cNvPr id="4734189" name="Line 237"/>
          <p:cNvSpPr>
            <a:spLocks noChangeShapeType="1"/>
          </p:cNvSpPr>
          <p:nvPr/>
        </p:nvSpPr>
        <p:spPr bwMode="auto">
          <a:xfrm>
            <a:off x="5632450" y="5283200"/>
            <a:ext cx="33338" cy="1588"/>
          </a:xfrm>
          <a:prstGeom prst="line">
            <a:avLst/>
          </a:prstGeom>
          <a:noFill/>
          <a:ln w="3175">
            <a:solidFill>
              <a:schemeClr val="folHlink"/>
            </a:solidFill>
            <a:round/>
            <a:headEnd/>
            <a:tailEnd/>
          </a:ln>
        </p:spPr>
        <p:txBody>
          <a:bodyPr/>
          <a:lstStyle/>
          <a:p>
            <a:endParaRPr lang="en-US" sz="2000"/>
          </a:p>
        </p:txBody>
      </p:sp>
      <p:sp>
        <p:nvSpPr>
          <p:cNvPr id="4734190" name="Line 238"/>
          <p:cNvSpPr>
            <a:spLocks noChangeShapeType="1"/>
          </p:cNvSpPr>
          <p:nvPr/>
        </p:nvSpPr>
        <p:spPr bwMode="auto">
          <a:xfrm>
            <a:off x="5648325" y="5413375"/>
            <a:ext cx="1588" cy="128588"/>
          </a:xfrm>
          <a:prstGeom prst="line">
            <a:avLst/>
          </a:prstGeom>
          <a:noFill/>
          <a:ln w="3175">
            <a:solidFill>
              <a:srgbClr val="000000"/>
            </a:solidFill>
            <a:round/>
            <a:headEnd/>
            <a:tailEnd/>
          </a:ln>
        </p:spPr>
        <p:txBody>
          <a:bodyPr/>
          <a:lstStyle/>
          <a:p>
            <a:endParaRPr lang="en-US" sz="2000"/>
          </a:p>
        </p:txBody>
      </p:sp>
      <p:sp>
        <p:nvSpPr>
          <p:cNvPr id="4734191" name="Line 239"/>
          <p:cNvSpPr>
            <a:spLocks noChangeShapeType="1"/>
          </p:cNvSpPr>
          <p:nvPr/>
        </p:nvSpPr>
        <p:spPr bwMode="auto">
          <a:xfrm>
            <a:off x="5632450" y="5541963"/>
            <a:ext cx="33338" cy="1587"/>
          </a:xfrm>
          <a:prstGeom prst="line">
            <a:avLst/>
          </a:prstGeom>
          <a:noFill/>
          <a:ln w="3175">
            <a:solidFill>
              <a:srgbClr val="000000"/>
            </a:solidFill>
            <a:round/>
            <a:headEnd/>
            <a:tailEnd/>
          </a:ln>
        </p:spPr>
        <p:txBody>
          <a:bodyPr/>
          <a:lstStyle/>
          <a:p>
            <a:endParaRPr lang="en-US" sz="2000"/>
          </a:p>
        </p:txBody>
      </p:sp>
      <p:sp>
        <p:nvSpPr>
          <p:cNvPr id="4734192" name="Oval 240"/>
          <p:cNvSpPr>
            <a:spLocks noChangeArrowheads="1"/>
          </p:cNvSpPr>
          <p:nvPr/>
        </p:nvSpPr>
        <p:spPr bwMode="auto">
          <a:xfrm>
            <a:off x="5629275" y="5389563"/>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193" name="Line 241"/>
          <p:cNvSpPr>
            <a:spLocks noChangeShapeType="1"/>
          </p:cNvSpPr>
          <p:nvPr/>
        </p:nvSpPr>
        <p:spPr bwMode="auto">
          <a:xfrm flipV="1">
            <a:off x="5910263" y="5237163"/>
            <a:ext cx="1587" cy="150812"/>
          </a:xfrm>
          <a:prstGeom prst="line">
            <a:avLst/>
          </a:prstGeom>
          <a:noFill/>
          <a:ln w="3175">
            <a:solidFill>
              <a:schemeClr val="folHlink"/>
            </a:solidFill>
            <a:round/>
            <a:headEnd/>
            <a:tailEnd/>
          </a:ln>
        </p:spPr>
        <p:txBody>
          <a:bodyPr/>
          <a:lstStyle/>
          <a:p>
            <a:endParaRPr lang="en-US" sz="2000"/>
          </a:p>
        </p:txBody>
      </p:sp>
      <p:sp>
        <p:nvSpPr>
          <p:cNvPr id="4734194" name="Line 242"/>
          <p:cNvSpPr>
            <a:spLocks noChangeShapeType="1"/>
          </p:cNvSpPr>
          <p:nvPr/>
        </p:nvSpPr>
        <p:spPr bwMode="auto">
          <a:xfrm>
            <a:off x="5894388" y="5237163"/>
            <a:ext cx="30162" cy="1587"/>
          </a:xfrm>
          <a:prstGeom prst="line">
            <a:avLst/>
          </a:prstGeom>
          <a:noFill/>
          <a:ln w="3175">
            <a:solidFill>
              <a:schemeClr val="folHlink"/>
            </a:solidFill>
            <a:round/>
            <a:headEnd/>
            <a:tailEnd/>
          </a:ln>
        </p:spPr>
        <p:txBody>
          <a:bodyPr/>
          <a:lstStyle/>
          <a:p>
            <a:endParaRPr lang="en-US" sz="2000"/>
          </a:p>
        </p:txBody>
      </p:sp>
      <p:sp>
        <p:nvSpPr>
          <p:cNvPr id="4734195" name="Line 243"/>
          <p:cNvSpPr>
            <a:spLocks noChangeShapeType="1"/>
          </p:cNvSpPr>
          <p:nvPr/>
        </p:nvSpPr>
        <p:spPr bwMode="auto">
          <a:xfrm>
            <a:off x="5910263" y="5387975"/>
            <a:ext cx="1587" cy="152400"/>
          </a:xfrm>
          <a:prstGeom prst="line">
            <a:avLst/>
          </a:prstGeom>
          <a:noFill/>
          <a:ln w="3175">
            <a:solidFill>
              <a:schemeClr val="folHlink"/>
            </a:solidFill>
            <a:round/>
            <a:headEnd/>
            <a:tailEnd/>
          </a:ln>
        </p:spPr>
        <p:txBody>
          <a:bodyPr/>
          <a:lstStyle/>
          <a:p>
            <a:endParaRPr lang="en-US" sz="2000"/>
          </a:p>
        </p:txBody>
      </p:sp>
      <p:sp>
        <p:nvSpPr>
          <p:cNvPr id="4734196" name="Line 244"/>
          <p:cNvSpPr>
            <a:spLocks noChangeShapeType="1"/>
          </p:cNvSpPr>
          <p:nvPr/>
        </p:nvSpPr>
        <p:spPr bwMode="auto">
          <a:xfrm>
            <a:off x="5894388" y="5540375"/>
            <a:ext cx="30162" cy="1588"/>
          </a:xfrm>
          <a:prstGeom prst="line">
            <a:avLst/>
          </a:prstGeom>
          <a:noFill/>
          <a:ln w="3175">
            <a:solidFill>
              <a:schemeClr val="folHlink"/>
            </a:solidFill>
            <a:round/>
            <a:headEnd/>
            <a:tailEnd/>
          </a:ln>
        </p:spPr>
        <p:txBody>
          <a:bodyPr/>
          <a:lstStyle/>
          <a:p>
            <a:endParaRPr lang="en-US" sz="2000"/>
          </a:p>
        </p:txBody>
      </p:sp>
      <p:sp>
        <p:nvSpPr>
          <p:cNvPr id="4734197" name="Oval 245"/>
          <p:cNvSpPr>
            <a:spLocks noChangeArrowheads="1"/>
          </p:cNvSpPr>
          <p:nvPr/>
        </p:nvSpPr>
        <p:spPr bwMode="auto">
          <a:xfrm>
            <a:off x="5888038" y="5364163"/>
            <a:ext cx="42862" cy="47625"/>
          </a:xfrm>
          <a:prstGeom prst="ellipse">
            <a:avLst/>
          </a:prstGeom>
          <a:solidFill>
            <a:srgbClr val="000000"/>
          </a:solidFill>
          <a:ln w="3175">
            <a:solidFill>
              <a:srgbClr val="000000"/>
            </a:solidFill>
            <a:round/>
            <a:headEnd/>
            <a:tailEnd/>
          </a:ln>
        </p:spPr>
        <p:txBody>
          <a:bodyPr/>
          <a:lstStyle/>
          <a:p>
            <a:endParaRPr lang="en-US" sz="2000"/>
          </a:p>
        </p:txBody>
      </p:sp>
      <p:sp>
        <p:nvSpPr>
          <p:cNvPr id="4734198" name="Line 246"/>
          <p:cNvSpPr>
            <a:spLocks noChangeShapeType="1"/>
          </p:cNvSpPr>
          <p:nvPr/>
        </p:nvSpPr>
        <p:spPr bwMode="auto">
          <a:xfrm flipV="1">
            <a:off x="6170613" y="5246688"/>
            <a:ext cx="1587" cy="157162"/>
          </a:xfrm>
          <a:prstGeom prst="line">
            <a:avLst/>
          </a:prstGeom>
          <a:noFill/>
          <a:ln w="3175">
            <a:solidFill>
              <a:srgbClr val="000000"/>
            </a:solidFill>
            <a:round/>
            <a:headEnd/>
            <a:tailEnd/>
          </a:ln>
        </p:spPr>
        <p:txBody>
          <a:bodyPr/>
          <a:lstStyle/>
          <a:p>
            <a:endParaRPr lang="en-US" sz="2000"/>
          </a:p>
        </p:txBody>
      </p:sp>
      <p:sp>
        <p:nvSpPr>
          <p:cNvPr id="4734199" name="Line 247"/>
          <p:cNvSpPr>
            <a:spLocks noChangeShapeType="1"/>
          </p:cNvSpPr>
          <p:nvPr/>
        </p:nvSpPr>
        <p:spPr bwMode="auto">
          <a:xfrm>
            <a:off x="6153150" y="5246688"/>
            <a:ext cx="33338" cy="1587"/>
          </a:xfrm>
          <a:prstGeom prst="line">
            <a:avLst/>
          </a:prstGeom>
          <a:noFill/>
          <a:ln w="3175">
            <a:solidFill>
              <a:schemeClr val="folHlink"/>
            </a:solidFill>
            <a:round/>
            <a:headEnd/>
            <a:tailEnd/>
          </a:ln>
        </p:spPr>
        <p:txBody>
          <a:bodyPr/>
          <a:lstStyle/>
          <a:p>
            <a:endParaRPr lang="en-US" sz="2000"/>
          </a:p>
        </p:txBody>
      </p:sp>
      <p:sp>
        <p:nvSpPr>
          <p:cNvPr id="4734200" name="Line 248"/>
          <p:cNvSpPr>
            <a:spLocks noChangeShapeType="1"/>
          </p:cNvSpPr>
          <p:nvPr/>
        </p:nvSpPr>
        <p:spPr bwMode="auto">
          <a:xfrm>
            <a:off x="6170613" y="5403850"/>
            <a:ext cx="1587" cy="158750"/>
          </a:xfrm>
          <a:prstGeom prst="line">
            <a:avLst/>
          </a:prstGeom>
          <a:noFill/>
          <a:ln w="3175">
            <a:solidFill>
              <a:schemeClr val="folHlink"/>
            </a:solidFill>
            <a:round/>
            <a:headEnd/>
            <a:tailEnd/>
          </a:ln>
        </p:spPr>
        <p:txBody>
          <a:bodyPr/>
          <a:lstStyle/>
          <a:p>
            <a:endParaRPr lang="en-US" sz="2000"/>
          </a:p>
        </p:txBody>
      </p:sp>
      <p:sp>
        <p:nvSpPr>
          <p:cNvPr id="4734201" name="Line 249"/>
          <p:cNvSpPr>
            <a:spLocks noChangeShapeType="1"/>
          </p:cNvSpPr>
          <p:nvPr/>
        </p:nvSpPr>
        <p:spPr bwMode="auto">
          <a:xfrm>
            <a:off x="6153150" y="5562600"/>
            <a:ext cx="33338" cy="1588"/>
          </a:xfrm>
          <a:prstGeom prst="line">
            <a:avLst/>
          </a:prstGeom>
          <a:noFill/>
          <a:ln w="3175">
            <a:solidFill>
              <a:schemeClr val="folHlink"/>
            </a:solidFill>
            <a:round/>
            <a:headEnd/>
            <a:tailEnd/>
          </a:ln>
        </p:spPr>
        <p:txBody>
          <a:bodyPr/>
          <a:lstStyle/>
          <a:p>
            <a:endParaRPr lang="en-US" sz="2000"/>
          </a:p>
        </p:txBody>
      </p:sp>
      <p:sp>
        <p:nvSpPr>
          <p:cNvPr id="4734202" name="Oval 250"/>
          <p:cNvSpPr>
            <a:spLocks noChangeArrowheads="1"/>
          </p:cNvSpPr>
          <p:nvPr/>
        </p:nvSpPr>
        <p:spPr bwMode="auto">
          <a:xfrm>
            <a:off x="6149975" y="5380038"/>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203" name="Line 251"/>
          <p:cNvSpPr>
            <a:spLocks noChangeShapeType="1"/>
          </p:cNvSpPr>
          <p:nvPr/>
        </p:nvSpPr>
        <p:spPr bwMode="auto">
          <a:xfrm flipV="1">
            <a:off x="6430963" y="5307013"/>
            <a:ext cx="1587" cy="142875"/>
          </a:xfrm>
          <a:prstGeom prst="line">
            <a:avLst/>
          </a:prstGeom>
          <a:noFill/>
          <a:ln w="3175">
            <a:solidFill>
              <a:srgbClr val="000000"/>
            </a:solidFill>
            <a:round/>
            <a:headEnd/>
            <a:tailEnd/>
          </a:ln>
        </p:spPr>
        <p:txBody>
          <a:bodyPr/>
          <a:lstStyle/>
          <a:p>
            <a:endParaRPr lang="en-US" sz="2000"/>
          </a:p>
        </p:txBody>
      </p:sp>
      <p:sp>
        <p:nvSpPr>
          <p:cNvPr id="4734204" name="Line 252"/>
          <p:cNvSpPr>
            <a:spLocks noChangeShapeType="1"/>
          </p:cNvSpPr>
          <p:nvPr/>
        </p:nvSpPr>
        <p:spPr bwMode="auto">
          <a:xfrm>
            <a:off x="6415088" y="5307013"/>
            <a:ext cx="31750" cy="1587"/>
          </a:xfrm>
          <a:prstGeom prst="line">
            <a:avLst/>
          </a:prstGeom>
          <a:noFill/>
          <a:ln w="3175">
            <a:solidFill>
              <a:schemeClr val="folHlink"/>
            </a:solidFill>
            <a:round/>
            <a:headEnd/>
            <a:tailEnd/>
          </a:ln>
        </p:spPr>
        <p:txBody>
          <a:bodyPr/>
          <a:lstStyle/>
          <a:p>
            <a:endParaRPr lang="en-US" sz="2000"/>
          </a:p>
        </p:txBody>
      </p:sp>
      <p:sp>
        <p:nvSpPr>
          <p:cNvPr id="4734205" name="Line 253"/>
          <p:cNvSpPr>
            <a:spLocks noChangeShapeType="1"/>
          </p:cNvSpPr>
          <p:nvPr/>
        </p:nvSpPr>
        <p:spPr bwMode="auto">
          <a:xfrm>
            <a:off x="6430963" y="5449888"/>
            <a:ext cx="1587" cy="142875"/>
          </a:xfrm>
          <a:prstGeom prst="line">
            <a:avLst/>
          </a:prstGeom>
          <a:noFill/>
          <a:ln w="3175">
            <a:solidFill>
              <a:schemeClr val="folHlink"/>
            </a:solidFill>
            <a:round/>
            <a:headEnd/>
            <a:tailEnd/>
          </a:ln>
        </p:spPr>
        <p:txBody>
          <a:bodyPr/>
          <a:lstStyle/>
          <a:p>
            <a:endParaRPr lang="en-US" sz="2000"/>
          </a:p>
        </p:txBody>
      </p:sp>
      <p:sp>
        <p:nvSpPr>
          <p:cNvPr id="4734206" name="Line 254"/>
          <p:cNvSpPr>
            <a:spLocks noChangeShapeType="1"/>
          </p:cNvSpPr>
          <p:nvPr/>
        </p:nvSpPr>
        <p:spPr bwMode="auto">
          <a:xfrm>
            <a:off x="6415088" y="5592763"/>
            <a:ext cx="31750" cy="1587"/>
          </a:xfrm>
          <a:prstGeom prst="line">
            <a:avLst/>
          </a:prstGeom>
          <a:noFill/>
          <a:ln w="3175">
            <a:solidFill>
              <a:schemeClr val="folHlink"/>
            </a:solidFill>
            <a:round/>
            <a:headEnd/>
            <a:tailEnd/>
          </a:ln>
        </p:spPr>
        <p:txBody>
          <a:bodyPr/>
          <a:lstStyle/>
          <a:p>
            <a:endParaRPr lang="en-US" sz="2000"/>
          </a:p>
        </p:txBody>
      </p:sp>
      <p:sp>
        <p:nvSpPr>
          <p:cNvPr id="4734207" name="Oval 255"/>
          <p:cNvSpPr>
            <a:spLocks noChangeArrowheads="1"/>
          </p:cNvSpPr>
          <p:nvPr/>
        </p:nvSpPr>
        <p:spPr bwMode="auto">
          <a:xfrm>
            <a:off x="6410325" y="542607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208" name="Line 256"/>
          <p:cNvSpPr>
            <a:spLocks noChangeShapeType="1"/>
          </p:cNvSpPr>
          <p:nvPr/>
        </p:nvSpPr>
        <p:spPr bwMode="auto">
          <a:xfrm flipV="1">
            <a:off x="6691313" y="5435600"/>
            <a:ext cx="1587" cy="152400"/>
          </a:xfrm>
          <a:prstGeom prst="line">
            <a:avLst/>
          </a:prstGeom>
          <a:noFill/>
          <a:ln w="3175">
            <a:solidFill>
              <a:schemeClr val="folHlink"/>
            </a:solidFill>
            <a:round/>
            <a:headEnd/>
            <a:tailEnd/>
          </a:ln>
        </p:spPr>
        <p:txBody>
          <a:bodyPr/>
          <a:lstStyle/>
          <a:p>
            <a:endParaRPr lang="en-US" sz="2000"/>
          </a:p>
        </p:txBody>
      </p:sp>
      <p:sp>
        <p:nvSpPr>
          <p:cNvPr id="4734209" name="Line 257"/>
          <p:cNvSpPr>
            <a:spLocks noChangeShapeType="1"/>
          </p:cNvSpPr>
          <p:nvPr/>
        </p:nvSpPr>
        <p:spPr bwMode="auto">
          <a:xfrm>
            <a:off x="6675438" y="5435600"/>
            <a:ext cx="33337" cy="1588"/>
          </a:xfrm>
          <a:prstGeom prst="line">
            <a:avLst/>
          </a:prstGeom>
          <a:noFill/>
          <a:ln w="3175">
            <a:solidFill>
              <a:schemeClr val="folHlink"/>
            </a:solidFill>
            <a:round/>
            <a:headEnd/>
            <a:tailEnd/>
          </a:ln>
        </p:spPr>
        <p:txBody>
          <a:bodyPr/>
          <a:lstStyle/>
          <a:p>
            <a:endParaRPr lang="en-US" sz="2000"/>
          </a:p>
        </p:txBody>
      </p:sp>
      <p:sp>
        <p:nvSpPr>
          <p:cNvPr id="4734210" name="Line 258"/>
          <p:cNvSpPr>
            <a:spLocks noChangeShapeType="1"/>
          </p:cNvSpPr>
          <p:nvPr/>
        </p:nvSpPr>
        <p:spPr bwMode="auto">
          <a:xfrm>
            <a:off x="6691313" y="5588000"/>
            <a:ext cx="1587" cy="152400"/>
          </a:xfrm>
          <a:prstGeom prst="line">
            <a:avLst/>
          </a:prstGeom>
          <a:noFill/>
          <a:ln w="3175">
            <a:solidFill>
              <a:schemeClr val="folHlink"/>
            </a:solidFill>
            <a:round/>
            <a:headEnd/>
            <a:tailEnd/>
          </a:ln>
        </p:spPr>
        <p:txBody>
          <a:bodyPr/>
          <a:lstStyle/>
          <a:p>
            <a:endParaRPr lang="en-US" sz="2000"/>
          </a:p>
        </p:txBody>
      </p:sp>
      <p:sp>
        <p:nvSpPr>
          <p:cNvPr id="4734211" name="Line 259"/>
          <p:cNvSpPr>
            <a:spLocks noChangeShapeType="1"/>
          </p:cNvSpPr>
          <p:nvPr/>
        </p:nvSpPr>
        <p:spPr bwMode="auto">
          <a:xfrm>
            <a:off x="6675438" y="5740400"/>
            <a:ext cx="33337" cy="1588"/>
          </a:xfrm>
          <a:prstGeom prst="line">
            <a:avLst/>
          </a:prstGeom>
          <a:noFill/>
          <a:ln w="3175">
            <a:solidFill>
              <a:schemeClr val="folHlink"/>
            </a:solidFill>
            <a:round/>
            <a:headEnd/>
            <a:tailEnd/>
          </a:ln>
        </p:spPr>
        <p:txBody>
          <a:bodyPr/>
          <a:lstStyle/>
          <a:p>
            <a:endParaRPr lang="en-US" sz="2000"/>
          </a:p>
        </p:txBody>
      </p:sp>
      <p:sp>
        <p:nvSpPr>
          <p:cNvPr id="4734212" name="Oval 260"/>
          <p:cNvSpPr>
            <a:spLocks noChangeArrowheads="1"/>
          </p:cNvSpPr>
          <p:nvPr/>
        </p:nvSpPr>
        <p:spPr bwMode="auto">
          <a:xfrm>
            <a:off x="6672263" y="5564188"/>
            <a:ext cx="39687"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213" name="Line 261"/>
          <p:cNvSpPr>
            <a:spLocks noChangeShapeType="1"/>
          </p:cNvSpPr>
          <p:nvPr/>
        </p:nvSpPr>
        <p:spPr bwMode="auto">
          <a:xfrm flipV="1">
            <a:off x="6953250" y="5462588"/>
            <a:ext cx="0" cy="131762"/>
          </a:xfrm>
          <a:prstGeom prst="line">
            <a:avLst/>
          </a:prstGeom>
          <a:noFill/>
          <a:ln w="3175">
            <a:solidFill>
              <a:srgbClr val="000000"/>
            </a:solidFill>
            <a:round/>
            <a:headEnd/>
            <a:tailEnd/>
          </a:ln>
        </p:spPr>
        <p:txBody>
          <a:bodyPr/>
          <a:lstStyle/>
          <a:p>
            <a:endParaRPr lang="en-US" sz="2000"/>
          </a:p>
        </p:txBody>
      </p:sp>
      <p:sp>
        <p:nvSpPr>
          <p:cNvPr id="4734214" name="Line 262"/>
          <p:cNvSpPr>
            <a:spLocks noChangeShapeType="1"/>
          </p:cNvSpPr>
          <p:nvPr/>
        </p:nvSpPr>
        <p:spPr bwMode="auto">
          <a:xfrm>
            <a:off x="6937375" y="5462588"/>
            <a:ext cx="31750" cy="1587"/>
          </a:xfrm>
          <a:prstGeom prst="line">
            <a:avLst/>
          </a:prstGeom>
          <a:noFill/>
          <a:ln w="3175">
            <a:solidFill>
              <a:srgbClr val="000000"/>
            </a:solidFill>
            <a:round/>
            <a:headEnd/>
            <a:tailEnd/>
          </a:ln>
        </p:spPr>
        <p:txBody>
          <a:bodyPr/>
          <a:lstStyle/>
          <a:p>
            <a:endParaRPr lang="en-US" sz="2000"/>
          </a:p>
        </p:txBody>
      </p:sp>
      <p:sp>
        <p:nvSpPr>
          <p:cNvPr id="4734215" name="Line 263"/>
          <p:cNvSpPr>
            <a:spLocks noChangeShapeType="1"/>
          </p:cNvSpPr>
          <p:nvPr/>
        </p:nvSpPr>
        <p:spPr bwMode="auto">
          <a:xfrm>
            <a:off x="6953250" y="5594350"/>
            <a:ext cx="0" cy="133350"/>
          </a:xfrm>
          <a:prstGeom prst="line">
            <a:avLst/>
          </a:prstGeom>
          <a:noFill/>
          <a:ln w="3175">
            <a:solidFill>
              <a:schemeClr val="folHlink"/>
            </a:solidFill>
            <a:round/>
            <a:headEnd/>
            <a:tailEnd/>
          </a:ln>
        </p:spPr>
        <p:txBody>
          <a:bodyPr/>
          <a:lstStyle/>
          <a:p>
            <a:endParaRPr lang="en-US" sz="2000"/>
          </a:p>
        </p:txBody>
      </p:sp>
      <p:sp>
        <p:nvSpPr>
          <p:cNvPr id="4734216" name="Line 264"/>
          <p:cNvSpPr>
            <a:spLocks noChangeShapeType="1"/>
          </p:cNvSpPr>
          <p:nvPr/>
        </p:nvSpPr>
        <p:spPr bwMode="auto">
          <a:xfrm>
            <a:off x="6937375" y="5727700"/>
            <a:ext cx="31750" cy="1588"/>
          </a:xfrm>
          <a:prstGeom prst="line">
            <a:avLst/>
          </a:prstGeom>
          <a:noFill/>
          <a:ln w="3175">
            <a:solidFill>
              <a:schemeClr val="folHlink"/>
            </a:solidFill>
            <a:round/>
            <a:headEnd/>
            <a:tailEnd/>
          </a:ln>
        </p:spPr>
        <p:txBody>
          <a:bodyPr/>
          <a:lstStyle/>
          <a:p>
            <a:endParaRPr lang="en-US" sz="2000"/>
          </a:p>
        </p:txBody>
      </p:sp>
      <p:sp>
        <p:nvSpPr>
          <p:cNvPr id="4734217" name="Oval 265"/>
          <p:cNvSpPr>
            <a:spLocks noChangeArrowheads="1"/>
          </p:cNvSpPr>
          <p:nvPr/>
        </p:nvSpPr>
        <p:spPr bwMode="auto">
          <a:xfrm>
            <a:off x="6932613" y="557212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218" name="Freeform 266"/>
          <p:cNvSpPr>
            <a:spLocks/>
          </p:cNvSpPr>
          <p:nvPr/>
        </p:nvSpPr>
        <p:spPr bwMode="auto">
          <a:xfrm flipV="1">
            <a:off x="4083050" y="5338763"/>
            <a:ext cx="2870200" cy="617537"/>
          </a:xfrm>
          <a:custGeom>
            <a:avLst/>
            <a:gdLst/>
            <a:ahLst/>
            <a:cxnLst>
              <a:cxn ang="0">
                <a:pos x="0" y="0"/>
              </a:cxn>
              <a:cxn ang="0">
                <a:pos x="397" y="214"/>
              </a:cxn>
              <a:cxn ang="0">
                <a:pos x="794" y="334"/>
              </a:cxn>
              <a:cxn ang="0">
                <a:pos x="1191" y="683"/>
              </a:cxn>
              <a:cxn ang="0">
                <a:pos x="1588" y="619"/>
              </a:cxn>
              <a:cxn ang="0">
                <a:pos x="1986" y="806"/>
              </a:cxn>
              <a:cxn ang="0">
                <a:pos x="2383" y="754"/>
              </a:cxn>
              <a:cxn ang="0">
                <a:pos x="2780" y="764"/>
              </a:cxn>
              <a:cxn ang="0">
                <a:pos x="3177" y="836"/>
              </a:cxn>
              <a:cxn ang="0">
                <a:pos x="3574" y="760"/>
              </a:cxn>
              <a:cxn ang="0">
                <a:pos x="3972" y="739"/>
              </a:cxn>
              <a:cxn ang="0">
                <a:pos x="4369" y="675"/>
              </a:cxn>
            </a:cxnLst>
            <a:rect l="0" t="0" r="r" b="b"/>
            <a:pathLst>
              <a:path w="4369" h="836">
                <a:moveTo>
                  <a:pt x="0" y="0"/>
                </a:moveTo>
                <a:lnTo>
                  <a:pt x="397" y="214"/>
                </a:lnTo>
                <a:lnTo>
                  <a:pt x="794" y="334"/>
                </a:lnTo>
                <a:lnTo>
                  <a:pt x="1191" y="683"/>
                </a:lnTo>
                <a:lnTo>
                  <a:pt x="1588" y="619"/>
                </a:lnTo>
                <a:lnTo>
                  <a:pt x="1986" y="806"/>
                </a:lnTo>
                <a:lnTo>
                  <a:pt x="2383" y="754"/>
                </a:lnTo>
                <a:lnTo>
                  <a:pt x="2780" y="764"/>
                </a:lnTo>
                <a:lnTo>
                  <a:pt x="3177" y="836"/>
                </a:lnTo>
                <a:lnTo>
                  <a:pt x="3574" y="760"/>
                </a:lnTo>
                <a:lnTo>
                  <a:pt x="3972" y="739"/>
                </a:lnTo>
                <a:lnTo>
                  <a:pt x="4369" y="675"/>
                </a:lnTo>
              </a:path>
            </a:pathLst>
          </a:custGeom>
          <a:noFill/>
          <a:ln w="4763">
            <a:solidFill>
              <a:srgbClr val="FF0000"/>
            </a:solidFill>
            <a:prstDash val="solid"/>
            <a:round/>
            <a:headEnd/>
            <a:tailEnd/>
          </a:ln>
        </p:spPr>
        <p:txBody>
          <a:bodyPr/>
          <a:lstStyle/>
          <a:p>
            <a:endParaRPr lang="en-US" sz="2000"/>
          </a:p>
        </p:txBody>
      </p:sp>
      <p:sp>
        <p:nvSpPr>
          <p:cNvPr id="4734219" name="Line 267"/>
          <p:cNvSpPr>
            <a:spLocks noChangeShapeType="1"/>
          </p:cNvSpPr>
          <p:nvPr/>
        </p:nvSpPr>
        <p:spPr bwMode="auto">
          <a:xfrm flipV="1">
            <a:off x="4083050" y="5878513"/>
            <a:ext cx="1588" cy="77787"/>
          </a:xfrm>
          <a:prstGeom prst="line">
            <a:avLst/>
          </a:prstGeom>
          <a:noFill/>
          <a:ln w="3175">
            <a:solidFill>
              <a:srgbClr val="FF0000"/>
            </a:solidFill>
            <a:round/>
            <a:headEnd/>
            <a:tailEnd/>
          </a:ln>
        </p:spPr>
        <p:txBody>
          <a:bodyPr/>
          <a:lstStyle/>
          <a:p>
            <a:endParaRPr lang="en-US" sz="2000"/>
          </a:p>
        </p:txBody>
      </p:sp>
      <p:sp>
        <p:nvSpPr>
          <p:cNvPr id="4734220" name="Line 268"/>
          <p:cNvSpPr>
            <a:spLocks noChangeShapeType="1"/>
          </p:cNvSpPr>
          <p:nvPr/>
        </p:nvSpPr>
        <p:spPr bwMode="auto">
          <a:xfrm>
            <a:off x="4068763" y="5878513"/>
            <a:ext cx="31750" cy="1587"/>
          </a:xfrm>
          <a:prstGeom prst="line">
            <a:avLst/>
          </a:prstGeom>
          <a:noFill/>
          <a:ln w="3175">
            <a:solidFill>
              <a:srgbClr val="FF0000"/>
            </a:solidFill>
            <a:round/>
            <a:headEnd/>
            <a:tailEnd/>
          </a:ln>
        </p:spPr>
        <p:txBody>
          <a:bodyPr/>
          <a:lstStyle/>
          <a:p>
            <a:endParaRPr lang="en-US" sz="2000"/>
          </a:p>
        </p:txBody>
      </p:sp>
      <p:sp>
        <p:nvSpPr>
          <p:cNvPr id="4734221" name="Line 269"/>
          <p:cNvSpPr>
            <a:spLocks noChangeShapeType="1"/>
          </p:cNvSpPr>
          <p:nvPr/>
        </p:nvSpPr>
        <p:spPr bwMode="auto">
          <a:xfrm>
            <a:off x="4083050" y="5956300"/>
            <a:ext cx="1588" cy="76200"/>
          </a:xfrm>
          <a:prstGeom prst="line">
            <a:avLst/>
          </a:prstGeom>
          <a:noFill/>
          <a:ln w="3175">
            <a:solidFill>
              <a:srgbClr val="FF0000"/>
            </a:solidFill>
            <a:round/>
            <a:headEnd/>
            <a:tailEnd/>
          </a:ln>
        </p:spPr>
        <p:txBody>
          <a:bodyPr/>
          <a:lstStyle/>
          <a:p>
            <a:endParaRPr lang="en-US" sz="2000"/>
          </a:p>
        </p:txBody>
      </p:sp>
      <p:sp>
        <p:nvSpPr>
          <p:cNvPr id="4734222" name="Line 270"/>
          <p:cNvSpPr>
            <a:spLocks noChangeShapeType="1"/>
          </p:cNvSpPr>
          <p:nvPr/>
        </p:nvSpPr>
        <p:spPr bwMode="auto">
          <a:xfrm>
            <a:off x="4068763" y="6032500"/>
            <a:ext cx="31750" cy="1588"/>
          </a:xfrm>
          <a:prstGeom prst="line">
            <a:avLst/>
          </a:prstGeom>
          <a:noFill/>
          <a:ln w="3175">
            <a:solidFill>
              <a:srgbClr val="FF0000"/>
            </a:solidFill>
            <a:round/>
            <a:headEnd/>
            <a:tailEnd/>
          </a:ln>
        </p:spPr>
        <p:txBody>
          <a:bodyPr/>
          <a:lstStyle/>
          <a:p>
            <a:endParaRPr lang="en-US" sz="2000"/>
          </a:p>
        </p:txBody>
      </p:sp>
      <p:sp>
        <p:nvSpPr>
          <p:cNvPr id="4734223" name="Oval 271"/>
          <p:cNvSpPr>
            <a:spLocks noChangeArrowheads="1"/>
          </p:cNvSpPr>
          <p:nvPr/>
        </p:nvSpPr>
        <p:spPr bwMode="auto">
          <a:xfrm>
            <a:off x="4064000" y="5932488"/>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224" name="Line 272"/>
          <p:cNvSpPr>
            <a:spLocks noChangeShapeType="1"/>
          </p:cNvSpPr>
          <p:nvPr/>
        </p:nvSpPr>
        <p:spPr bwMode="auto">
          <a:xfrm flipV="1">
            <a:off x="4344988" y="5616575"/>
            <a:ext cx="1587" cy="180975"/>
          </a:xfrm>
          <a:prstGeom prst="line">
            <a:avLst/>
          </a:prstGeom>
          <a:noFill/>
          <a:ln w="3175">
            <a:solidFill>
              <a:srgbClr val="FF0000"/>
            </a:solidFill>
            <a:round/>
            <a:headEnd/>
            <a:tailEnd/>
          </a:ln>
        </p:spPr>
        <p:txBody>
          <a:bodyPr/>
          <a:lstStyle/>
          <a:p>
            <a:endParaRPr lang="en-US" sz="2000"/>
          </a:p>
        </p:txBody>
      </p:sp>
      <p:sp>
        <p:nvSpPr>
          <p:cNvPr id="4734225" name="Line 273"/>
          <p:cNvSpPr>
            <a:spLocks noChangeShapeType="1"/>
          </p:cNvSpPr>
          <p:nvPr/>
        </p:nvSpPr>
        <p:spPr bwMode="auto">
          <a:xfrm>
            <a:off x="4329113" y="5616575"/>
            <a:ext cx="33337" cy="1588"/>
          </a:xfrm>
          <a:prstGeom prst="line">
            <a:avLst/>
          </a:prstGeom>
          <a:noFill/>
          <a:ln w="3175">
            <a:solidFill>
              <a:srgbClr val="FF0000"/>
            </a:solidFill>
            <a:round/>
            <a:headEnd/>
            <a:tailEnd/>
          </a:ln>
        </p:spPr>
        <p:txBody>
          <a:bodyPr/>
          <a:lstStyle/>
          <a:p>
            <a:endParaRPr lang="en-US" sz="2000"/>
          </a:p>
        </p:txBody>
      </p:sp>
      <p:sp>
        <p:nvSpPr>
          <p:cNvPr id="4734226" name="Line 274"/>
          <p:cNvSpPr>
            <a:spLocks noChangeShapeType="1"/>
          </p:cNvSpPr>
          <p:nvPr/>
        </p:nvSpPr>
        <p:spPr bwMode="auto">
          <a:xfrm>
            <a:off x="4344988" y="5797550"/>
            <a:ext cx="1587" cy="180975"/>
          </a:xfrm>
          <a:prstGeom prst="line">
            <a:avLst/>
          </a:prstGeom>
          <a:noFill/>
          <a:ln w="3175">
            <a:solidFill>
              <a:srgbClr val="FF0000"/>
            </a:solidFill>
            <a:round/>
            <a:headEnd/>
            <a:tailEnd/>
          </a:ln>
        </p:spPr>
        <p:txBody>
          <a:bodyPr/>
          <a:lstStyle/>
          <a:p>
            <a:endParaRPr lang="en-US" sz="2000"/>
          </a:p>
        </p:txBody>
      </p:sp>
      <p:sp>
        <p:nvSpPr>
          <p:cNvPr id="4734227" name="Line 275"/>
          <p:cNvSpPr>
            <a:spLocks noChangeShapeType="1"/>
          </p:cNvSpPr>
          <p:nvPr/>
        </p:nvSpPr>
        <p:spPr bwMode="auto">
          <a:xfrm>
            <a:off x="4329113" y="5978525"/>
            <a:ext cx="33337" cy="1588"/>
          </a:xfrm>
          <a:prstGeom prst="line">
            <a:avLst/>
          </a:prstGeom>
          <a:noFill/>
          <a:ln w="3175">
            <a:solidFill>
              <a:srgbClr val="FF0000"/>
            </a:solidFill>
            <a:round/>
            <a:headEnd/>
            <a:tailEnd/>
          </a:ln>
        </p:spPr>
        <p:txBody>
          <a:bodyPr/>
          <a:lstStyle/>
          <a:p>
            <a:endParaRPr lang="en-US" sz="2000"/>
          </a:p>
        </p:txBody>
      </p:sp>
      <p:sp>
        <p:nvSpPr>
          <p:cNvPr id="4734228" name="Oval 276"/>
          <p:cNvSpPr>
            <a:spLocks noChangeArrowheads="1"/>
          </p:cNvSpPr>
          <p:nvPr/>
        </p:nvSpPr>
        <p:spPr bwMode="auto">
          <a:xfrm>
            <a:off x="4324350" y="5773738"/>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229" name="Line 277"/>
          <p:cNvSpPr>
            <a:spLocks noChangeShapeType="1"/>
          </p:cNvSpPr>
          <p:nvPr/>
        </p:nvSpPr>
        <p:spPr bwMode="auto">
          <a:xfrm flipV="1">
            <a:off x="4605338" y="5527675"/>
            <a:ext cx="1587" cy="180975"/>
          </a:xfrm>
          <a:prstGeom prst="line">
            <a:avLst/>
          </a:prstGeom>
          <a:noFill/>
          <a:ln w="3175">
            <a:solidFill>
              <a:srgbClr val="FF0000"/>
            </a:solidFill>
            <a:round/>
            <a:headEnd/>
            <a:tailEnd/>
          </a:ln>
        </p:spPr>
        <p:txBody>
          <a:bodyPr/>
          <a:lstStyle/>
          <a:p>
            <a:endParaRPr lang="en-US" sz="2000"/>
          </a:p>
        </p:txBody>
      </p:sp>
      <p:sp>
        <p:nvSpPr>
          <p:cNvPr id="4734230" name="Line 278"/>
          <p:cNvSpPr>
            <a:spLocks noChangeShapeType="1"/>
          </p:cNvSpPr>
          <p:nvPr/>
        </p:nvSpPr>
        <p:spPr bwMode="auto">
          <a:xfrm>
            <a:off x="4591050" y="5527675"/>
            <a:ext cx="30163" cy="1588"/>
          </a:xfrm>
          <a:prstGeom prst="line">
            <a:avLst/>
          </a:prstGeom>
          <a:noFill/>
          <a:ln w="3175">
            <a:solidFill>
              <a:schemeClr val="folHlink"/>
            </a:solidFill>
            <a:round/>
            <a:headEnd/>
            <a:tailEnd/>
          </a:ln>
        </p:spPr>
        <p:txBody>
          <a:bodyPr/>
          <a:lstStyle/>
          <a:p>
            <a:endParaRPr lang="en-US" sz="2000"/>
          </a:p>
        </p:txBody>
      </p:sp>
      <p:sp>
        <p:nvSpPr>
          <p:cNvPr id="4734231" name="Line 279"/>
          <p:cNvSpPr>
            <a:spLocks noChangeShapeType="1"/>
          </p:cNvSpPr>
          <p:nvPr/>
        </p:nvSpPr>
        <p:spPr bwMode="auto">
          <a:xfrm>
            <a:off x="4605338" y="5708650"/>
            <a:ext cx="1587" cy="180975"/>
          </a:xfrm>
          <a:prstGeom prst="line">
            <a:avLst/>
          </a:prstGeom>
          <a:noFill/>
          <a:ln w="3175">
            <a:solidFill>
              <a:srgbClr val="FF0000"/>
            </a:solidFill>
            <a:round/>
            <a:headEnd/>
            <a:tailEnd/>
          </a:ln>
        </p:spPr>
        <p:txBody>
          <a:bodyPr/>
          <a:lstStyle/>
          <a:p>
            <a:endParaRPr lang="en-US" sz="2000"/>
          </a:p>
        </p:txBody>
      </p:sp>
      <p:sp>
        <p:nvSpPr>
          <p:cNvPr id="4734232" name="Line 280"/>
          <p:cNvSpPr>
            <a:spLocks noChangeShapeType="1"/>
          </p:cNvSpPr>
          <p:nvPr/>
        </p:nvSpPr>
        <p:spPr bwMode="auto">
          <a:xfrm>
            <a:off x="4591050" y="5889625"/>
            <a:ext cx="30163" cy="1588"/>
          </a:xfrm>
          <a:prstGeom prst="line">
            <a:avLst/>
          </a:prstGeom>
          <a:noFill/>
          <a:ln w="3175">
            <a:solidFill>
              <a:srgbClr val="FF0000"/>
            </a:solidFill>
            <a:round/>
            <a:headEnd/>
            <a:tailEnd/>
          </a:ln>
        </p:spPr>
        <p:txBody>
          <a:bodyPr/>
          <a:lstStyle/>
          <a:p>
            <a:endParaRPr lang="en-US" sz="2000"/>
          </a:p>
        </p:txBody>
      </p:sp>
      <p:sp>
        <p:nvSpPr>
          <p:cNvPr id="4734233" name="Oval 281"/>
          <p:cNvSpPr>
            <a:spLocks noChangeArrowheads="1"/>
          </p:cNvSpPr>
          <p:nvPr/>
        </p:nvSpPr>
        <p:spPr bwMode="auto">
          <a:xfrm>
            <a:off x="4584700" y="5684838"/>
            <a:ext cx="42863" cy="47625"/>
          </a:xfrm>
          <a:prstGeom prst="ellipse">
            <a:avLst/>
          </a:prstGeom>
          <a:solidFill>
            <a:srgbClr val="FF0000"/>
          </a:solidFill>
          <a:ln w="3175">
            <a:solidFill>
              <a:srgbClr val="FF0000"/>
            </a:solidFill>
            <a:round/>
            <a:headEnd/>
            <a:tailEnd/>
          </a:ln>
        </p:spPr>
        <p:txBody>
          <a:bodyPr/>
          <a:lstStyle/>
          <a:p>
            <a:endParaRPr lang="en-US" sz="2000"/>
          </a:p>
        </p:txBody>
      </p:sp>
      <p:sp>
        <p:nvSpPr>
          <p:cNvPr id="4734234" name="Line 282"/>
          <p:cNvSpPr>
            <a:spLocks noChangeShapeType="1"/>
          </p:cNvSpPr>
          <p:nvPr/>
        </p:nvSpPr>
        <p:spPr bwMode="auto">
          <a:xfrm flipV="1">
            <a:off x="4867275" y="5329238"/>
            <a:ext cx="1588" cy="122237"/>
          </a:xfrm>
          <a:prstGeom prst="line">
            <a:avLst/>
          </a:prstGeom>
          <a:noFill/>
          <a:ln w="3175">
            <a:solidFill>
              <a:srgbClr val="FF0000"/>
            </a:solidFill>
            <a:round/>
            <a:headEnd/>
            <a:tailEnd/>
          </a:ln>
        </p:spPr>
        <p:txBody>
          <a:bodyPr/>
          <a:lstStyle/>
          <a:p>
            <a:endParaRPr lang="en-US" sz="2000"/>
          </a:p>
        </p:txBody>
      </p:sp>
      <p:sp>
        <p:nvSpPr>
          <p:cNvPr id="4734235" name="Line 283"/>
          <p:cNvSpPr>
            <a:spLocks noChangeShapeType="1"/>
          </p:cNvSpPr>
          <p:nvPr/>
        </p:nvSpPr>
        <p:spPr bwMode="auto">
          <a:xfrm>
            <a:off x="4849813" y="5329238"/>
            <a:ext cx="33337" cy="1587"/>
          </a:xfrm>
          <a:prstGeom prst="line">
            <a:avLst/>
          </a:prstGeom>
          <a:noFill/>
          <a:ln w="3175">
            <a:solidFill>
              <a:srgbClr val="FF0000"/>
            </a:solidFill>
            <a:round/>
            <a:headEnd/>
            <a:tailEnd/>
          </a:ln>
        </p:spPr>
        <p:txBody>
          <a:bodyPr/>
          <a:lstStyle/>
          <a:p>
            <a:endParaRPr lang="en-US" sz="2000"/>
          </a:p>
        </p:txBody>
      </p:sp>
      <p:sp>
        <p:nvSpPr>
          <p:cNvPr id="4734236" name="Line 284"/>
          <p:cNvSpPr>
            <a:spLocks noChangeShapeType="1"/>
          </p:cNvSpPr>
          <p:nvPr/>
        </p:nvSpPr>
        <p:spPr bwMode="auto">
          <a:xfrm>
            <a:off x="4867275" y="5451475"/>
            <a:ext cx="1588" cy="122238"/>
          </a:xfrm>
          <a:prstGeom prst="line">
            <a:avLst/>
          </a:prstGeom>
          <a:noFill/>
          <a:ln w="3175">
            <a:solidFill>
              <a:srgbClr val="FF0000"/>
            </a:solidFill>
            <a:round/>
            <a:headEnd/>
            <a:tailEnd/>
          </a:ln>
        </p:spPr>
        <p:txBody>
          <a:bodyPr/>
          <a:lstStyle/>
          <a:p>
            <a:endParaRPr lang="en-US" sz="2000"/>
          </a:p>
        </p:txBody>
      </p:sp>
      <p:sp>
        <p:nvSpPr>
          <p:cNvPr id="4734237" name="Line 285"/>
          <p:cNvSpPr>
            <a:spLocks noChangeShapeType="1"/>
          </p:cNvSpPr>
          <p:nvPr/>
        </p:nvSpPr>
        <p:spPr bwMode="auto">
          <a:xfrm>
            <a:off x="4849813" y="5573713"/>
            <a:ext cx="33337" cy="1587"/>
          </a:xfrm>
          <a:prstGeom prst="line">
            <a:avLst/>
          </a:prstGeom>
          <a:noFill/>
          <a:ln w="3175">
            <a:solidFill>
              <a:srgbClr val="FF0000"/>
            </a:solidFill>
            <a:round/>
            <a:headEnd/>
            <a:tailEnd/>
          </a:ln>
        </p:spPr>
        <p:txBody>
          <a:bodyPr/>
          <a:lstStyle/>
          <a:p>
            <a:endParaRPr lang="en-US" sz="2000"/>
          </a:p>
        </p:txBody>
      </p:sp>
      <p:sp>
        <p:nvSpPr>
          <p:cNvPr id="4734238" name="Oval 286"/>
          <p:cNvSpPr>
            <a:spLocks noChangeArrowheads="1"/>
          </p:cNvSpPr>
          <p:nvPr/>
        </p:nvSpPr>
        <p:spPr bwMode="auto">
          <a:xfrm>
            <a:off x="4845050" y="542766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239" name="Line 287"/>
          <p:cNvSpPr>
            <a:spLocks noChangeShapeType="1"/>
          </p:cNvSpPr>
          <p:nvPr/>
        </p:nvSpPr>
        <p:spPr bwMode="auto">
          <a:xfrm flipV="1">
            <a:off x="5126038" y="5232400"/>
            <a:ext cx="1587" cy="266700"/>
          </a:xfrm>
          <a:prstGeom prst="line">
            <a:avLst/>
          </a:prstGeom>
          <a:noFill/>
          <a:ln w="3175">
            <a:solidFill>
              <a:srgbClr val="FF0000"/>
            </a:solidFill>
            <a:round/>
            <a:headEnd/>
            <a:tailEnd/>
          </a:ln>
        </p:spPr>
        <p:txBody>
          <a:bodyPr/>
          <a:lstStyle/>
          <a:p>
            <a:endParaRPr lang="en-US" sz="2000"/>
          </a:p>
        </p:txBody>
      </p:sp>
      <p:sp>
        <p:nvSpPr>
          <p:cNvPr id="4734240" name="Line 288"/>
          <p:cNvSpPr>
            <a:spLocks noChangeShapeType="1"/>
          </p:cNvSpPr>
          <p:nvPr/>
        </p:nvSpPr>
        <p:spPr bwMode="auto">
          <a:xfrm>
            <a:off x="5111750" y="5232400"/>
            <a:ext cx="31750" cy="1588"/>
          </a:xfrm>
          <a:prstGeom prst="line">
            <a:avLst/>
          </a:prstGeom>
          <a:noFill/>
          <a:ln w="3175">
            <a:solidFill>
              <a:srgbClr val="FF0000"/>
            </a:solidFill>
            <a:round/>
            <a:headEnd/>
            <a:tailEnd/>
          </a:ln>
        </p:spPr>
        <p:txBody>
          <a:bodyPr/>
          <a:lstStyle/>
          <a:p>
            <a:endParaRPr lang="en-US" sz="2000"/>
          </a:p>
        </p:txBody>
      </p:sp>
      <p:sp>
        <p:nvSpPr>
          <p:cNvPr id="4734241" name="Line 289"/>
          <p:cNvSpPr>
            <a:spLocks noChangeShapeType="1"/>
          </p:cNvSpPr>
          <p:nvPr/>
        </p:nvSpPr>
        <p:spPr bwMode="auto">
          <a:xfrm>
            <a:off x="5126038" y="5499100"/>
            <a:ext cx="1587" cy="265113"/>
          </a:xfrm>
          <a:prstGeom prst="line">
            <a:avLst/>
          </a:prstGeom>
          <a:noFill/>
          <a:ln w="3175">
            <a:solidFill>
              <a:srgbClr val="FF0000"/>
            </a:solidFill>
            <a:round/>
            <a:headEnd/>
            <a:tailEnd/>
          </a:ln>
        </p:spPr>
        <p:txBody>
          <a:bodyPr/>
          <a:lstStyle/>
          <a:p>
            <a:endParaRPr lang="en-US" sz="2000"/>
          </a:p>
        </p:txBody>
      </p:sp>
      <p:sp>
        <p:nvSpPr>
          <p:cNvPr id="4734242" name="Line 290"/>
          <p:cNvSpPr>
            <a:spLocks noChangeShapeType="1"/>
          </p:cNvSpPr>
          <p:nvPr/>
        </p:nvSpPr>
        <p:spPr bwMode="auto">
          <a:xfrm>
            <a:off x="5111750" y="5764213"/>
            <a:ext cx="31750" cy="1587"/>
          </a:xfrm>
          <a:prstGeom prst="line">
            <a:avLst/>
          </a:prstGeom>
          <a:noFill/>
          <a:ln w="3175">
            <a:solidFill>
              <a:srgbClr val="FF0000"/>
            </a:solidFill>
            <a:round/>
            <a:headEnd/>
            <a:tailEnd/>
          </a:ln>
        </p:spPr>
        <p:txBody>
          <a:bodyPr/>
          <a:lstStyle/>
          <a:p>
            <a:endParaRPr lang="en-US" sz="2000"/>
          </a:p>
        </p:txBody>
      </p:sp>
      <p:sp>
        <p:nvSpPr>
          <p:cNvPr id="4734243" name="Oval 291"/>
          <p:cNvSpPr>
            <a:spLocks noChangeArrowheads="1"/>
          </p:cNvSpPr>
          <p:nvPr/>
        </p:nvSpPr>
        <p:spPr bwMode="auto">
          <a:xfrm>
            <a:off x="5106988" y="5475288"/>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244" name="Line 292"/>
          <p:cNvSpPr>
            <a:spLocks noChangeShapeType="1"/>
          </p:cNvSpPr>
          <p:nvPr/>
        </p:nvSpPr>
        <p:spPr bwMode="auto">
          <a:xfrm flipV="1">
            <a:off x="5387975" y="5084763"/>
            <a:ext cx="1588" cy="276225"/>
          </a:xfrm>
          <a:prstGeom prst="line">
            <a:avLst/>
          </a:prstGeom>
          <a:noFill/>
          <a:ln w="3175">
            <a:solidFill>
              <a:srgbClr val="FF0000"/>
            </a:solidFill>
            <a:round/>
            <a:headEnd/>
            <a:tailEnd/>
          </a:ln>
        </p:spPr>
        <p:txBody>
          <a:bodyPr/>
          <a:lstStyle/>
          <a:p>
            <a:endParaRPr lang="en-US" sz="2000"/>
          </a:p>
        </p:txBody>
      </p:sp>
      <p:sp>
        <p:nvSpPr>
          <p:cNvPr id="4734245" name="Line 293"/>
          <p:cNvSpPr>
            <a:spLocks noChangeShapeType="1"/>
          </p:cNvSpPr>
          <p:nvPr/>
        </p:nvSpPr>
        <p:spPr bwMode="auto">
          <a:xfrm>
            <a:off x="5372100" y="5084763"/>
            <a:ext cx="31750" cy="1587"/>
          </a:xfrm>
          <a:prstGeom prst="line">
            <a:avLst/>
          </a:prstGeom>
          <a:noFill/>
          <a:ln w="3175">
            <a:solidFill>
              <a:srgbClr val="FF0000"/>
            </a:solidFill>
            <a:round/>
            <a:headEnd/>
            <a:tailEnd/>
          </a:ln>
        </p:spPr>
        <p:txBody>
          <a:bodyPr/>
          <a:lstStyle/>
          <a:p>
            <a:endParaRPr lang="en-US" sz="2000"/>
          </a:p>
        </p:txBody>
      </p:sp>
      <p:sp>
        <p:nvSpPr>
          <p:cNvPr id="4734246" name="Line 294"/>
          <p:cNvSpPr>
            <a:spLocks noChangeShapeType="1"/>
          </p:cNvSpPr>
          <p:nvPr/>
        </p:nvSpPr>
        <p:spPr bwMode="auto">
          <a:xfrm>
            <a:off x="5387975" y="5360988"/>
            <a:ext cx="1588" cy="274637"/>
          </a:xfrm>
          <a:prstGeom prst="line">
            <a:avLst/>
          </a:prstGeom>
          <a:noFill/>
          <a:ln w="3175">
            <a:solidFill>
              <a:srgbClr val="FF0000"/>
            </a:solidFill>
            <a:round/>
            <a:headEnd/>
            <a:tailEnd/>
          </a:ln>
        </p:spPr>
        <p:txBody>
          <a:bodyPr/>
          <a:lstStyle/>
          <a:p>
            <a:endParaRPr lang="en-US" sz="2000"/>
          </a:p>
        </p:txBody>
      </p:sp>
      <p:sp>
        <p:nvSpPr>
          <p:cNvPr id="4734247" name="Line 295"/>
          <p:cNvSpPr>
            <a:spLocks noChangeShapeType="1"/>
          </p:cNvSpPr>
          <p:nvPr/>
        </p:nvSpPr>
        <p:spPr bwMode="auto">
          <a:xfrm>
            <a:off x="5372100" y="5635625"/>
            <a:ext cx="31750" cy="1588"/>
          </a:xfrm>
          <a:prstGeom prst="line">
            <a:avLst/>
          </a:prstGeom>
          <a:noFill/>
          <a:ln w="3175">
            <a:solidFill>
              <a:srgbClr val="FF0000"/>
            </a:solidFill>
            <a:round/>
            <a:headEnd/>
            <a:tailEnd/>
          </a:ln>
        </p:spPr>
        <p:txBody>
          <a:bodyPr/>
          <a:lstStyle/>
          <a:p>
            <a:endParaRPr lang="en-US" sz="2000"/>
          </a:p>
        </p:txBody>
      </p:sp>
      <p:sp>
        <p:nvSpPr>
          <p:cNvPr id="4734248" name="Oval 296"/>
          <p:cNvSpPr>
            <a:spLocks noChangeArrowheads="1"/>
          </p:cNvSpPr>
          <p:nvPr/>
        </p:nvSpPr>
        <p:spPr bwMode="auto">
          <a:xfrm>
            <a:off x="5367338" y="5337175"/>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249" name="Line 297"/>
          <p:cNvSpPr>
            <a:spLocks noChangeShapeType="1"/>
          </p:cNvSpPr>
          <p:nvPr/>
        </p:nvSpPr>
        <p:spPr bwMode="auto">
          <a:xfrm flipV="1">
            <a:off x="5648325" y="5237163"/>
            <a:ext cx="1588" cy="161925"/>
          </a:xfrm>
          <a:prstGeom prst="line">
            <a:avLst/>
          </a:prstGeom>
          <a:noFill/>
          <a:ln w="3175">
            <a:solidFill>
              <a:srgbClr val="FF0000"/>
            </a:solidFill>
            <a:round/>
            <a:headEnd/>
            <a:tailEnd/>
          </a:ln>
        </p:spPr>
        <p:txBody>
          <a:bodyPr/>
          <a:lstStyle/>
          <a:p>
            <a:endParaRPr lang="en-US" sz="2000"/>
          </a:p>
        </p:txBody>
      </p:sp>
      <p:sp>
        <p:nvSpPr>
          <p:cNvPr id="4734250" name="Line 298"/>
          <p:cNvSpPr>
            <a:spLocks noChangeShapeType="1"/>
          </p:cNvSpPr>
          <p:nvPr/>
        </p:nvSpPr>
        <p:spPr bwMode="auto">
          <a:xfrm>
            <a:off x="5632450" y="5237163"/>
            <a:ext cx="33338" cy="1587"/>
          </a:xfrm>
          <a:prstGeom prst="line">
            <a:avLst/>
          </a:prstGeom>
          <a:noFill/>
          <a:ln w="3175">
            <a:solidFill>
              <a:srgbClr val="FF0000"/>
            </a:solidFill>
            <a:round/>
            <a:headEnd/>
            <a:tailEnd/>
          </a:ln>
        </p:spPr>
        <p:txBody>
          <a:bodyPr/>
          <a:lstStyle/>
          <a:p>
            <a:endParaRPr lang="en-US" sz="2000"/>
          </a:p>
        </p:txBody>
      </p:sp>
      <p:sp>
        <p:nvSpPr>
          <p:cNvPr id="4734251" name="Line 299"/>
          <p:cNvSpPr>
            <a:spLocks noChangeShapeType="1"/>
          </p:cNvSpPr>
          <p:nvPr/>
        </p:nvSpPr>
        <p:spPr bwMode="auto">
          <a:xfrm>
            <a:off x="5648325" y="5399088"/>
            <a:ext cx="1588" cy="160337"/>
          </a:xfrm>
          <a:prstGeom prst="line">
            <a:avLst/>
          </a:prstGeom>
          <a:noFill/>
          <a:ln w="3175">
            <a:solidFill>
              <a:srgbClr val="FF0000"/>
            </a:solidFill>
            <a:round/>
            <a:headEnd/>
            <a:tailEnd/>
          </a:ln>
        </p:spPr>
        <p:txBody>
          <a:bodyPr/>
          <a:lstStyle/>
          <a:p>
            <a:endParaRPr lang="en-US" sz="2000"/>
          </a:p>
        </p:txBody>
      </p:sp>
      <p:sp>
        <p:nvSpPr>
          <p:cNvPr id="4734252" name="Line 300"/>
          <p:cNvSpPr>
            <a:spLocks noChangeShapeType="1"/>
          </p:cNvSpPr>
          <p:nvPr/>
        </p:nvSpPr>
        <p:spPr bwMode="auto">
          <a:xfrm>
            <a:off x="5632450" y="5559425"/>
            <a:ext cx="33338" cy="1588"/>
          </a:xfrm>
          <a:prstGeom prst="line">
            <a:avLst/>
          </a:prstGeom>
          <a:noFill/>
          <a:ln w="3175">
            <a:solidFill>
              <a:srgbClr val="FF0000"/>
            </a:solidFill>
            <a:round/>
            <a:headEnd/>
            <a:tailEnd/>
          </a:ln>
        </p:spPr>
        <p:txBody>
          <a:bodyPr/>
          <a:lstStyle/>
          <a:p>
            <a:endParaRPr lang="en-US" sz="2000"/>
          </a:p>
        </p:txBody>
      </p:sp>
      <p:sp>
        <p:nvSpPr>
          <p:cNvPr id="4734253" name="Oval 301"/>
          <p:cNvSpPr>
            <a:spLocks noChangeArrowheads="1"/>
          </p:cNvSpPr>
          <p:nvPr/>
        </p:nvSpPr>
        <p:spPr bwMode="auto">
          <a:xfrm>
            <a:off x="5629275" y="5375275"/>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254" name="Line 302"/>
          <p:cNvSpPr>
            <a:spLocks noChangeShapeType="1"/>
          </p:cNvSpPr>
          <p:nvPr/>
        </p:nvSpPr>
        <p:spPr bwMode="auto">
          <a:xfrm flipV="1">
            <a:off x="5910263" y="5300663"/>
            <a:ext cx="1587" cy="90487"/>
          </a:xfrm>
          <a:prstGeom prst="line">
            <a:avLst/>
          </a:prstGeom>
          <a:noFill/>
          <a:ln w="3175">
            <a:solidFill>
              <a:srgbClr val="FF0000"/>
            </a:solidFill>
            <a:round/>
            <a:headEnd/>
            <a:tailEnd/>
          </a:ln>
        </p:spPr>
        <p:txBody>
          <a:bodyPr/>
          <a:lstStyle/>
          <a:p>
            <a:endParaRPr lang="en-US" sz="2000"/>
          </a:p>
        </p:txBody>
      </p:sp>
      <p:sp>
        <p:nvSpPr>
          <p:cNvPr id="4734255" name="Line 303"/>
          <p:cNvSpPr>
            <a:spLocks noChangeShapeType="1"/>
          </p:cNvSpPr>
          <p:nvPr/>
        </p:nvSpPr>
        <p:spPr bwMode="auto">
          <a:xfrm>
            <a:off x="5894388" y="5300663"/>
            <a:ext cx="30162" cy="1587"/>
          </a:xfrm>
          <a:prstGeom prst="line">
            <a:avLst/>
          </a:prstGeom>
          <a:noFill/>
          <a:ln w="3175">
            <a:solidFill>
              <a:srgbClr val="FF0000"/>
            </a:solidFill>
            <a:round/>
            <a:headEnd/>
            <a:tailEnd/>
          </a:ln>
        </p:spPr>
        <p:txBody>
          <a:bodyPr/>
          <a:lstStyle/>
          <a:p>
            <a:endParaRPr lang="en-US" sz="2000"/>
          </a:p>
        </p:txBody>
      </p:sp>
      <p:sp>
        <p:nvSpPr>
          <p:cNvPr id="4734256" name="Line 304"/>
          <p:cNvSpPr>
            <a:spLocks noChangeShapeType="1"/>
          </p:cNvSpPr>
          <p:nvPr/>
        </p:nvSpPr>
        <p:spPr bwMode="auto">
          <a:xfrm>
            <a:off x="5910263" y="5391150"/>
            <a:ext cx="1587" cy="90488"/>
          </a:xfrm>
          <a:prstGeom prst="line">
            <a:avLst/>
          </a:prstGeom>
          <a:noFill/>
          <a:ln w="3175">
            <a:solidFill>
              <a:srgbClr val="FF0000"/>
            </a:solidFill>
            <a:round/>
            <a:headEnd/>
            <a:tailEnd/>
          </a:ln>
        </p:spPr>
        <p:txBody>
          <a:bodyPr/>
          <a:lstStyle/>
          <a:p>
            <a:endParaRPr lang="en-US" sz="2000"/>
          </a:p>
        </p:txBody>
      </p:sp>
      <p:sp>
        <p:nvSpPr>
          <p:cNvPr id="4734257" name="Line 305"/>
          <p:cNvSpPr>
            <a:spLocks noChangeShapeType="1"/>
          </p:cNvSpPr>
          <p:nvPr/>
        </p:nvSpPr>
        <p:spPr bwMode="auto">
          <a:xfrm>
            <a:off x="5894388" y="5481638"/>
            <a:ext cx="30162" cy="1587"/>
          </a:xfrm>
          <a:prstGeom prst="line">
            <a:avLst/>
          </a:prstGeom>
          <a:noFill/>
          <a:ln w="3175">
            <a:solidFill>
              <a:srgbClr val="FF0000"/>
            </a:solidFill>
            <a:round/>
            <a:headEnd/>
            <a:tailEnd/>
          </a:ln>
        </p:spPr>
        <p:txBody>
          <a:bodyPr/>
          <a:lstStyle/>
          <a:p>
            <a:endParaRPr lang="en-US" sz="2000"/>
          </a:p>
        </p:txBody>
      </p:sp>
      <p:sp>
        <p:nvSpPr>
          <p:cNvPr id="4734258" name="Oval 306"/>
          <p:cNvSpPr>
            <a:spLocks noChangeArrowheads="1"/>
          </p:cNvSpPr>
          <p:nvPr/>
        </p:nvSpPr>
        <p:spPr bwMode="auto">
          <a:xfrm>
            <a:off x="5888038" y="5367338"/>
            <a:ext cx="42862" cy="47625"/>
          </a:xfrm>
          <a:prstGeom prst="ellipse">
            <a:avLst/>
          </a:prstGeom>
          <a:solidFill>
            <a:srgbClr val="FF0000"/>
          </a:solidFill>
          <a:ln w="3175">
            <a:solidFill>
              <a:srgbClr val="FF0000"/>
            </a:solidFill>
            <a:round/>
            <a:headEnd/>
            <a:tailEnd/>
          </a:ln>
        </p:spPr>
        <p:txBody>
          <a:bodyPr/>
          <a:lstStyle/>
          <a:p>
            <a:endParaRPr lang="en-US" sz="2000"/>
          </a:p>
        </p:txBody>
      </p:sp>
      <p:sp>
        <p:nvSpPr>
          <p:cNvPr id="4734259" name="Line 307"/>
          <p:cNvSpPr>
            <a:spLocks noChangeShapeType="1"/>
          </p:cNvSpPr>
          <p:nvPr/>
        </p:nvSpPr>
        <p:spPr bwMode="auto">
          <a:xfrm flipV="1">
            <a:off x="6170613" y="5175250"/>
            <a:ext cx="1587" cy="163513"/>
          </a:xfrm>
          <a:prstGeom prst="line">
            <a:avLst/>
          </a:prstGeom>
          <a:noFill/>
          <a:ln w="3175">
            <a:solidFill>
              <a:srgbClr val="FF0000"/>
            </a:solidFill>
            <a:round/>
            <a:headEnd/>
            <a:tailEnd/>
          </a:ln>
        </p:spPr>
        <p:txBody>
          <a:bodyPr/>
          <a:lstStyle/>
          <a:p>
            <a:endParaRPr lang="en-US" sz="2000"/>
          </a:p>
        </p:txBody>
      </p:sp>
      <p:sp>
        <p:nvSpPr>
          <p:cNvPr id="4734260" name="Line 308"/>
          <p:cNvSpPr>
            <a:spLocks noChangeShapeType="1"/>
          </p:cNvSpPr>
          <p:nvPr/>
        </p:nvSpPr>
        <p:spPr bwMode="auto">
          <a:xfrm>
            <a:off x="6153150" y="5175250"/>
            <a:ext cx="33338" cy="1588"/>
          </a:xfrm>
          <a:prstGeom prst="line">
            <a:avLst/>
          </a:prstGeom>
          <a:noFill/>
          <a:ln w="3175">
            <a:solidFill>
              <a:srgbClr val="FF0000"/>
            </a:solidFill>
            <a:round/>
            <a:headEnd/>
            <a:tailEnd/>
          </a:ln>
        </p:spPr>
        <p:txBody>
          <a:bodyPr/>
          <a:lstStyle/>
          <a:p>
            <a:endParaRPr lang="en-US" sz="2000"/>
          </a:p>
        </p:txBody>
      </p:sp>
      <p:sp>
        <p:nvSpPr>
          <p:cNvPr id="4734261" name="Line 309"/>
          <p:cNvSpPr>
            <a:spLocks noChangeShapeType="1"/>
          </p:cNvSpPr>
          <p:nvPr/>
        </p:nvSpPr>
        <p:spPr bwMode="auto">
          <a:xfrm>
            <a:off x="6170613" y="5338763"/>
            <a:ext cx="1587" cy="163512"/>
          </a:xfrm>
          <a:prstGeom prst="line">
            <a:avLst/>
          </a:prstGeom>
          <a:noFill/>
          <a:ln w="3175">
            <a:solidFill>
              <a:srgbClr val="FF0000"/>
            </a:solidFill>
            <a:round/>
            <a:headEnd/>
            <a:tailEnd/>
          </a:ln>
        </p:spPr>
        <p:txBody>
          <a:bodyPr/>
          <a:lstStyle/>
          <a:p>
            <a:endParaRPr lang="en-US" sz="2000"/>
          </a:p>
        </p:txBody>
      </p:sp>
      <p:sp>
        <p:nvSpPr>
          <p:cNvPr id="4734262" name="Line 310"/>
          <p:cNvSpPr>
            <a:spLocks noChangeShapeType="1"/>
          </p:cNvSpPr>
          <p:nvPr/>
        </p:nvSpPr>
        <p:spPr bwMode="auto">
          <a:xfrm>
            <a:off x="6153150" y="5502275"/>
            <a:ext cx="33338" cy="1588"/>
          </a:xfrm>
          <a:prstGeom prst="line">
            <a:avLst/>
          </a:prstGeom>
          <a:noFill/>
          <a:ln w="3175">
            <a:solidFill>
              <a:srgbClr val="FF0000"/>
            </a:solidFill>
            <a:round/>
            <a:headEnd/>
            <a:tailEnd/>
          </a:ln>
        </p:spPr>
        <p:txBody>
          <a:bodyPr/>
          <a:lstStyle/>
          <a:p>
            <a:endParaRPr lang="en-US" sz="2000"/>
          </a:p>
        </p:txBody>
      </p:sp>
      <p:sp>
        <p:nvSpPr>
          <p:cNvPr id="4734263" name="Oval 311"/>
          <p:cNvSpPr>
            <a:spLocks noChangeArrowheads="1"/>
          </p:cNvSpPr>
          <p:nvPr/>
        </p:nvSpPr>
        <p:spPr bwMode="auto">
          <a:xfrm>
            <a:off x="6149975" y="531495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264" name="Line 312"/>
          <p:cNvSpPr>
            <a:spLocks noChangeShapeType="1"/>
          </p:cNvSpPr>
          <p:nvPr/>
        </p:nvSpPr>
        <p:spPr bwMode="auto">
          <a:xfrm flipV="1">
            <a:off x="6430963" y="5300663"/>
            <a:ext cx="1587" cy="93662"/>
          </a:xfrm>
          <a:prstGeom prst="line">
            <a:avLst/>
          </a:prstGeom>
          <a:noFill/>
          <a:ln w="3175">
            <a:solidFill>
              <a:srgbClr val="FF0000"/>
            </a:solidFill>
            <a:round/>
            <a:headEnd/>
            <a:tailEnd/>
          </a:ln>
        </p:spPr>
        <p:txBody>
          <a:bodyPr/>
          <a:lstStyle/>
          <a:p>
            <a:endParaRPr lang="en-US" sz="2000"/>
          </a:p>
        </p:txBody>
      </p:sp>
      <p:sp>
        <p:nvSpPr>
          <p:cNvPr id="4734265" name="Line 313"/>
          <p:cNvSpPr>
            <a:spLocks noChangeShapeType="1"/>
          </p:cNvSpPr>
          <p:nvPr/>
        </p:nvSpPr>
        <p:spPr bwMode="auto">
          <a:xfrm>
            <a:off x="6415088" y="5300663"/>
            <a:ext cx="31750" cy="1587"/>
          </a:xfrm>
          <a:prstGeom prst="line">
            <a:avLst/>
          </a:prstGeom>
          <a:noFill/>
          <a:ln w="3175">
            <a:solidFill>
              <a:srgbClr val="FF0000"/>
            </a:solidFill>
            <a:round/>
            <a:headEnd/>
            <a:tailEnd/>
          </a:ln>
        </p:spPr>
        <p:txBody>
          <a:bodyPr/>
          <a:lstStyle/>
          <a:p>
            <a:endParaRPr lang="en-US" sz="2000"/>
          </a:p>
        </p:txBody>
      </p:sp>
      <p:sp>
        <p:nvSpPr>
          <p:cNvPr id="4734266" name="Line 314"/>
          <p:cNvSpPr>
            <a:spLocks noChangeShapeType="1"/>
          </p:cNvSpPr>
          <p:nvPr/>
        </p:nvSpPr>
        <p:spPr bwMode="auto">
          <a:xfrm>
            <a:off x="6430963" y="5394325"/>
            <a:ext cx="1587" cy="93663"/>
          </a:xfrm>
          <a:prstGeom prst="line">
            <a:avLst/>
          </a:prstGeom>
          <a:noFill/>
          <a:ln w="3175">
            <a:solidFill>
              <a:srgbClr val="FF0000"/>
            </a:solidFill>
            <a:round/>
            <a:headEnd/>
            <a:tailEnd/>
          </a:ln>
        </p:spPr>
        <p:txBody>
          <a:bodyPr/>
          <a:lstStyle/>
          <a:p>
            <a:endParaRPr lang="en-US" sz="2000"/>
          </a:p>
        </p:txBody>
      </p:sp>
      <p:sp>
        <p:nvSpPr>
          <p:cNvPr id="4734267" name="Line 315"/>
          <p:cNvSpPr>
            <a:spLocks noChangeShapeType="1"/>
          </p:cNvSpPr>
          <p:nvPr/>
        </p:nvSpPr>
        <p:spPr bwMode="auto">
          <a:xfrm>
            <a:off x="6415088" y="5487988"/>
            <a:ext cx="31750" cy="1587"/>
          </a:xfrm>
          <a:prstGeom prst="line">
            <a:avLst/>
          </a:prstGeom>
          <a:noFill/>
          <a:ln w="3175">
            <a:solidFill>
              <a:srgbClr val="FF0000"/>
            </a:solidFill>
            <a:round/>
            <a:headEnd/>
            <a:tailEnd/>
          </a:ln>
        </p:spPr>
        <p:txBody>
          <a:bodyPr/>
          <a:lstStyle/>
          <a:p>
            <a:endParaRPr lang="en-US" sz="2000"/>
          </a:p>
        </p:txBody>
      </p:sp>
      <p:sp>
        <p:nvSpPr>
          <p:cNvPr id="4734268" name="Oval 316"/>
          <p:cNvSpPr>
            <a:spLocks noChangeArrowheads="1"/>
          </p:cNvSpPr>
          <p:nvPr/>
        </p:nvSpPr>
        <p:spPr bwMode="auto">
          <a:xfrm>
            <a:off x="6410325" y="537051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269" name="Line 317"/>
          <p:cNvSpPr>
            <a:spLocks noChangeShapeType="1"/>
          </p:cNvSpPr>
          <p:nvPr/>
        </p:nvSpPr>
        <p:spPr bwMode="auto">
          <a:xfrm flipV="1">
            <a:off x="6691313" y="5329238"/>
            <a:ext cx="1587" cy="80962"/>
          </a:xfrm>
          <a:prstGeom prst="line">
            <a:avLst/>
          </a:prstGeom>
          <a:noFill/>
          <a:ln w="3175">
            <a:solidFill>
              <a:srgbClr val="FF0000"/>
            </a:solidFill>
            <a:round/>
            <a:headEnd/>
            <a:tailEnd/>
          </a:ln>
        </p:spPr>
        <p:txBody>
          <a:bodyPr/>
          <a:lstStyle/>
          <a:p>
            <a:endParaRPr lang="en-US" sz="2000"/>
          </a:p>
        </p:txBody>
      </p:sp>
      <p:sp>
        <p:nvSpPr>
          <p:cNvPr id="4734270" name="Line 318"/>
          <p:cNvSpPr>
            <a:spLocks noChangeShapeType="1"/>
          </p:cNvSpPr>
          <p:nvPr/>
        </p:nvSpPr>
        <p:spPr bwMode="auto">
          <a:xfrm>
            <a:off x="6675438" y="5329238"/>
            <a:ext cx="33337" cy="1587"/>
          </a:xfrm>
          <a:prstGeom prst="line">
            <a:avLst/>
          </a:prstGeom>
          <a:noFill/>
          <a:ln w="3175">
            <a:solidFill>
              <a:srgbClr val="FF0000"/>
            </a:solidFill>
            <a:round/>
            <a:headEnd/>
            <a:tailEnd/>
          </a:ln>
        </p:spPr>
        <p:txBody>
          <a:bodyPr/>
          <a:lstStyle/>
          <a:p>
            <a:endParaRPr lang="en-US" sz="2000"/>
          </a:p>
        </p:txBody>
      </p:sp>
      <p:sp>
        <p:nvSpPr>
          <p:cNvPr id="4734271" name="Line 319"/>
          <p:cNvSpPr>
            <a:spLocks noChangeShapeType="1"/>
          </p:cNvSpPr>
          <p:nvPr/>
        </p:nvSpPr>
        <p:spPr bwMode="auto">
          <a:xfrm>
            <a:off x="6691313" y="5410200"/>
            <a:ext cx="1587" cy="79375"/>
          </a:xfrm>
          <a:prstGeom prst="line">
            <a:avLst/>
          </a:prstGeom>
          <a:noFill/>
          <a:ln w="3175">
            <a:solidFill>
              <a:srgbClr val="FF0000"/>
            </a:solidFill>
            <a:round/>
            <a:headEnd/>
            <a:tailEnd/>
          </a:ln>
        </p:spPr>
        <p:txBody>
          <a:bodyPr/>
          <a:lstStyle/>
          <a:p>
            <a:endParaRPr lang="en-US" sz="2000"/>
          </a:p>
        </p:txBody>
      </p:sp>
      <p:sp>
        <p:nvSpPr>
          <p:cNvPr id="4734272" name="Line 320"/>
          <p:cNvSpPr>
            <a:spLocks noChangeShapeType="1"/>
          </p:cNvSpPr>
          <p:nvPr/>
        </p:nvSpPr>
        <p:spPr bwMode="auto">
          <a:xfrm>
            <a:off x="6675438" y="5489575"/>
            <a:ext cx="33337" cy="1588"/>
          </a:xfrm>
          <a:prstGeom prst="line">
            <a:avLst/>
          </a:prstGeom>
          <a:noFill/>
          <a:ln w="3175">
            <a:solidFill>
              <a:srgbClr val="FF0000"/>
            </a:solidFill>
            <a:round/>
            <a:headEnd/>
            <a:tailEnd/>
          </a:ln>
        </p:spPr>
        <p:txBody>
          <a:bodyPr/>
          <a:lstStyle/>
          <a:p>
            <a:endParaRPr lang="en-US" sz="2000"/>
          </a:p>
        </p:txBody>
      </p:sp>
      <p:sp>
        <p:nvSpPr>
          <p:cNvPr id="4734273" name="Oval 321"/>
          <p:cNvSpPr>
            <a:spLocks noChangeArrowheads="1"/>
          </p:cNvSpPr>
          <p:nvPr/>
        </p:nvSpPr>
        <p:spPr bwMode="auto">
          <a:xfrm>
            <a:off x="6672263" y="5386388"/>
            <a:ext cx="39687" cy="46037"/>
          </a:xfrm>
          <a:prstGeom prst="ellipse">
            <a:avLst/>
          </a:prstGeom>
          <a:solidFill>
            <a:srgbClr val="FF0000"/>
          </a:solidFill>
          <a:ln w="3175">
            <a:solidFill>
              <a:srgbClr val="FF0000"/>
            </a:solidFill>
            <a:round/>
            <a:headEnd/>
            <a:tailEnd/>
          </a:ln>
        </p:spPr>
        <p:txBody>
          <a:bodyPr/>
          <a:lstStyle/>
          <a:p>
            <a:endParaRPr lang="en-US" sz="2000"/>
          </a:p>
        </p:txBody>
      </p:sp>
      <p:sp>
        <p:nvSpPr>
          <p:cNvPr id="4734274" name="Line 322"/>
          <p:cNvSpPr>
            <a:spLocks noChangeShapeType="1"/>
          </p:cNvSpPr>
          <p:nvPr/>
        </p:nvSpPr>
        <p:spPr bwMode="auto">
          <a:xfrm flipV="1">
            <a:off x="6953250" y="5302250"/>
            <a:ext cx="0" cy="153988"/>
          </a:xfrm>
          <a:prstGeom prst="line">
            <a:avLst/>
          </a:prstGeom>
          <a:noFill/>
          <a:ln w="3175">
            <a:solidFill>
              <a:srgbClr val="FF0000"/>
            </a:solidFill>
            <a:round/>
            <a:headEnd/>
            <a:tailEnd/>
          </a:ln>
        </p:spPr>
        <p:txBody>
          <a:bodyPr/>
          <a:lstStyle/>
          <a:p>
            <a:endParaRPr lang="en-US" sz="2000"/>
          </a:p>
        </p:txBody>
      </p:sp>
      <p:sp>
        <p:nvSpPr>
          <p:cNvPr id="4734275" name="Line 323"/>
          <p:cNvSpPr>
            <a:spLocks noChangeShapeType="1"/>
          </p:cNvSpPr>
          <p:nvPr/>
        </p:nvSpPr>
        <p:spPr bwMode="auto">
          <a:xfrm>
            <a:off x="6937375" y="5302250"/>
            <a:ext cx="31750" cy="1588"/>
          </a:xfrm>
          <a:prstGeom prst="line">
            <a:avLst/>
          </a:prstGeom>
          <a:noFill/>
          <a:ln w="3175">
            <a:solidFill>
              <a:srgbClr val="FF0000"/>
            </a:solidFill>
            <a:round/>
            <a:headEnd/>
            <a:tailEnd/>
          </a:ln>
        </p:spPr>
        <p:txBody>
          <a:bodyPr/>
          <a:lstStyle/>
          <a:p>
            <a:endParaRPr lang="en-US" sz="2000"/>
          </a:p>
        </p:txBody>
      </p:sp>
      <p:sp>
        <p:nvSpPr>
          <p:cNvPr id="4734276" name="Line 324"/>
          <p:cNvSpPr>
            <a:spLocks noChangeShapeType="1"/>
          </p:cNvSpPr>
          <p:nvPr/>
        </p:nvSpPr>
        <p:spPr bwMode="auto">
          <a:xfrm>
            <a:off x="6953250" y="5456238"/>
            <a:ext cx="0" cy="153987"/>
          </a:xfrm>
          <a:prstGeom prst="line">
            <a:avLst/>
          </a:prstGeom>
          <a:noFill/>
          <a:ln w="3175">
            <a:solidFill>
              <a:srgbClr val="FF0000"/>
            </a:solidFill>
            <a:round/>
            <a:headEnd/>
            <a:tailEnd/>
          </a:ln>
        </p:spPr>
        <p:txBody>
          <a:bodyPr/>
          <a:lstStyle/>
          <a:p>
            <a:endParaRPr lang="en-US" sz="2000"/>
          </a:p>
        </p:txBody>
      </p:sp>
      <p:sp>
        <p:nvSpPr>
          <p:cNvPr id="4734277" name="Line 325"/>
          <p:cNvSpPr>
            <a:spLocks noChangeShapeType="1"/>
          </p:cNvSpPr>
          <p:nvPr/>
        </p:nvSpPr>
        <p:spPr bwMode="auto">
          <a:xfrm>
            <a:off x="6937375" y="5610225"/>
            <a:ext cx="31750" cy="1588"/>
          </a:xfrm>
          <a:prstGeom prst="line">
            <a:avLst/>
          </a:prstGeom>
          <a:noFill/>
          <a:ln w="3175">
            <a:solidFill>
              <a:srgbClr val="FF0000"/>
            </a:solidFill>
            <a:round/>
            <a:headEnd/>
            <a:tailEnd/>
          </a:ln>
        </p:spPr>
        <p:txBody>
          <a:bodyPr/>
          <a:lstStyle/>
          <a:p>
            <a:endParaRPr lang="en-US" sz="2000"/>
          </a:p>
        </p:txBody>
      </p:sp>
      <p:sp>
        <p:nvSpPr>
          <p:cNvPr id="4734278" name="Oval 326"/>
          <p:cNvSpPr>
            <a:spLocks noChangeArrowheads="1"/>
          </p:cNvSpPr>
          <p:nvPr/>
        </p:nvSpPr>
        <p:spPr bwMode="auto">
          <a:xfrm>
            <a:off x="6932613" y="543401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279" name="Rectangle 327"/>
          <p:cNvSpPr>
            <a:spLocks noChangeArrowheads="1"/>
          </p:cNvSpPr>
          <p:nvPr/>
        </p:nvSpPr>
        <p:spPr bwMode="auto">
          <a:xfrm>
            <a:off x="3824288" y="3198813"/>
            <a:ext cx="3336925" cy="1277937"/>
          </a:xfrm>
          <a:prstGeom prst="rect">
            <a:avLst/>
          </a:prstGeom>
          <a:noFill/>
          <a:ln w="9525">
            <a:noFill/>
            <a:miter lim="800000"/>
            <a:headEnd/>
            <a:tailEnd/>
          </a:ln>
        </p:spPr>
        <p:txBody>
          <a:bodyPr/>
          <a:lstStyle/>
          <a:p>
            <a:endParaRPr lang="en-US" sz="2000"/>
          </a:p>
        </p:txBody>
      </p:sp>
      <p:sp>
        <p:nvSpPr>
          <p:cNvPr id="4734280" name="Rectangle 328"/>
          <p:cNvSpPr>
            <a:spLocks noChangeArrowheads="1"/>
          </p:cNvSpPr>
          <p:nvPr/>
        </p:nvSpPr>
        <p:spPr bwMode="auto">
          <a:xfrm>
            <a:off x="3865563" y="3044825"/>
            <a:ext cx="1511300" cy="168275"/>
          </a:xfrm>
          <a:prstGeom prst="rect">
            <a:avLst/>
          </a:prstGeom>
          <a:noFill/>
          <a:ln w="9525">
            <a:noFill/>
            <a:miter lim="800000"/>
            <a:headEnd/>
            <a:tailEnd/>
          </a:ln>
        </p:spPr>
        <p:txBody>
          <a:bodyPr wrap="none" lIns="0" tIns="0" rIns="0" bIns="0">
            <a:spAutoFit/>
          </a:bodyPr>
          <a:lstStyle/>
          <a:p>
            <a:r>
              <a:rPr lang="en-US" sz="1100">
                <a:solidFill>
                  <a:srgbClr val="FFFFFF"/>
                </a:solidFill>
                <a:effectLst/>
                <a:latin typeface="Arial" charset="0"/>
              </a:rPr>
              <a:t>Amphetamine 0.5 mg/kg</a:t>
            </a:r>
            <a:endParaRPr lang="en-US" sz="2400">
              <a:solidFill>
                <a:srgbClr val="FFFFFF"/>
              </a:solidFill>
              <a:effectLst/>
            </a:endParaRPr>
          </a:p>
        </p:txBody>
      </p:sp>
      <p:sp>
        <p:nvSpPr>
          <p:cNvPr id="4734281" name="Line 329"/>
          <p:cNvSpPr>
            <a:spLocks noChangeShapeType="1"/>
          </p:cNvSpPr>
          <p:nvPr/>
        </p:nvSpPr>
        <p:spPr bwMode="auto">
          <a:xfrm>
            <a:off x="3824288" y="4476750"/>
            <a:ext cx="3336925" cy="1588"/>
          </a:xfrm>
          <a:prstGeom prst="line">
            <a:avLst/>
          </a:prstGeom>
          <a:noFill/>
          <a:ln w="3175">
            <a:solidFill>
              <a:schemeClr val="bg1"/>
            </a:solidFill>
            <a:round/>
            <a:headEnd/>
            <a:tailEnd/>
          </a:ln>
        </p:spPr>
        <p:txBody>
          <a:bodyPr/>
          <a:lstStyle/>
          <a:p>
            <a:endParaRPr lang="en-US" sz="2000"/>
          </a:p>
        </p:txBody>
      </p:sp>
      <p:sp>
        <p:nvSpPr>
          <p:cNvPr id="4734282" name="Line 330"/>
          <p:cNvSpPr>
            <a:spLocks noChangeShapeType="1"/>
          </p:cNvSpPr>
          <p:nvPr/>
        </p:nvSpPr>
        <p:spPr bwMode="auto">
          <a:xfrm flipV="1">
            <a:off x="3824288" y="4476750"/>
            <a:ext cx="1587" cy="26988"/>
          </a:xfrm>
          <a:prstGeom prst="line">
            <a:avLst/>
          </a:prstGeom>
          <a:noFill/>
          <a:ln w="3175">
            <a:solidFill>
              <a:schemeClr val="bg1"/>
            </a:solidFill>
            <a:round/>
            <a:headEnd/>
            <a:tailEnd/>
          </a:ln>
        </p:spPr>
        <p:txBody>
          <a:bodyPr/>
          <a:lstStyle/>
          <a:p>
            <a:endParaRPr lang="en-US" sz="2000"/>
          </a:p>
        </p:txBody>
      </p:sp>
      <p:sp>
        <p:nvSpPr>
          <p:cNvPr id="4734283" name="Line 331"/>
          <p:cNvSpPr>
            <a:spLocks noChangeShapeType="1"/>
          </p:cNvSpPr>
          <p:nvPr/>
        </p:nvSpPr>
        <p:spPr bwMode="auto">
          <a:xfrm flipV="1">
            <a:off x="4083050" y="4476750"/>
            <a:ext cx="1588" cy="26988"/>
          </a:xfrm>
          <a:prstGeom prst="line">
            <a:avLst/>
          </a:prstGeom>
          <a:noFill/>
          <a:ln w="3175">
            <a:solidFill>
              <a:schemeClr val="bg1"/>
            </a:solidFill>
            <a:round/>
            <a:headEnd/>
            <a:tailEnd/>
          </a:ln>
        </p:spPr>
        <p:txBody>
          <a:bodyPr/>
          <a:lstStyle/>
          <a:p>
            <a:endParaRPr lang="en-US" sz="2000"/>
          </a:p>
        </p:txBody>
      </p:sp>
      <p:sp>
        <p:nvSpPr>
          <p:cNvPr id="4734284" name="Line 332"/>
          <p:cNvSpPr>
            <a:spLocks noChangeShapeType="1"/>
          </p:cNvSpPr>
          <p:nvPr/>
        </p:nvSpPr>
        <p:spPr bwMode="auto">
          <a:xfrm flipV="1">
            <a:off x="4344988" y="4476750"/>
            <a:ext cx="1587" cy="26988"/>
          </a:xfrm>
          <a:prstGeom prst="line">
            <a:avLst/>
          </a:prstGeom>
          <a:noFill/>
          <a:ln w="3175">
            <a:solidFill>
              <a:schemeClr val="bg1"/>
            </a:solidFill>
            <a:round/>
            <a:headEnd/>
            <a:tailEnd/>
          </a:ln>
        </p:spPr>
        <p:txBody>
          <a:bodyPr/>
          <a:lstStyle/>
          <a:p>
            <a:endParaRPr lang="en-US" sz="2000"/>
          </a:p>
        </p:txBody>
      </p:sp>
      <p:sp>
        <p:nvSpPr>
          <p:cNvPr id="4734285" name="Line 333"/>
          <p:cNvSpPr>
            <a:spLocks noChangeShapeType="1"/>
          </p:cNvSpPr>
          <p:nvPr/>
        </p:nvSpPr>
        <p:spPr bwMode="auto">
          <a:xfrm flipV="1">
            <a:off x="4605338" y="4476750"/>
            <a:ext cx="1587" cy="26988"/>
          </a:xfrm>
          <a:prstGeom prst="line">
            <a:avLst/>
          </a:prstGeom>
          <a:noFill/>
          <a:ln w="3175">
            <a:solidFill>
              <a:schemeClr val="bg1"/>
            </a:solidFill>
            <a:round/>
            <a:headEnd/>
            <a:tailEnd/>
          </a:ln>
        </p:spPr>
        <p:txBody>
          <a:bodyPr/>
          <a:lstStyle/>
          <a:p>
            <a:endParaRPr lang="en-US" sz="2000"/>
          </a:p>
        </p:txBody>
      </p:sp>
      <p:sp>
        <p:nvSpPr>
          <p:cNvPr id="4734286" name="Line 334"/>
          <p:cNvSpPr>
            <a:spLocks noChangeShapeType="1"/>
          </p:cNvSpPr>
          <p:nvPr/>
        </p:nvSpPr>
        <p:spPr bwMode="auto">
          <a:xfrm flipV="1">
            <a:off x="4867275" y="4476750"/>
            <a:ext cx="1588" cy="26988"/>
          </a:xfrm>
          <a:prstGeom prst="line">
            <a:avLst/>
          </a:prstGeom>
          <a:noFill/>
          <a:ln w="3175">
            <a:solidFill>
              <a:schemeClr val="bg1"/>
            </a:solidFill>
            <a:round/>
            <a:headEnd/>
            <a:tailEnd/>
          </a:ln>
        </p:spPr>
        <p:txBody>
          <a:bodyPr/>
          <a:lstStyle/>
          <a:p>
            <a:endParaRPr lang="en-US" sz="2000"/>
          </a:p>
        </p:txBody>
      </p:sp>
      <p:sp>
        <p:nvSpPr>
          <p:cNvPr id="4734287" name="Line 335"/>
          <p:cNvSpPr>
            <a:spLocks noChangeShapeType="1"/>
          </p:cNvSpPr>
          <p:nvPr/>
        </p:nvSpPr>
        <p:spPr bwMode="auto">
          <a:xfrm flipV="1">
            <a:off x="5126038" y="4476750"/>
            <a:ext cx="1587" cy="26988"/>
          </a:xfrm>
          <a:prstGeom prst="line">
            <a:avLst/>
          </a:prstGeom>
          <a:noFill/>
          <a:ln w="3175">
            <a:solidFill>
              <a:schemeClr val="bg1"/>
            </a:solidFill>
            <a:round/>
            <a:headEnd/>
            <a:tailEnd/>
          </a:ln>
        </p:spPr>
        <p:txBody>
          <a:bodyPr/>
          <a:lstStyle/>
          <a:p>
            <a:endParaRPr lang="en-US" sz="2000"/>
          </a:p>
        </p:txBody>
      </p:sp>
      <p:sp>
        <p:nvSpPr>
          <p:cNvPr id="4734288" name="Line 336"/>
          <p:cNvSpPr>
            <a:spLocks noChangeShapeType="1"/>
          </p:cNvSpPr>
          <p:nvPr/>
        </p:nvSpPr>
        <p:spPr bwMode="auto">
          <a:xfrm flipV="1">
            <a:off x="5387975" y="4476750"/>
            <a:ext cx="1588" cy="26988"/>
          </a:xfrm>
          <a:prstGeom prst="line">
            <a:avLst/>
          </a:prstGeom>
          <a:noFill/>
          <a:ln w="3175">
            <a:solidFill>
              <a:schemeClr val="bg1"/>
            </a:solidFill>
            <a:round/>
            <a:headEnd/>
            <a:tailEnd/>
          </a:ln>
        </p:spPr>
        <p:txBody>
          <a:bodyPr/>
          <a:lstStyle/>
          <a:p>
            <a:endParaRPr lang="en-US" sz="2000"/>
          </a:p>
        </p:txBody>
      </p:sp>
      <p:sp>
        <p:nvSpPr>
          <p:cNvPr id="4734289" name="Line 337"/>
          <p:cNvSpPr>
            <a:spLocks noChangeShapeType="1"/>
          </p:cNvSpPr>
          <p:nvPr/>
        </p:nvSpPr>
        <p:spPr bwMode="auto">
          <a:xfrm flipV="1">
            <a:off x="5648325" y="4476750"/>
            <a:ext cx="1588" cy="26988"/>
          </a:xfrm>
          <a:prstGeom prst="line">
            <a:avLst/>
          </a:prstGeom>
          <a:noFill/>
          <a:ln w="3175">
            <a:solidFill>
              <a:schemeClr val="bg1"/>
            </a:solidFill>
            <a:round/>
            <a:headEnd/>
            <a:tailEnd/>
          </a:ln>
        </p:spPr>
        <p:txBody>
          <a:bodyPr/>
          <a:lstStyle/>
          <a:p>
            <a:endParaRPr lang="en-US" sz="2000"/>
          </a:p>
        </p:txBody>
      </p:sp>
      <p:sp>
        <p:nvSpPr>
          <p:cNvPr id="4734290" name="Line 338"/>
          <p:cNvSpPr>
            <a:spLocks noChangeShapeType="1"/>
          </p:cNvSpPr>
          <p:nvPr/>
        </p:nvSpPr>
        <p:spPr bwMode="auto">
          <a:xfrm flipV="1">
            <a:off x="5910263" y="4476750"/>
            <a:ext cx="1587" cy="26988"/>
          </a:xfrm>
          <a:prstGeom prst="line">
            <a:avLst/>
          </a:prstGeom>
          <a:noFill/>
          <a:ln w="3175">
            <a:solidFill>
              <a:schemeClr val="bg1"/>
            </a:solidFill>
            <a:round/>
            <a:headEnd/>
            <a:tailEnd/>
          </a:ln>
        </p:spPr>
        <p:txBody>
          <a:bodyPr/>
          <a:lstStyle/>
          <a:p>
            <a:endParaRPr lang="en-US" sz="2000"/>
          </a:p>
        </p:txBody>
      </p:sp>
      <p:sp>
        <p:nvSpPr>
          <p:cNvPr id="4734291" name="Line 339"/>
          <p:cNvSpPr>
            <a:spLocks noChangeShapeType="1"/>
          </p:cNvSpPr>
          <p:nvPr/>
        </p:nvSpPr>
        <p:spPr bwMode="auto">
          <a:xfrm flipV="1">
            <a:off x="6170613" y="4476750"/>
            <a:ext cx="1587" cy="26988"/>
          </a:xfrm>
          <a:prstGeom prst="line">
            <a:avLst/>
          </a:prstGeom>
          <a:noFill/>
          <a:ln w="3175">
            <a:solidFill>
              <a:schemeClr val="bg1"/>
            </a:solidFill>
            <a:round/>
            <a:headEnd/>
            <a:tailEnd/>
          </a:ln>
        </p:spPr>
        <p:txBody>
          <a:bodyPr/>
          <a:lstStyle/>
          <a:p>
            <a:endParaRPr lang="en-US" sz="2000"/>
          </a:p>
        </p:txBody>
      </p:sp>
      <p:sp>
        <p:nvSpPr>
          <p:cNvPr id="4734292" name="Line 340"/>
          <p:cNvSpPr>
            <a:spLocks noChangeShapeType="1"/>
          </p:cNvSpPr>
          <p:nvPr/>
        </p:nvSpPr>
        <p:spPr bwMode="auto">
          <a:xfrm flipV="1">
            <a:off x="6430963" y="4476750"/>
            <a:ext cx="1587" cy="26988"/>
          </a:xfrm>
          <a:prstGeom prst="line">
            <a:avLst/>
          </a:prstGeom>
          <a:noFill/>
          <a:ln w="3175">
            <a:solidFill>
              <a:schemeClr val="bg1"/>
            </a:solidFill>
            <a:round/>
            <a:headEnd/>
            <a:tailEnd/>
          </a:ln>
        </p:spPr>
        <p:txBody>
          <a:bodyPr/>
          <a:lstStyle/>
          <a:p>
            <a:endParaRPr lang="en-US" sz="2000"/>
          </a:p>
        </p:txBody>
      </p:sp>
      <p:sp>
        <p:nvSpPr>
          <p:cNvPr id="4734293" name="Line 341"/>
          <p:cNvSpPr>
            <a:spLocks noChangeShapeType="1"/>
          </p:cNvSpPr>
          <p:nvPr/>
        </p:nvSpPr>
        <p:spPr bwMode="auto">
          <a:xfrm flipV="1">
            <a:off x="6691313" y="4476750"/>
            <a:ext cx="1587" cy="26988"/>
          </a:xfrm>
          <a:prstGeom prst="line">
            <a:avLst/>
          </a:prstGeom>
          <a:noFill/>
          <a:ln w="3175">
            <a:solidFill>
              <a:schemeClr val="bg1"/>
            </a:solidFill>
            <a:round/>
            <a:headEnd/>
            <a:tailEnd/>
          </a:ln>
        </p:spPr>
        <p:txBody>
          <a:bodyPr/>
          <a:lstStyle/>
          <a:p>
            <a:endParaRPr lang="en-US" sz="2000"/>
          </a:p>
        </p:txBody>
      </p:sp>
      <p:sp>
        <p:nvSpPr>
          <p:cNvPr id="4734294" name="Line 342"/>
          <p:cNvSpPr>
            <a:spLocks noChangeShapeType="1"/>
          </p:cNvSpPr>
          <p:nvPr/>
        </p:nvSpPr>
        <p:spPr bwMode="auto">
          <a:xfrm flipV="1">
            <a:off x="6953250" y="4476750"/>
            <a:ext cx="0" cy="26988"/>
          </a:xfrm>
          <a:prstGeom prst="line">
            <a:avLst/>
          </a:prstGeom>
          <a:noFill/>
          <a:ln w="3175">
            <a:solidFill>
              <a:schemeClr val="bg1"/>
            </a:solidFill>
            <a:round/>
            <a:headEnd/>
            <a:tailEnd/>
          </a:ln>
        </p:spPr>
        <p:txBody>
          <a:bodyPr/>
          <a:lstStyle/>
          <a:p>
            <a:endParaRPr lang="en-US" sz="2000"/>
          </a:p>
        </p:txBody>
      </p:sp>
      <p:sp>
        <p:nvSpPr>
          <p:cNvPr id="4734295" name="Rectangle 343"/>
          <p:cNvSpPr>
            <a:spLocks noChangeArrowheads="1"/>
          </p:cNvSpPr>
          <p:nvPr/>
        </p:nvSpPr>
        <p:spPr bwMode="auto">
          <a:xfrm>
            <a:off x="3798888" y="4556125"/>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0</a:t>
            </a:r>
            <a:endParaRPr lang="en-US" sz="2400">
              <a:solidFill>
                <a:srgbClr val="FFFFFF"/>
              </a:solidFill>
              <a:effectLst/>
            </a:endParaRPr>
          </a:p>
        </p:txBody>
      </p:sp>
      <p:sp>
        <p:nvSpPr>
          <p:cNvPr id="4734296" name="Rectangle 344"/>
          <p:cNvSpPr>
            <a:spLocks noChangeArrowheads="1"/>
          </p:cNvSpPr>
          <p:nvPr/>
        </p:nvSpPr>
        <p:spPr bwMode="auto">
          <a:xfrm>
            <a:off x="4059238" y="4556125"/>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a:t>
            </a:r>
            <a:endParaRPr lang="en-US" sz="2400">
              <a:solidFill>
                <a:srgbClr val="FFFFFF"/>
              </a:solidFill>
              <a:effectLst/>
            </a:endParaRPr>
          </a:p>
        </p:txBody>
      </p:sp>
      <p:sp>
        <p:nvSpPr>
          <p:cNvPr id="4734297" name="Rectangle 345"/>
          <p:cNvSpPr>
            <a:spLocks noChangeArrowheads="1"/>
          </p:cNvSpPr>
          <p:nvPr/>
        </p:nvSpPr>
        <p:spPr bwMode="auto">
          <a:xfrm>
            <a:off x="4294188"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10</a:t>
            </a:r>
            <a:endParaRPr lang="en-US" sz="2400">
              <a:solidFill>
                <a:srgbClr val="FFFFFF"/>
              </a:solidFill>
              <a:effectLst/>
            </a:endParaRPr>
          </a:p>
        </p:txBody>
      </p:sp>
      <p:sp>
        <p:nvSpPr>
          <p:cNvPr id="4734298" name="Rectangle 346"/>
          <p:cNvSpPr>
            <a:spLocks noChangeArrowheads="1"/>
          </p:cNvSpPr>
          <p:nvPr/>
        </p:nvSpPr>
        <p:spPr bwMode="auto">
          <a:xfrm>
            <a:off x="4554538"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15</a:t>
            </a:r>
            <a:endParaRPr lang="en-US" sz="2400">
              <a:solidFill>
                <a:srgbClr val="FFFFFF"/>
              </a:solidFill>
              <a:effectLst/>
            </a:endParaRPr>
          </a:p>
        </p:txBody>
      </p:sp>
      <p:sp>
        <p:nvSpPr>
          <p:cNvPr id="4734299" name="Rectangle 347"/>
          <p:cNvSpPr>
            <a:spLocks noChangeArrowheads="1"/>
          </p:cNvSpPr>
          <p:nvPr/>
        </p:nvSpPr>
        <p:spPr bwMode="auto">
          <a:xfrm>
            <a:off x="4816475"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20</a:t>
            </a:r>
            <a:endParaRPr lang="en-US" sz="2400">
              <a:solidFill>
                <a:srgbClr val="FFFFFF"/>
              </a:solidFill>
              <a:effectLst/>
            </a:endParaRPr>
          </a:p>
        </p:txBody>
      </p:sp>
      <p:sp>
        <p:nvSpPr>
          <p:cNvPr id="4734300" name="Rectangle 348"/>
          <p:cNvSpPr>
            <a:spLocks noChangeArrowheads="1"/>
          </p:cNvSpPr>
          <p:nvPr/>
        </p:nvSpPr>
        <p:spPr bwMode="auto">
          <a:xfrm>
            <a:off x="5075238"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25</a:t>
            </a:r>
            <a:endParaRPr lang="en-US" sz="2400">
              <a:solidFill>
                <a:srgbClr val="FFFFFF"/>
              </a:solidFill>
              <a:effectLst/>
            </a:endParaRPr>
          </a:p>
        </p:txBody>
      </p:sp>
      <p:sp>
        <p:nvSpPr>
          <p:cNvPr id="4734301" name="Rectangle 349"/>
          <p:cNvSpPr>
            <a:spLocks noChangeArrowheads="1"/>
          </p:cNvSpPr>
          <p:nvPr/>
        </p:nvSpPr>
        <p:spPr bwMode="auto">
          <a:xfrm>
            <a:off x="5338763"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30</a:t>
            </a:r>
            <a:endParaRPr lang="en-US" sz="2400">
              <a:solidFill>
                <a:srgbClr val="FFFFFF"/>
              </a:solidFill>
              <a:effectLst/>
            </a:endParaRPr>
          </a:p>
        </p:txBody>
      </p:sp>
      <p:sp>
        <p:nvSpPr>
          <p:cNvPr id="4734302" name="Rectangle 350"/>
          <p:cNvSpPr>
            <a:spLocks noChangeArrowheads="1"/>
          </p:cNvSpPr>
          <p:nvPr/>
        </p:nvSpPr>
        <p:spPr bwMode="auto">
          <a:xfrm>
            <a:off x="5597525"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35</a:t>
            </a:r>
            <a:endParaRPr lang="en-US" sz="2400">
              <a:solidFill>
                <a:srgbClr val="FFFFFF"/>
              </a:solidFill>
              <a:effectLst/>
            </a:endParaRPr>
          </a:p>
        </p:txBody>
      </p:sp>
      <p:sp>
        <p:nvSpPr>
          <p:cNvPr id="4734303" name="Rectangle 351"/>
          <p:cNvSpPr>
            <a:spLocks noChangeArrowheads="1"/>
          </p:cNvSpPr>
          <p:nvPr/>
        </p:nvSpPr>
        <p:spPr bwMode="auto">
          <a:xfrm>
            <a:off x="5859463"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40</a:t>
            </a:r>
            <a:endParaRPr lang="en-US" sz="2400">
              <a:solidFill>
                <a:srgbClr val="FFFFFF"/>
              </a:solidFill>
              <a:effectLst/>
            </a:endParaRPr>
          </a:p>
        </p:txBody>
      </p:sp>
      <p:sp>
        <p:nvSpPr>
          <p:cNvPr id="4734304" name="Rectangle 352"/>
          <p:cNvSpPr>
            <a:spLocks noChangeArrowheads="1"/>
          </p:cNvSpPr>
          <p:nvPr/>
        </p:nvSpPr>
        <p:spPr bwMode="auto">
          <a:xfrm>
            <a:off x="6119813"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45</a:t>
            </a:r>
            <a:endParaRPr lang="en-US" sz="2400">
              <a:solidFill>
                <a:srgbClr val="FFFFFF"/>
              </a:solidFill>
              <a:effectLst/>
            </a:endParaRPr>
          </a:p>
        </p:txBody>
      </p:sp>
      <p:sp>
        <p:nvSpPr>
          <p:cNvPr id="4734305" name="Rectangle 353"/>
          <p:cNvSpPr>
            <a:spLocks noChangeArrowheads="1"/>
          </p:cNvSpPr>
          <p:nvPr/>
        </p:nvSpPr>
        <p:spPr bwMode="auto">
          <a:xfrm>
            <a:off x="6380163"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50</a:t>
            </a:r>
            <a:endParaRPr lang="en-US" sz="2400">
              <a:solidFill>
                <a:srgbClr val="FFFFFF"/>
              </a:solidFill>
              <a:effectLst/>
            </a:endParaRPr>
          </a:p>
        </p:txBody>
      </p:sp>
      <p:sp>
        <p:nvSpPr>
          <p:cNvPr id="4734306" name="Rectangle 354"/>
          <p:cNvSpPr>
            <a:spLocks noChangeArrowheads="1"/>
          </p:cNvSpPr>
          <p:nvPr/>
        </p:nvSpPr>
        <p:spPr bwMode="auto">
          <a:xfrm>
            <a:off x="6642100"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55</a:t>
            </a:r>
            <a:endParaRPr lang="en-US" sz="2400">
              <a:solidFill>
                <a:srgbClr val="FFFFFF"/>
              </a:solidFill>
              <a:effectLst/>
            </a:endParaRPr>
          </a:p>
        </p:txBody>
      </p:sp>
      <p:sp>
        <p:nvSpPr>
          <p:cNvPr id="4734307" name="Rectangle 355"/>
          <p:cNvSpPr>
            <a:spLocks noChangeArrowheads="1"/>
          </p:cNvSpPr>
          <p:nvPr/>
        </p:nvSpPr>
        <p:spPr bwMode="auto">
          <a:xfrm>
            <a:off x="6902450" y="4556125"/>
            <a:ext cx="11430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60</a:t>
            </a:r>
            <a:endParaRPr lang="en-US" sz="2400">
              <a:solidFill>
                <a:srgbClr val="FFFFFF"/>
              </a:solidFill>
              <a:effectLst/>
            </a:endParaRPr>
          </a:p>
        </p:txBody>
      </p:sp>
      <p:sp>
        <p:nvSpPr>
          <p:cNvPr id="4734308" name="Line 356"/>
          <p:cNvSpPr>
            <a:spLocks noChangeShapeType="1"/>
          </p:cNvSpPr>
          <p:nvPr/>
        </p:nvSpPr>
        <p:spPr bwMode="auto">
          <a:xfrm flipV="1">
            <a:off x="3824288" y="3198813"/>
            <a:ext cx="1587" cy="1277937"/>
          </a:xfrm>
          <a:prstGeom prst="line">
            <a:avLst/>
          </a:prstGeom>
          <a:noFill/>
          <a:ln w="3175">
            <a:solidFill>
              <a:schemeClr val="bg1"/>
            </a:solidFill>
            <a:round/>
            <a:headEnd/>
            <a:tailEnd/>
          </a:ln>
        </p:spPr>
        <p:txBody>
          <a:bodyPr/>
          <a:lstStyle/>
          <a:p>
            <a:endParaRPr lang="en-US" sz="2000"/>
          </a:p>
        </p:txBody>
      </p:sp>
      <p:sp>
        <p:nvSpPr>
          <p:cNvPr id="4734309" name="Line 357"/>
          <p:cNvSpPr>
            <a:spLocks noChangeShapeType="1"/>
          </p:cNvSpPr>
          <p:nvPr/>
        </p:nvSpPr>
        <p:spPr bwMode="auto">
          <a:xfrm>
            <a:off x="3800475" y="4476750"/>
            <a:ext cx="23813" cy="1588"/>
          </a:xfrm>
          <a:prstGeom prst="line">
            <a:avLst/>
          </a:prstGeom>
          <a:noFill/>
          <a:ln w="3175">
            <a:solidFill>
              <a:schemeClr val="bg1"/>
            </a:solidFill>
            <a:round/>
            <a:headEnd/>
            <a:tailEnd/>
          </a:ln>
        </p:spPr>
        <p:txBody>
          <a:bodyPr/>
          <a:lstStyle/>
          <a:p>
            <a:endParaRPr lang="en-US" sz="2000"/>
          </a:p>
        </p:txBody>
      </p:sp>
      <p:sp>
        <p:nvSpPr>
          <p:cNvPr id="4734310" name="Line 358"/>
          <p:cNvSpPr>
            <a:spLocks noChangeShapeType="1"/>
          </p:cNvSpPr>
          <p:nvPr/>
        </p:nvSpPr>
        <p:spPr bwMode="auto">
          <a:xfrm>
            <a:off x="3800475" y="4192588"/>
            <a:ext cx="23813" cy="1587"/>
          </a:xfrm>
          <a:prstGeom prst="line">
            <a:avLst/>
          </a:prstGeom>
          <a:noFill/>
          <a:ln w="3175">
            <a:solidFill>
              <a:schemeClr val="bg1"/>
            </a:solidFill>
            <a:round/>
            <a:headEnd/>
            <a:tailEnd/>
          </a:ln>
        </p:spPr>
        <p:txBody>
          <a:bodyPr/>
          <a:lstStyle/>
          <a:p>
            <a:endParaRPr lang="en-US" sz="2000"/>
          </a:p>
        </p:txBody>
      </p:sp>
      <p:sp>
        <p:nvSpPr>
          <p:cNvPr id="4734311" name="Line 359"/>
          <p:cNvSpPr>
            <a:spLocks noChangeShapeType="1"/>
          </p:cNvSpPr>
          <p:nvPr/>
        </p:nvSpPr>
        <p:spPr bwMode="auto">
          <a:xfrm>
            <a:off x="3800475" y="3908425"/>
            <a:ext cx="23813" cy="1588"/>
          </a:xfrm>
          <a:prstGeom prst="line">
            <a:avLst/>
          </a:prstGeom>
          <a:noFill/>
          <a:ln w="3175">
            <a:solidFill>
              <a:schemeClr val="bg1"/>
            </a:solidFill>
            <a:round/>
            <a:headEnd/>
            <a:tailEnd/>
          </a:ln>
        </p:spPr>
        <p:txBody>
          <a:bodyPr/>
          <a:lstStyle/>
          <a:p>
            <a:endParaRPr lang="en-US" sz="2000"/>
          </a:p>
        </p:txBody>
      </p:sp>
      <p:sp>
        <p:nvSpPr>
          <p:cNvPr id="4734312" name="Line 360"/>
          <p:cNvSpPr>
            <a:spLocks noChangeShapeType="1"/>
          </p:cNvSpPr>
          <p:nvPr/>
        </p:nvSpPr>
        <p:spPr bwMode="auto">
          <a:xfrm>
            <a:off x="3800475" y="3624263"/>
            <a:ext cx="23813" cy="1587"/>
          </a:xfrm>
          <a:prstGeom prst="line">
            <a:avLst/>
          </a:prstGeom>
          <a:noFill/>
          <a:ln w="3175">
            <a:solidFill>
              <a:schemeClr val="bg1"/>
            </a:solidFill>
            <a:round/>
            <a:headEnd/>
            <a:tailEnd/>
          </a:ln>
        </p:spPr>
        <p:txBody>
          <a:bodyPr/>
          <a:lstStyle/>
          <a:p>
            <a:endParaRPr lang="en-US" sz="2000"/>
          </a:p>
        </p:txBody>
      </p:sp>
      <p:sp>
        <p:nvSpPr>
          <p:cNvPr id="4734313" name="Line 361"/>
          <p:cNvSpPr>
            <a:spLocks noChangeShapeType="1"/>
          </p:cNvSpPr>
          <p:nvPr/>
        </p:nvSpPr>
        <p:spPr bwMode="auto">
          <a:xfrm>
            <a:off x="3800475" y="3340100"/>
            <a:ext cx="23813" cy="1588"/>
          </a:xfrm>
          <a:prstGeom prst="line">
            <a:avLst/>
          </a:prstGeom>
          <a:noFill/>
          <a:ln w="3175">
            <a:solidFill>
              <a:schemeClr val="bg1"/>
            </a:solidFill>
            <a:round/>
            <a:headEnd/>
            <a:tailEnd/>
          </a:ln>
        </p:spPr>
        <p:txBody>
          <a:bodyPr/>
          <a:lstStyle/>
          <a:p>
            <a:endParaRPr lang="en-US" sz="2000"/>
          </a:p>
        </p:txBody>
      </p:sp>
      <p:sp>
        <p:nvSpPr>
          <p:cNvPr id="4734314" name="Rectangle 362"/>
          <p:cNvSpPr>
            <a:spLocks noChangeArrowheads="1"/>
          </p:cNvSpPr>
          <p:nvPr/>
        </p:nvSpPr>
        <p:spPr bwMode="auto">
          <a:xfrm>
            <a:off x="3703638" y="4419600"/>
            <a:ext cx="571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0</a:t>
            </a:r>
            <a:endParaRPr lang="en-US" sz="2400">
              <a:solidFill>
                <a:srgbClr val="FFFFFF"/>
              </a:solidFill>
              <a:effectLst/>
            </a:endParaRPr>
          </a:p>
        </p:txBody>
      </p:sp>
      <p:sp>
        <p:nvSpPr>
          <p:cNvPr id="4734315" name="Rectangle 363"/>
          <p:cNvSpPr>
            <a:spLocks noChangeArrowheads="1"/>
          </p:cNvSpPr>
          <p:nvPr/>
        </p:nvSpPr>
        <p:spPr bwMode="auto">
          <a:xfrm>
            <a:off x="3602038" y="4135438"/>
            <a:ext cx="171450" cy="122237"/>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200</a:t>
            </a:r>
            <a:endParaRPr lang="en-US" sz="2400">
              <a:solidFill>
                <a:srgbClr val="FFFFFF"/>
              </a:solidFill>
              <a:effectLst/>
            </a:endParaRPr>
          </a:p>
        </p:txBody>
      </p:sp>
      <p:sp>
        <p:nvSpPr>
          <p:cNvPr id="4734316" name="Rectangle 364"/>
          <p:cNvSpPr>
            <a:spLocks noChangeArrowheads="1"/>
          </p:cNvSpPr>
          <p:nvPr/>
        </p:nvSpPr>
        <p:spPr bwMode="auto">
          <a:xfrm>
            <a:off x="3602038" y="3851275"/>
            <a:ext cx="1714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400</a:t>
            </a:r>
            <a:endParaRPr lang="en-US" sz="2400">
              <a:solidFill>
                <a:srgbClr val="FFFFFF"/>
              </a:solidFill>
              <a:effectLst/>
            </a:endParaRPr>
          </a:p>
        </p:txBody>
      </p:sp>
      <p:sp>
        <p:nvSpPr>
          <p:cNvPr id="4734317" name="Rectangle 365"/>
          <p:cNvSpPr>
            <a:spLocks noChangeArrowheads="1"/>
          </p:cNvSpPr>
          <p:nvPr/>
        </p:nvSpPr>
        <p:spPr bwMode="auto">
          <a:xfrm>
            <a:off x="3602038" y="3567113"/>
            <a:ext cx="171450" cy="122237"/>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600</a:t>
            </a:r>
            <a:endParaRPr lang="en-US" sz="2400">
              <a:solidFill>
                <a:srgbClr val="FFFFFF"/>
              </a:solidFill>
              <a:effectLst/>
            </a:endParaRPr>
          </a:p>
        </p:txBody>
      </p:sp>
      <p:sp>
        <p:nvSpPr>
          <p:cNvPr id="4734318" name="Rectangle 366"/>
          <p:cNvSpPr>
            <a:spLocks noChangeArrowheads="1"/>
          </p:cNvSpPr>
          <p:nvPr/>
        </p:nvSpPr>
        <p:spPr bwMode="auto">
          <a:xfrm>
            <a:off x="3602038" y="3282950"/>
            <a:ext cx="171450" cy="122238"/>
          </a:xfrm>
          <a:prstGeom prst="rect">
            <a:avLst/>
          </a:prstGeom>
          <a:noFill/>
          <a:ln w="9525">
            <a:noFill/>
            <a:miter lim="800000"/>
            <a:headEnd/>
            <a:tailEnd/>
          </a:ln>
        </p:spPr>
        <p:txBody>
          <a:bodyPr wrap="none" lIns="0" tIns="0" rIns="0" bIns="0">
            <a:spAutoFit/>
          </a:bodyPr>
          <a:lstStyle/>
          <a:p>
            <a:r>
              <a:rPr lang="en-US" sz="800">
                <a:solidFill>
                  <a:srgbClr val="FFFFFF"/>
                </a:solidFill>
                <a:effectLst/>
                <a:latin typeface="Arial" charset="0"/>
              </a:rPr>
              <a:t>800</a:t>
            </a:r>
            <a:endParaRPr lang="en-US" sz="2400">
              <a:solidFill>
                <a:srgbClr val="FFFFFF"/>
              </a:solidFill>
              <a:effectLst/>
            </a:endParaRPr>
          </a:p>
        </p:txBody>
      </p:sp>
      <p:sp>
        <p:nvSpPr>
          <p:cNvPr id="4734319" name="Freeform 367"/>
          <p:cNvSpPr>
            <a:spLocks/>
          </p:cNvSpPr>
          <p:nvPr/>
        </p:nvSpPr>
        <p:spPr bwMode="auto">
          <a:xfrm flipV="1">
            <a:off x="4083050" y="4013200"/>
            <a:ext cx="2870200" cy="276225"/>
          </a:xfrm>
          <a:custGeom>
            <a:avLst/>
            <a:gdLst/>
            <a:ahLst/>
            <a:cxnLst>
              <a:cxn ang="0">
                <a:pos x="0" y="98"/>
              </a:cxn>
              <a:cxn ang="0">
                <a:pos x="397" y="294"/>
              </a:cxn>
              <a:cxn ang="0">
                <a:pos x="794" y="299"/>
              </a:cxn>
              <a:cxn ang="0">
                <a:pos x="1191" y="259"/>
              </a:cxn>
              <a:cxn ang="0">
                <a:pos x="1588" y="319"/>
              </a:cxn>
              <a:cxn ang="0">
                <a:pos x="1986" y="226"/>
              </a:cxn>
              <a:cxn ang="0">
                <a:pos x="2383" y="288"/>
              </a:cxn>
              <a:cxn ang="0">
                <a:pos x="2780" y="373"/>
              </a:cxn>
              <a:cxn ang="0">
                <a:pos x="3177" y="312"/>
              </a:cxn>
              <a:cxn ang="0">
                <a:pos x="3574" y="180"/>
              </a:cxn>
              <a:cxn ang="0">
                <a:pos x="3972" y="87"/>
              </a:cxn>
              <a:cxn ang="0">
                <a:pos x="4369" y="0"/>
              </a:cxn>
            </a:cxnLst>
            <a:rect l="0" t="0" r="r" b="b"/>
            <a:pathLst>
              <a:path w="4369" h="373">
                <a:moveTo>
                  <a:pt x="0" y="98"/>
                </a:moveTo>
                <a:lnTo>
                  <a:pt x="397" y="294"/>
                </a:lnTo>
                <a:lnTo>
                  <a:pt x="794" y="299"/>
                </a:lnTo>
                <a:lnTo>
                  <a:pt x="1191" y="259"/>
                </a:lnTo>
                <a:lnTo>
                  <a:pt x="1588" y="319"/>
                </a:lnTo>
                <a:lnTo>
                  <a:pt x="1986" y="226"/>
                </a:lnTo>
                <a:lnTo>
                  <a:pt x="2383" y="288"/>
                </a:lnTo>
                <a:lnTo>
                  <a:pt x="2780" y="373"/>
                </a:lnTo>
                <a:lnTo>
                  <a:pt x="3177" y="312"/>
                </a:lnTo>
                <a:lnTo>
                  <a:pt x="3574" y="180"/>
                </a:lnTo>
                <a:lnTo>
                  <a:pt x="3972" y="87"/>
                </a:lnTo>
                <a:lnTo>
                  <a:pt x="4369" y="0"/>
                </a:lnTo>
              </a:path>
            </a:pathLst>
          </a:custGeom>
          <a:noFill/>
          <a:ln w="4763">
            <a:solidFill>
              <a:schemeClr val="folHlink"/>
            </a:solidFill>
            <a:prstDash val="solid"/>
            <a:round/>
            <a:headEnd/>
            <a:tailEnd/>
          </a:ln>
        </p:spPr>
        <p:txBody>
          <a:bodyPr/>
          <a:lstStyle/>
          <a:p>
            <a:endParaRPr lang="en-US" sz="2000"/>
          </a:p>
        </p:txBody>
      </p:sp>
      <p:sp>
        <p:nvSpPr>
          <p:cNvPr id="4734320" name="Line 368"/>
          <p:cNvSpPr>
            <a:spLocks noChangeShapeType="1"/>
          </p:cNvSpPr>
          <p:nvPr/>
        </p:nvSpPr>
        <p:spPr bwMode="auto">
          <a:xfrm flipV="1">
            <a:off x="4083050" y="4154488"/>
            <a:ext cx="1588" cy="61912"/>
          </a:xfrm>
          <a:prstGeom prst="line">
            <a:avLst/>
          </a:prstGeom>
          <a:noFill/>
          <a:ln w="3175">
            <a:solidFill>
              <a:srgbClr val="000000"/>
            </a:solidFill>
            <a:round/>
            <a:headEnd/>
            <a:tailEnd/>
          </a:ln>
        </p:spPr>
        <p:txBody>
          <a:bodyPr/>
          <a:lstStyle/>
          <a:p>
            <a:endParaRPr lang="en-US" sz="2000"/>
          </a:p>
        </p:txBody>
      </p:sp>
      <p:sp>
        <p:nvSpPr>
          <p:cNvPr id="4734321" name="Line 369"/>
          <p:cNvSpPr>
            <a:spLocks noChangeShapeType="1"/>
          </p:cNvSpPr>
          <p:nvPr/>
        </p:nvSpPr>
        <p:spPr bwMode="auto">
          <a:xfrm>
            <a:off x="4068763" y="4154488"/>
            <a:ext cx="31750" cy="1587"/>
          </a:xfrm>
          <a:prstGeom prst="line">
            <a:avLst/>
          </a:prstGeom>
          <a:noFill/>
          <a:ln w="3175">
            <a:solidFill>
              <a:schemeClr val="folHlink"/>
            </a:solidFill>
            <a:round/>
            <a:headEnd/>
            <a:tailEnd/>
          </a:ln>
        </p:spPr>
        <p:txBody>
          <a:bodyPr/>
          <a:lstStyle/>
          <a:p>
            <a:endParaRPr lang="en-US" sz="2000"/>
          </a:p>
        </p:txBody>
      </p:sp>
      <p:sp>
        <p:nvSpPr>
          <p:cNvPr id="4734322" name="Line 370"/>
          <p:cNvSpPr>
            <a:spLocks noChangeShapeType="1"/>
          </p:cNvSpPr>
          <p:nvPr/>
        </p:nvSpPr>
        <p:spPr bwMode="auto">
          <a:xfrm>
            <a:off x="4083050" y="4216400"/>
            <a:ext cx="1588" cy="63500"/>
          </a:xfrm>
          <a:prstGeom prst="line">
            <a:avLst/>
          </a:prstGeom>
          <a:noFill/>
          <a:ln w="3175">
            <a:solidFill>
              <a:schemeClr val="folHlink"/>
            </a:solidFill>
            <a:round/>
            <a:headEnd/>
            <a:tailEnd/>
          </a:ln>
        </p:spPr>
        <p:txBody>
          <a:bodyPr/>
          <a:lstStyle/>
          <a:p>
            <a:endParaRPr lang="en-US" sz="2000"/>
          </a:p>
        </p:txBody>
      </p:sp>
      <p:sp>
        <p:nvSpPr>
          <p:cNvPr id="4734323" name="Line 371"/>
          <p:cNvSpPr>
            <a:spLocks noChangeShapeType="1"/>
          </p:cNvSpPr>
          <p:nvPr/>
        </p:nvSpPr>
        <p:spPr bwMode="auto">
          <a:xfrm>
            <a:off x="4068763" y="4279900"/>
            <a:ext cx="31750" cy="1588"/>
          </a:xfrm>
          <a:prstGeom prst="line">
            <a:avLst/>
          </a:prstGeom>
          <a:noFill/>
          <a:ln w="3175">
            <a:solidFill>
              <a:schemeClr val="folHlink"/>
            </a:solidFill>
            <a:round/>
            <a:headEnd/>
            <a:tailEnd/>
          </a:ln>
        </p:spPr>
        <p:txBody>
          <a:bodyPr/>
          <a:lstStyle/>
          <a:p>
            <a:endParaRPr lang="en-US" sz="2000"/>
          </a:p>
        </p:txBody>
      </p:sp>
      <p:sp>
        <p:nvSpPr>
          <p:cNvPr id="4734324" name="Oval 372"/>
          <p:cNvSpPr>
            <a:spLocks noChangeArrowheads="1"/>
          </p:cNvSpPr>
          <p:nvPr/>
        </p:nvSpPr>
        <p:spPr bwMode="auto">
          <a:xfrm>
            <a:off x="4064000" y="419417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325" name="Line 373"/>
          <p:cNvSpPr>
            <a:spLocks noChangeShapeType="1"/>
          </p:cNvSpPr>
          <p:nvPr/>
        </p:nvSpPr>
        <p:spPr bwMode="auto">
          <a:xfrm flipV="1">
            <a:off x="4344988" y="4010025"/>
            <a:ext cx="1587" cy="61913"/>
          </a:xfrm>
          <a:prstGeom prst="line">
            <a:avLst/>
          </a:prstGeom>
          <a:noFill/>
          <a:ln w="3175">
            <a:solidFill>
              <a:srgbClr val="000000"/>
            </a:solidFill>
            <a:round/>
            <a:headEnd/>
            <a:tailEnd/>
          </a:ln>
        </p:spPr>
        <p:txBody>
          <a:bodyPr/>
          <a:lstStyle/>
          <a:p>
            <a:endParaRPr lang="en-US" sz="2000"/>
          </a:p>
        </p:txBody>
      </p:sp>
      <p:sp>
        <p:nvSpPr>
          <p:cNvPr id="4734326" name="Line 374"/>
          <p:cNvSpPr>
            <a:spLocks noChangeShapeType="1"/>
          </p:cNvSpPr>
          <p:nvPr/>
        </p:nvSpPr>
        <p:spPr bwMode="auto">
          <a:xfrm>
            <a:off x="4329113" y="4010025"/>
            <a:ext cx="33337" cy="1588"/>
          </a:xfrm>
          <a:prstGeom prst="line">
            <a:avLst/>
          </a:prstGeom>
          <a:noFill/>
          <a:ln w="3175">
            <a:solidFill>
              <a:srgbClr val="000000"/>
            </a:solidFill>
            <a:round/>
            <a:headEnd/>
            <a:tailEnd/>
          </a:ln>
        </p:spPr>
        <p:txBody>
          <a:bodyPr/>
          <a:lstStyle/>
          <a:p>
            <a:endParaRPr lang="en-US" sz="2000"/>
          </a:p>
        </p:txBody>
      </p:sp>
      <p:sp>
        <p:nvSpPr>
          <p:cNvPr id="4734327" name="Line 375"/>
          <p:cNvSpPr>
            <a:spLocks noChangeShapeType="1"/>
          </p:cNvSpPr>
          <p:nvPr/>
        </p:nvSpPr>
        <p:spPr bwMode="auto">
          <a:xfrm>
            <a:off x="4344988" y="4071938"/>
            <a:ext cx="1587" cy="61912"/>
          </a:xfrm>
          <a:prstGeom prst="line">
            <a:avLst/>
          </a:prstGeom>
          <a:noFill/>
          <a:ln w="3175">
            <a:solidFill>
              <a:srgbClr val="000000"/>
            </a:solidFill>
            <a:round/>
            <a:headEnd/>
            <a:tailEnd/>
          </a:ln>
        </p:spPr>
        <p:txBody>
          <a:bodyPr/>
          <a:lstStyle/>
          <a:p>
            <a:endParaRPr lang="en-US" sz="2000"/>
          </a:p>
        </p:txBody>
      </p:sp>
      <p:sp>
        <p:nvSpPr>
          <p:cNvPr id="4734328" name="Line 376"/>
          <p:cNvSpPr>
            <a:spLocks noChangeShapeType="1"/>
          </p:cNvSpPr>
          <p:nvPr/>
        </p:nvSpPr>
        <p:spPr bwMode="auto">
          <a:xfrm>
            <a:off x="4329113" y="4133850"/>
            <a:ext cx="33337" cy="1588"/>
          </a:xfrm>
          <a:prstGeom prst="line">
            <a:avLst/>
          </a:prstGeom>
          <a:noFill/>
          <a:ln w="3175">
            <a:solidFill>
              <a:schemeClr val="folHlink"/>
            </a:solidFill>
            <a:round/>
            <a:headEnd/>
            <a:tailEnd/>
          </a:ln>
        </p:spPr>
        <p:txBody>
          <a:bodyPr/>
          <a:lstStyle/>
          <a:p>
            <a:endParaRPr lang="en-US" sz="2000"/>
          </a:p>
        </p:txBody>
      </p:sp>
      <p:sp>
        <p:nvSpPr>
          <p:cNvPr id="4734329" name="Oval 377"/>
          <p:cNvSpPr>
            <a:spLocks noChangeArrowheads="1"/>
          </p:cNvSpPr>
          <p:nvPr/>
        </p:nvSpPr>
        <p:spPr bwMode="auto">
          <a:xfrm>
            <a:off x="4324350" y="4048125"/>
            <a:ext cx="41275"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330" name="Line 378"/>
          <p:cNvSpPr>
            <a:spLocks noChangeShapeType="1"/>
          </p:cNvSpPr>
          <p:nvPr/>
        </p:nvSpPr>
        <p:spPr bwMode="auto">
          <a:xfrm flipV="1">
            <a:off x="4605338" y="4024313"/>
            <a:ext cx="1587" cy="44450"/>
          </a:xfrm>
          <a:prstGeom prst="line">
            <a:avLst/>
          </a:prstGeom>
          <a:noFill/>
          <a:ln w="3175">
            <a:solidFill>
              <a:schemeClr val="folHlink"/>
            </a:solidFill>
            <a:round/>
            <a:headEnd/>
            <a:tailEnd/>
          </a:ln>
        </p:spPr>
        <p:txBody>
          <a:bodyPr/>
          <a:lstStyle/>
          <a:p>
            <a:endParaRPr lang="en-US" sz="2000"/>
          </a:p>
        </p:txBody>
      </p:sp>
      <p:sp>
        <p:nvSpPr>
          <p:cNvPr id="4734331" name="Line 379"/>
          <p:cNvSpPr>
            <a:spLocks noChangeShapeType="1"/>
          </p:cNvSpPr>
          <p:nvPr/>
        </p:nvSpPr>
        <p:spPr bwMode="auto">
          <a:xfrm>
            <a:off x="4591050" y="4024313"/>
            <a:ext cx="30163" cy="1587"/>
          </a:xfrm>
          <a:prstGeom prst="line">
            <a:avLst/>
          </a:prstGeom>
          <a:noFill/>
          <a:ln w="3175">
            <a:solidFill>
              <a:schemeClr val="folHlink"/>
            </a:solidFill>
            <a:round/>
            <a:headEnd/>
            <a:tailEnd/>
          </a:ln>
        </p:spPr>
        <p:txBody>
          <a:bodyPr/>
          <a:lstStyle/>
          <a:p>
            <a:endParaRPr lang="en-US" sz="2000"/>
          </a:p>
        </p:txBody>
      </p:sp>
      <p:sp>
        <p:nvSpPr>
          <p:cNvPr id="4734332" name="Line 380"/>
          <p:cNvSpPr>
            <a:spLocks noChangeShapeType="1"/>
          </p:cNvSpPr>
          <p:nvPr/>
        </p:nvSpPr>
        <p:spPr bwMode="auto">
          <a:xfrm>
            <a:off x="4605338" y="4068763"/>
            <a:ext cx="1587" cy="44450"/>
          </a:xfrm>
          <a:prstGeom prst="line">
            <a:avLst/>
          </a:prstGeom>
          <a:noFill/>
          <a:ln w="3175">
            <a:solidFill>
              <a:schemeClr val="folHlink"/>
            </a:solidFill>
            <a:round/>
            <a:headEnd/>
            <a:tailEnd/>
          </a:ln>
        </p:spPr>
        <p:txBody>
          <a:bodyPr/>
          <a:lstStyle/>
          <a:p>
            <a:endParaRPr lang="en-US" sz="2000"/>
          </a:p>
        </p:txBody>
      </p:sp>
      <p:sp>
        <p:nvSpPr>
          <p:cNvPr id="4734333" name="Line 381"/>
          <p:cNvSpPr>
            <a:spLocks noChangeShapeType="1"/>
          </p:cNvSpPr>
          <p:nvPr/>
        </p:nvSpPr>
        <p:spPr bwMode="auto">
          <a:xfrm>
            <a:off x="4591050" y="4113213"/>
            <a:ext cx="30163" cy="1587"/>
          </a:xfrm>
          <a:prstGeom prst="line">
            <a:avLst/>
          </a:prstGeom>
          <a:noFill/>
          <a:ln w="3175">
            <a:solidFill>
              <a:schemeClr val="folHlink"/>
            </a:solidFill>
            <a:round/>
            <a:headEnd/>
            <a:tailEnd/>
          </a:ln>
        </p:spPr>
        <p:txBody>
          <a:bodyPr/>
          <a:lstStyle/>
          <a:p>
            <a:endParaRPr lang="en-US" sz="2000"/>
          </a:p>
        </p:txBody>
      </p:sp>
      <p:sp>
        <p:nvSpPr>
          <p:cNvPr id="4734334" name="Oval 382"/>
          <p:cNvSpPr>
            <a:spLocks noChangeArrowheads="1"/>
          </p:cNvSpPr>
          <p:nvPr/>
        </p:nvSpPr>
        <p:spPr bwMode="auto">
          <a:xfrm>
            <a:off x="4584700" y="4044950"/>
            <a:ext cx="42863"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335" name="Line 383"/>
          <p:cNvSpPr>
            <a:spLocks noChangeShapeType="1"/>
          </p:cNvSpPr>
          <p:nvPr/>
        </p:nvSpPr>
        <p:spPr bwMode="auto">
          <a:xfrm flipV="1">
            <a:off x="4867275" y="4030663"/>
            <a:ext cx="1588" cy="66675"/>
          </a:xfrm>
          <a:prstGeom prst="line">
            <a:avLst/>
          </a:prstGeom>
          <a:noFill/>
          <a:ln w="3175">
            <a:solidFill>
              <a:schemeClr val="folHlink"/>
            </a:solidFill>
            <a:round/>
            <a:headEnd/>
            <a:tailEnd/>
          </a:ln>
        </p:spPr>
        <p:txBody>
          <a:bodyPr/>
          <a:lstStyle/>
          <a:p>
            <a:endParaRPr lang="en-US" sz="2000"/>
          </a:p>
        </p:txBody>
      </p:sp>
      <p:sp>
        <p:nvSpPr>
          <p:cNvPr id="4734336" name="Line 384"/>
          <p:cNvSpPr>
            <a:spLocks noChangeShapeType="1"/>
          </p:cNvSpPr>
          <p:nvPr/>
        </p:nvSpPr>
        <p:spPr bwMode="auto">
          <a:xfrm>
            <a:off x="4849813" y="4030663"/>
            <a:ext cx="33337" cy="1587"/>
          </a:xfrm>
          <a:prstGeom prst="line">
            <a:avLst/>
          </a:prstGeom>
          <a:noFill/>
          <a:ln w="3175">
            <a:solidFill>
              <a:schemeClr val="folHlink"/>
            </a:solidFill>
            <a:round/>
            <a:headEnd/>
            <a:tailEnd/>
          </a:ln>
        </p:spPr>
        <p:txBody>
          <a:bodyPr/>
          <a:lstStyle/>
          <a:p>
            <a:endParaRPr lang="en-US" sz="2000"/>
          </a:p>
        </p:txBody>
      </p:sp>
      <p:sp>
        <p:nvSpPr>
          <p:cNvPr id="4734337" name="Line 385"/>
          <p:cNvSpPr>
            <a:spLocks noChangeShapeType="1"/>
          </p:cNvSpPr>
          <p:nvPr/>
        </p:nvSpPr>
        <p:spPr bwMode="auto">
          <a:xfrm>
            <a:off x="4867275" y="4097338"/>
            <a:ext cx="1588" cy="68262"/>
          </a:xfrm>
          <a:prstGeom prst="line">
            <a:avLst/>
          </a:prstGeom>
          <a:noFill/>
          <a:ln w="3175">
            <a:solidFill>
              <a:schemeClr val="folHlink"/>
            </a:solidFill>
            <a:round/>
            <a:headEnd/>
            <a:tailEnd/>
          </a:ln>
        </p:spPr>
        <p:txBody>
          <a:bodyPr/>
          <a:lstStyle/>
          <a:p>
            <a:endParaRPr lang="en-US" sz="2000"/>
          </a:p>
        </p:txBody>
      </p:sp>
      <p:sp>
        <p:nvSpPr>
          <p:cNvPr id="4734338" name="Line 386"/>
          <p:cNvSpPr>
            <a:spLocks noChangeShapeType="1"/>
          </p:cNvSpPr>
          <p:nvPr/>
        </p:nvSpPr>
        <p:spPr bwMode="auto">
          <a:xfrm>
            <a:off x="4849813" y="4165600"/>
            <a:ext cx="33337" cy="1588"/>
          </a:xfrm>
          <a:prstGeom prst="line">
            <a:avLst/>
          </a:prstGeom>
          <a:noFill/>
          <a:ln w="3175">
            <a:solidFill>
              <a:schemeClr val="folHlink"/>
            </a:solidFill>
            <a:round/>
            <a:headEnd/>
            <a:tailEnd/>
          </a:ln>
        </p:spPr>
        <p:txBody>
          <a:bodyPr/>
          <a:lstStyle/>
          <a:p>
            <a:endParaRPr lang="en-US" sz="2000"/>
          </a:p>
        </p:txBody>
      </p:sp>
      <p:sp>
        <p:nvSpPr>
          <p:cNvPr id="4734339" name="Oval 387"/>
          <p:cNvSpPr>
            <a:spLocks noChangeArrowheads="1"/>
          </p:cNvSpPr>
          <p:nvPr/>
        </p:nvSpPr>
        <p:spPr bwMode="auto">
          <a:xfrm>
            <a:off x="4845050" y="4075113"/>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340" name="Line 388"/>
          <p:cNvSpPr>
            <a:spLocks noChangeShapeType="1"/>
          </p:cNvSpPr>
          <p:nvPr/>
        </p:nvSpPr>
        <p:spPr bwMode="auto">
          <a:xfrm flipV="1">
            <a:off x="5126038" y="3970338"/>
            <a:ext cx="1587" cy="84137"/>
          </a:xfrm>
          <a:prstGeom prst="line">
            <a:avLst/>
          </a:prstGeom>
          <a:noFill/>
          <a:ln w="3175">
            <a:solidFill>
              <a:schemeClr val="folHlink"/>
            </a:solidFill>
            <a:round/>
            <a:headEnd/>
            <a:tailEnd/>
          </a:ln>
        </p:spPr>
        <p:txBody>
          <a:bodyPr/>
          <a:lstStyle/>
          <a:p>
            <a:endParaRPr lang="en-US" sz="2000"/>
          </a:p>
        </p:txBody>
      </p:sp>
      <p:sp>
        <p:nvSpPr>
          <p:cNvPr id="4734341" name="Line 389"/>
          <p:cNvSpPr>
            <a:spLocks noChangeShapeType="1"/>
          </p:cNvSpPr>
          <p:nvPr/>
        </p:nvSpPr>
        <p:spPr bwMode="auto">
          <a:xfrm>
            <a:off x="5111750" y="3970338"/>
            <a:ext cx="31750" cy="1587"/>
          </a:xfrm>
          <a:prstGeom prst="line">
            <a:avLst/>
          </a:prstGeom>
          <a:noFill/>
          <a:ln w="3175">
            <a:solidFill>
              <a:schemeClr val="folHlink"/>
            </a:solidFill>
            <a:round/>
            <a:headEnd/>
            <a:tailEnd/>
          </a:ln>
        </p:spPr>
        <p:txBody>
          <a:bodyPr/>
          <a:lstStyle/>
          <a:p>
            <a:endParaRPr lang="en-US" sz="2000"/>
          </a:p>
        </p:txBody>
      </p:sp>
      <p:sp>
        <p:nvSpPr>
          <p:cNvPr id="4734342" name="Line 390"/>
          <p:cNvSpPr>
            <a:spLocks noChangeShapeType="1"/>
          </p:cNvSpPr>
          <p:nvPr/>
        </p:nvSpPr>
        <p:spPr bwMode="auto">
          <a:xfrm>
            <a:off x="5126038" y="4054475"/>
            <a:ext cx="1587" cy="84138"/>
          </a:xfrm>
          <a:prstGeom prst="line">
            <a:avLst/>
          </a:prstGeom>
          <a:noFill/>
          <a:ln w="3175">
            <a:solidFill>
              <a:schemeClr val="folHlink"/>
            </a:solidFill>
            <a:round/>
            <a:headEnd/>
            <a:tailEnd/>
          </a:ln>
        </p:spPr>
        <p:txBody>
          <a:bodyPr/>
          <a:lstStyle/>
          <a:p>
            <a:endParaRPr lang="en-US" sz="2000"/>
          </a:p>
        </p:txBody>
      </p:sp>
      <p:sp>
        <p:nvSpPr>
          <p:cNvPr id="4734343" name="Line 391"/>
          <p:cNvSpPr>
            <a:spLocks noChangeShapeType="1"/>
          </p:cNvSpPr>
          <p:nvPr/>
        </p:nvSpPr>
        <p:spPr bwMode="auto">
          <a:xfrm>
            <a:off x="5111750" y="4138613"/>
            <a:ext cx="31750" cy="1587"/>
          </a:xfrm>
          <a:prstGeom prst="line">
            <a:avLst/>
          </a:prstGeom>
          <a:noFill/>
          <a:ln w="3175">
            <a:solidFill>
              <a:schemeClr val="folHlink"/>
            </a:solidFill>
            <a:round/>
            <a:headEnd/>
            <a:tailEnd/>
          </a:ln>
        </p:spPr>
        <p:txBody>
          <a:bodyPr/>
          <a:lstStyle/>
          <a:p>
            <a:endParaRPr lang="en-US" sz="2000"/>
          </a:p>
        </p:txBody>
      </p:sp>
      <p:sp>
        <p:nvSpPr>
          <p:cNvPr id="4734344" name="Oval 392"/>
          <p:cNvSpPr>
            <a:spLocks noChangeArrowheads="1"/>
          </p:cNvSpPr>
          <p:nvPr/>
        </p:nvSpPr>
        <p:spPr bwMode="auto">
          <a:xfrm>
            <a:off x="5106988" y="4030663"/>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345" name="Line 393"/>
          <p:cNvSpPr>
            <a:spLocks noChangeShapeType="1"/>
          </p:cNvSpPr>
          <p:nvPr/>
        </p:nvSpPr>
        <p:spPr bwMode="auto">
          <a:xfrm flipV="1">
            <a:off x="5387975" y="4005263"/>
            <a:ext cx="1588" cy="117475"/>
          </a:xfrm>
          <a:prstGeom prst="line">
            <a:avLst/>
          </a:prstGeom>
          <a:noFill/>
          <a:ln w="3175">
            <a:solidFill>
              <a:schemeClr val="folHlink"/>
            </a:solidFill>
            <a:round/>
            <a:headEnd/>
            <a:tailEnd/>
          </a:ln>
        </p:spPr>
        <p:txBody>
          <a:bodyPr/>
          <a:lstStyle/>
          <a:p>
            <a:endParaRPr lang="en-US" sz="2000"/>
          </a:p>
        </p:txBody>
      </p:sp>
      <p:sp>
        <p:nvSpPr>
          <p:cNvPr id="4734346" name="Line 394"/>
          <p:cNvSpPr>
            <a:spLocks noChangeShapeType="1"/>
          </p:cNvSpPr>
          <p:nvPr/>
        </p:nvSpPr>
        <p:spPr bwMode="auto">
          <a:xfrm>
            <a:off x="5372100" y="4005263"/>
            <a:ext cx="31750" cy="1587"/>
          </a:xfrm>
          <a:prstGeom prst="line">
            <a:avLst/>
          </a:prstGeom>
          <a:noFill/>
          <a:ln w="3175">
            <a:solidFill>
              <a:schemeClr val="folHlink"/>
            </a:solidFill>
            <a:round/>
            <a:headEnd/>
            <a:tailEnd/>
          </a:ln>
        </p:spPr>
        <p:txBody>
          <a:bodyPr/>
          <a:lstStyle/>
          <a:p>
            <a:endParaRPr lang="en-US" sz="2000"/>
          </a:p>
        </p:txBody>
      </p:sp>
      <p:sp>
        <p:nvSpPr>
          <p:cNvPr id="4734347" name="Line 395"/>
          <p:cNvSpPr>
            <a:spLocks noChangeShapeType="1"/>
          </p:cNvSpPr>
          <p:nvPr/>
        </p:nvSpPr>
        <p:spPr bwMode="auto">
          <a:xfrm>
            <a:off x="5387975" y="4122738"/>
            <a:ext cx="1588" cy="117475"/>
          </a:xfrm>
          <a:prstGeom prst="line">
            <a:avLst/>
          </a:prstGeom>
          <a:noFill/>
          <a:ln w="3175">
            <a:solidFill>
              <a:schemeClr val="folHlink"/>
            </a:solidFill>
            <a:round/>
            <a:headEnd/>
            <a:tailEnd/>
          </a:ln>
        </p:spPr>
        <p:txBody>
          <a:bodyPr/>
          <a:lstStyle/>
          <a:p>
            <a:endParaRPr lang="en-US" sz="2000"/>
          </a:p>
        </p:txBody>
      </p:sp>
      <p:sp>
        <p:nvSpPr>
          <p:cNvPr id="4734348" name="Line 396"/>
          <p:cNvSpPr>
            <a:spLocks noChangeShapeType="1"/>
          </p:cNvSpPr>
          <p:nvPr/>
        </p:nvSpPr>
        <p:spPr bwMode="auto">
          <a:xfrm>
            <a:off x="5372100" y="4240213"/>
            <a:ext cx="31750" cy="1587"/>
          </a:xfrm>
          <a:prstGeom prst="line">
            <a:avLst/>
          </a:prstGeom>
          <a:noFill/>
          <a:ln w="3175">
            <a:solidFill>
              <a:schemeClr val="folHlink"/>
            </a:solidFill>
            <a:round/>
            <a:headEnd/>
            <a:tailEnd/>
          </a:ln>
        </p:spPr>
        <p:txBody>
          <a:bodyPr/>
          <a:lstStyle/>
          <a:p>
            <a:endParaRPr lang="en-US" sz="2000"/>
          </a:p>
        </p:txBody>
      </p:sp>
      <p:sp>
        <p:nvSpPr>
          <p:cNvPr id="4734349" name="Oval 397"/>
          <p:cNvSpPr>
            <a:spLocks noChangeArrowheads="1"/>
          </p:cNvSpPr>
          <p:nvPr/>
        </p:nvSpPr>
        <p:spPr bwMode="auto">
          <a:xfrm>
            <a:off x="5367338" y="409892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350" name="Line 398"/>
          <p:cNvSpPr>
            <a:spLocks noChangeShapeType="1"/>
          </p:cNvSpPr>
          <p:nvPr/>
        </p:nvSpPr>
        <p:spPr bwMode="auto">
          <a:xfrm flipV="1">
            <a:off x="5648325" y="3968750"/>
            <a:ext cx="1588" cy="107950"/>
          </a:xfrm>
          <a:prstGeom prst="line">
            <a:avLst/>
          </a:prstGeom>
          <a:noFill/>
          <a:ln w="3175">
            <a:solidFill>
              <a:schemeClr val="folHlink"/>
            </a:solidFill>
            <a:round/>
            <a:headEnd/>
            <a:tailEnd/>
          </a:ln>
        </p:spPr>
        <p:txBody>
          <a:bodyPr/>
          <a:lstStyle/>
          <a:p>
            <a:endParaRPr lang="en-US" sz="2000"/>
          </a:p>
        </p:txBody>
      </p:sp>
      <p:sp>
        <p:nvSpPr>
          <p:cNvPr id="4734351" name="Line 399"/>
          <p:cNvSpPr>
            <a:spLocks noChangeShapeType="1"/>
          </p:cNvSpPr>
          <p:nvPr/>
        </p:nvSpPr>
        <p:spPr bwMode="auto">
          <a:xfrm>
            <a:off x="5632450" y="3968750"/>
            <a:ext cx="33338" cy="1588"/>
          </a:xfrm>
          <a:prstGeom prst="line">
            <a:avLst/>
          </a:prstGeom>
          <a:noFill/>
          <a:ln w="3175">
            <a:solidFill>
              <a:schemeClr val="folHlink"/>
            </a:solidFill>
            <a:round/>
            <a:headEnd/>
            <a:tailEnd/>
          </a:ln>
        </p:spPr>
        <p:txBody>
          <a:bodyPr/>
          <a:lstStyle/>
          <a:p>
            <a:endParaRPr lang="en-US" sz="2000"/>
          </a:p>
        </p:txBody>
      </p:sp>
      <p:sp>
        <p:nvSpPr>
          <p:cNvPr id="4734352" name="Line 400"/>
          <p:cNvSpPr>
            <a:spLocks noChangeShapeType="1"/>
          </p:cNvSpPr>
          <p:nvPr/>
        </p:nvSpPr>
        <p:spPr bwMode="auto">
          <a:xfrm>
            <a:off x="5648325" y="4076700"/>
            <a:ext cx="1588" cy="107950"/>
          </a:xfrm>
          <a:prstGeom prst="line">
            <a:avLst/>
          </a:prstGeom>
          <a:noFill/>
          <a:ln w="3175">
            <a:solidFill>
              <a:schemeClr val="folHlink"/>
            </a:solidFill>
            <a:round/>
            <a:headEnd/>
            <a:tailEnd/>
          </a:ln>
        </p:spPr>
        <p:txBody>
          <a:bodyPr/>
          <a:lstStyle/>
          <a:p>
            <a:endParaRPr lang="en-US" sz="2000"/>
          </a:p>
        </p:txBody>
      </p:sp>
      <p:sp>
        <p:nvSpPr>
          <p:cNvPr id="4734353" name="Line 401"/>
          <p:cNvSpPr>
            <a:spLocks noChangeShapeType="1"/>
          </p:cNvSpPr>
          <p:nvPr/>
        </p:nvSpPr>
        <p:spPr bwMode="auto">
          <a:xfrm>
            <a:off x="5632450" y="4184650"/>
            <a:ext cx="33338" cy="1588"/>
          </a:xfrm>
          <a:prstGeom prst="line">
            <a:avLst/>
          </a:prstGeom>
          <a:noFill/>
          <a:ln w="3175">
            <a:solidFill>
              <a:schemeClr val="folHlink"/>
            </a:solidFill>
            <a:round/>
            <a:headEnd/>
            <a:tailEnd/>
          </a:ln>
        </p:spPr>
        <p:txBody>
          <a:bodyPr/>
          <a:lstStyle/>
          <a:p>
            <a:endParaRPr lang="en-US" sz="2000"/>
          </a:p>
        </p:txBody>
      </p:sp>
      <p:sp>
        <p:nvSpPr>
          <p:cNvPr id="4734354" name="Oval 402"/>
          <p:cNvSpPr>
            <a:spLocks noChangeArrowheads="1"/>
          </p:cNvSpPr>
          <p:nvPr/>
        </p:nvSpPr>
        <p:spPr bwMode="auto">
          <a:xfrm>
            <a:off x="5629275" y="4052888"/>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355" name="Line 403"/>
          <p:cNvSpPr>
            <a:spLocks noChangeShapeType="1"/>
          </p:cNvSpPr>
          <p:nvPr/>
        </p:nvSpPr>
        <p:spPr bwMode="auto">
          <a:xfrm flipV="1">
            <a:off x="5910263" y="3924300"/>
            <a:ext cx="1587" cy="88900"/>
          </a:xfrm>
          <a:prstGeom prst="line">
            <a:avLst/>
          </a:prstGeom>
          <a:noFill/>
          <a:ln w="3175">
            <a:solidFill>
              <a:schemeClr val="folHlink"/>
            </a:solidFill>
            <a:round/>
            <a:headEnd/>
            <a:tailEnd/>
          </a:ln>
        </p:spPr>
        <p:txBody>
          <a:bodyPr/>
          <a:lstStyle/>
          <a:p>
            <a:endParaRPr lang="en-US" sz="2000"/>
          </a:p>
        </p:txBody>
      </p:sp>
      <p:sp>
        <p:nvSpPr>
          <p:cNvPr id="4734356" name="Line 404"/>
          <p:cNvSpPr>
            <a:spLocks noChangeShapeType="1"/>
          </p:cNvSpPr>
          <p:nvPr/>
        </p:nvSpPr>
        <p:spPr bwMode="auto">
          <a:xfrm>
            <a:off x="5894388" y="3924300"/>
            <a:ext cx="30162" cy="1588"/>
          </a:xfrm>
          <a:prstGeom prst="line">
            <a:avLst/>
          </a:prstGeom>
          <a:noFill/>
          <a:ln w="3175">
            <a:solidFill>
              <a:schemeClr val="folHlink"/>
            </a:solidFill>
            <a:round/>
            <a:headEnd/>
            <a:tailEnd/>
          </a:ln>
        </p:spPr>
        <p:txBody>
          <a:bodyPr/>
          <a:lstStyle/>
          <a:p>
            <a:endParaRPr lang="en-US" sz="2000"/>
          </a:p>
        </p:txBody>
      </p:sp>
      <p:sp>
        <p:nvSpPr>
          <p:cNvPr id="4734357" name="Line 405"/>
          <p:cNvSpPr>
            <a:spLocks noChangeShapeType="1"/>
          </p:cNvSpPr>
          <p:nvPr/>
        </p:nvSpPr>
        <p:spPr bwMode="auto">
          <a:xfrm>
            <a:off x="5910263" y="4013200"/>
            <a:ext cx="1587" cy="88900"/>
          </a:xfrm>
          <a:prstGeom prst="line">
            <a:avLst/>
          </a:prstGeom>
          <a:noFill/>
          <a:ln w="3175">
            <a:solidFill>
              <a:schemeClr val="folHlink"/>
            </a:solidFill>
            <a:round/>
            <a:headEnd/>
            <a:tailEnd/>
          </a:ln>
        </p:spPr>
        <p:txBody>
          <a:bodyPr/>
          <a:lstStyle/>
          <a:p>
            <a:endParaRPr lang="en-US" sz="2000"/>
          </a:p>
        </p:txBody>
      </p:sp>
      <p:sp>
        <p:nvSpPr>
          <p:cNvPr id="4734358" name="Line 406"/>
          <p:cNvSpPr>
            <a:spLocks noChangeShapeType="1"/>
          </p:cNvSpPr>
          <p:nvPr/>
        </p:nvSpPr>
        <p:spPr bwMode="auto">
          <a:xfrm>
            <a:off x="5894388" y="4102100"/>
            <a:ext cx="30162" cy="1588"/>
          </a:xfrm>
          <a:prstGeom prst="line">
            <a:avLst/>
          </a:prstGeom>
          <a:noFill/>
          <a:ln w="3175">
            <a:solidFill>
              <a:schemeClr val="folHlink"/>
            </a:solidFill>
            <a:round/>
            <a:headEnd/>
            <a:tailEnd/>
          </a:ln>
        </p:spPr>
        <p:txBody>
          <a:bodyPr/>
          <a:lstStyle/>
          <a:p>
            <a:endParaRPr lang="en-US" sz="2000"/>
          </a:p>
        </p:txBody>
      </p:sp>
      <p:sp>
        <p:nvSpPr>
          <p:cNvPr id="4734359" name="Oval 407"/>
          <p:cNvSpPr>
            <a:spLocks noChangeArrowheads="1"/>
          </p:cNvSpPr>
          <p:nvPr/>
        </p:nvSpPr>
        <p:spPr bwMode="auto">
          <a:xfrm>
            <a:off x="5888038" y="3990975"/>
            <a:ext cx="42862"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360" name="Line 408"/>
          <p:cNvSpPr>
            <a:spLocks noChangeShapeType="1"/>
          </p:cNvSpPr>
          <p:nvPr/>
        </p:nvSpPr>
        <p:spPr bwMode="auto">
          <a:xfrm flipV="1">
            <a:off x="6170613" y="3970338"/>
            <a:ext cx="1587" cy="88900"/>
          </a:xfrm>
          <a:prstGeom prst="line">
            <a:avLst/>
          </a:prstGeom>
          <a:noFill/>
          <a:ln w="3175">
            <a:solidFill>
              <a:schemeClr val="folHlink"/>
            </a:solidFill>
            <a:round/>
            <a:headEnd/>
            <a:tailEnd/>
          </a:ln>
        </p:spPr>
        <p:txBody>
          <a:bodyPr/>
          <a:lstStyle/>
          <a:p>
            <a:endParaRPr lang="en-US" sz="2000"/>
          </a:p>
        </p:txBody>
      </p:sp>
      <p:sp>
        <p:nvSpPr>
          <p:cNvPr id="4734361" name="Line 409"/>
          <p:cNvSpPr>
            <a:spLocks noChangeShapeType="1"/>
          </p:cNvSpPr>
          <p:nvPr/>
        </p:nvSpPr>
        <p:spPr bwMode="auto">
          <a:xfrm>
            <a:off x="6153150" y="3970338"/>
            <a:ext cx="33338" cy="1587"/>
          </a:xfrm>
          <a:prstGeom prst="line">
            <a:avLst/>
          </a:prstGeom>
          <a:noFill/>
          <a:ln w="3175">
            <a:solidFill>
              <a:schemeClr val="folHlink"/>
            </a:solidFill>
            <a:round/>
            <a:headEnd/>
            <a:tailEnd/>
          </a:ln>
        </p:spPr>
        <p:txBody>
          <a:bodyPr/>
          <a:lstStyle/>
          <a:p>
            <a:endParaRPr lang="en-US" sz="2000"/>
          </a:p>
        </p:txBody>
      </p:sp>
      <p:sp>
        <p:nvSpPr>
          <p:cNvPr id="4734362" name="Line 410"/>
          <p:cNvSpPr>
            <a:spLocks noChangeShapeType="1"/>
          </p:cNvSpPr>
          <p:nvPr/>
        </p:nvSpPr>
        <p:spPr bwMode="auto">
          <a:xfrm>
            <a:off x="6170613" y="4059238"/>
            <a:ext cx="1587" cy="87312"/>
          </a:xfrm>
          <a:prstGeom prst="line">
            <a:avLst/>
          </a:prstGeom>
          <a:noFill/>
          <a:ln w="3175">
            <a:solidFill>
              <a:schemeClr val="folHlink"/>
            </a:solidFill>
            <a:round/>
            <a:headEnd/>
            <a:tailEnd/>
          </a:ln>
        </p:spPr>
        <p:txBody>
          <a:bodyPr/>
          <a:lstStyle/>
          <a:p>
            <a:endParaRPr lang="en-US" sz="2000"/>
          </a:p>
        </p:txBody>
      </p:sp>
      <p:sp>
        <p:nvSpPr>
          <p:cNvPr id="4734363" name="Line 411"/>
          <p:cNvSpPr>
            <a:spLocks noChangeShapeType="1"/>
          </p:cNvSpPr>
          <p:nvPr/>
        </p:nvSpPr>
        <p:spPr bwMode="auto">
          <a:xfrm>
            <a:off x="6153150" y="4146550"/>
            <a:ext cx="33338" cy="1588"/>
          </a:xfrm>
          <a:prstGeom prst="line">
            <a:avLst/>
          </a:prstGeom>
          <a:noFill/>
          <a:ln w="3175">
            <a:solidFill>
              <a:schemeClr val="folHlink"/>
            </a:solidFill>
            <a:round/>
            <a:headEnd/>
            <a:tailEnd/>
          </a:ln>
        </p:spPr>
        <p:txBody>
          <a:bodyPr/>
          <a:lstStyle/>
          <a:p>
            <a:endParaRPr lang="en-US" sz="2000"/>
          </a:p>
        </p:txBody>
      </p:sp>
      <p:sp>
        <p:nvSpPr>
          <p:cNvPr id="4734364" name="Oval 412"/>
          <p:cNvSpPr>
            <a:spLocks noChangeArrowheads="1"/>
          </p:cNvSpPr>
          <p:nvPr/>
        </p:nvSpPr>
        <p:spPr bwMode="auto">
          <a:xfrm>
            <a:off x="6149975" y="4035425"/>
            <a:ext cx="41275" cy="46038"/>
          </a:xfrm>
          <a:prstGeom prst="ellipse">
            <a:avLst/>
          </a:prstGeom>
          <a:solidFill>
            <a:schemeClr val="folHlink"/>
          </a:solidFill>
          <a:ln w="3175">
            <a:solidFill>
              <a:schemeClr val="folHlink"/>
            </a:solidFill>
            <a:round/>
            <a:headEnd/>
            <a:tailEnd/>
          </a:ln>
        </p:spPr>
        <p:txBody>
          <a:bodyPr/>
          <a:lstStyle/>
          <a:p>
            <a:endParaRPr lang="en-US" sz="2000"/>
          </a:p>
        </p:txBody>
      </p:sp>
      <p:sp>
        <p:nvSpPr>
          <p:cNvPr id="4734365" name="Line 413"/>
          <p:cNvSpPr>
            <a:spLocks noChangeShapeType="1"/>
          </p:cNvSpPr>
          <p:nvPr/>
        </p:nvSpPr>
        <p:spPr bwMode="auto">
          <a:xfrm flipV="1">
            <a:off x="6430963" y="4043363"/>
            <a:ext cx="1587" cy="112712"/>
          </a:xfrm>
          <a:prstGeom prst="line">
            <a:avLst/>
          </a:prstGeom>
          <a:noFill/>
          <a:ln w="3175">
            <a:solidFill>
              <a:schemeClr val="folHlink"/>
            </a:solidFill>
            <a:round/>
            <a:headEnd/>
            <a:tailEnd/>
          </a:ln>
        </p:spPr>
        <p:txBody>
          <a:bodyPr/>
          <a:lstStyle/>
          <a:p>
            <a:endParaRPr lang="en-US" sz="2000"/>
          </a:p>
        </p:txBody>
      </p:sp>
      <p:sp>
        <p:nvSpPr>
          <p:cNvPr id="4734366" name="Line 414"/>
          <p:cNvSpPr>
            <a:spLocks noChangeShapeType="1"/>
          </p:cNvSpPr>
          <p:nvPr/>
        </p:nvSpPr>
        <p:spPr bwMode="auto">
          <a:xfrm>
            <a:off x="6415088" y="4043363"/>
            <a:ext cx="31750" cy="1587"/>
          </a:xfrm>
          <a:prstGeom prst="line">
            <a:avLst/>
          </a:prstGeom>
          <a:noFill/>
          <a:ln w="3175">
            <a:solidFill>
              <a:schemeClr val="folHlink"/>
            </a:solidFill>
            <a:round/>
            <a:headEnd/>
            <a:tailEnd/>
          </a:ln>
        </p:spPr>
        <p:txBody>
          <a:bodyPr/>
          <a:lstStyle/>
          <a:p>
            <a:endParaRPr lang="en-US" sz="2000"/>
          </a:p>
        </p:txBody>
      </p:sp>
      <p:sp>
        <p:nvSpPr>
          <p:cNvPr id="4734367" name="Line 415"/>
          <p:cNvSpPr>
            <a:spLocks noChangeShapeType="1"/>
          </p:cNvSpPr>
          <p:nvPr/>
        </p:nvSpPr>
        <p:spPr bwMode="auto">
          <a:xfrm>
            <a:off x="6430963" y="4156075"/>
            <a:ext cx="1587" cy="112713"/>
          </a:xfrm>
          <a:prstGeom prst="line">
            <a:avLst/>
          </a:prstGeom>
          <a:noFill/>
          <a:ln w="3175">
            <a:solidFill>
              <a:schemeClr val="folHlink"/>
            </a:solidFill>
            <a:round/>
            <a:headEnd/>
            <a:tailEnd/>
          </a:ln>
        </p:spPr>
        <p:txBody>
          <a:bodyPr/>
          <a:lstStyle/>
          <a:p>
            <a:endParaRPr lang="en-US" sz="2000"/>
          </a:p>
        </p:txBody>
      </p:sp>
      <p:sp>
        <p:nvSpPr>
          <p:cNvPr id="4734368" name="Line 416"/>
          <p:cNvSpPr>
            <a:spLocks noChangeShapeType="1"/>
          </p:cNvSpPr>
          <p:nvPr/>
        </p:nvSpPr>
        <p:spPr bwMode="auto">
          <a:xfrm>
            <a:off x="6415088" y="4268788"/>
            <a:ext cx="31750" cy="1587"/>
          </a:xfrm>
          <a:prstGeom prst="line">
            <a:avLst/>
          </a:prstGeom>
          <a:noFill/>
          <a:ln w="3175">
            <a:solidFill>
              <a:schemeClr val="folHlink"/>
            </a:solidFill>
            <a:round/>
            <a:headEnd/>
            <a:tailEnd/>
          </a:ln>
        </p:spPr>
        <p:txBody>
          <a:bodyPr/>
          <a:lstStyle/>
          <a:p>
            <a:endParaRPr lang="en-US" sz="2000"/>
          </a:p>
        </p:txBody>
      </p:sp>
      <p:sp>
        <p:nvSpPr>
          <p:cNvPr id="4734369" name="Oval 417"/>
          <p:cNvSpPr>
            <a:spLocks noChangeArrowheads="1"/>
          </p:cNvSpPr>
          <p:nvPr/>
        </p:nvSpPr>
        <p:spPr bwMode="auto">
          <a:xfrm>
            <a:off x="6410325" y="4132263"/>
            <a:ext cx="41275" cy="47625"/>
          </a:xfrm>
          <a:prstGeom prst="ellipse">
            <a:avLst/>
          </a:prstGeom>
          <a:solidFill>
            <a:schemeClr val="folHlink"/>
          </a:solidFill>
          <a:ln w="3175">
            <a:solidFill>
              <a:schemeClr val="folHlink"/>
            </a:solidFill>
            <a:round/>
            <a:headEnd/>
            <a:tailEnd/>
          </a:ln>
        </p:spPr>
        <p:txBody>
          <a:bodyPr/>
          <a:lstStyle/>
          <a:p>
            <a:endParaRPr lang="en-US" sz="2000"/>
          </a:p>
        </p:txBody>
      </p:sp>
      <p:sp>
        <p:nvSpPr>
          <p:cNvPr id="4734370" name="Line 418"/>
          <p:cNvSpPr>
            <a:spLocks noChangeShapeType="1"/>
          </p:cNvSpPr>
          <p:nvPr/>
        </p:nvSpPr>
        <p:spPr bwMode="auto">
          <a:xfrm flipV="1">
            <a:off x="6691313" y="4162425"/>
            <a:ext cx="1587" cy="63500"/>
          </a:xfrm>
          <a:prstGeom prst="line">
            <a:avLst/>
          </a:prstGeom>
          <a:noFill/>
          <a:ln w="3175">
            <a:solidFill>
              <a:schemeClr val="folHlink"/>
            </a:solidFill>
            <a:round/>
            <a:headEnd/>
            <a:tailEnd/>
          </a:ln>
        </p:spPr>
        <p:txBody>
          <a:bodyPr/>
          <a:lstStyle/>
          <a:p>
            <a:endParaRPr lang="en-US" sz="2000"/>
          </a:p>
        </p:txBody>
      </p:sp>
      <p:sp>
        <p:nvSpPr>
          <p:cNvPr id="4734371" name="Line 419"/>
          <p:cNvSpPr>
            <a:spLocks noChangeShapeType="1"/>
          </p:cNvSpPr>
          <p:nvPr/>
        </p:nvSpPr>
        <p:spPr bwMode="auto">
          <a:xfrm>
            <a:off x="6675438" y="4162425"/>
            <a:ext cx="33337" cy="1588"/>
          </a:xfrm>
          <a:prstGeom prst="line">
            <a:avLst/>
          </a:prstGeom>
          <a:noFill/>
          <a:ln w="3175">
            <a:solidFill>
              <a:schemeClr val="folHlink"/>
            </a:solidFill>
            <a:round/>
            <a:headEnd/>
            <a:tailEnd/>
          </a:ln>
        </p:spPr>
        <p:txBody>
          <a:bodyPr/>
          <a:lstStyle/>
          <a:p>
            <a:endParaRPr lang="en-US" sz="2000"/>
          </a:p>
        </p:txBody>
      </p:sp>
      <p:sp>
        <p:nvSpPr>
          <p:cNvPr id="4734372" name="Line 420"/>
          <p:cNvSpPr>
            <a:spLocks noChangeShapeType="1"/>
          </p:cNvSpPr>
          <p:nvPr/>
        </p:nvSpPr>
        <p:spPr bwMode="auto">
          <a:xfrm>
            <a:off x="6691313" y="4225925"/>
            <a:ext cx="1587" cy="61913"/>
          </a:xfrm>
          <a:prstGeom prst="line">
            <a:avLst/>
          </a:prstGeom>
          <a:noFill/>
          <a:ln w="3175">
            <a:solidFill>
              <a:schemeClr val="folHlink"/>
            </a:solidFill>
            <a:round/>
            <a:headEnd/>
            <a:tailEnd/>
          </a:ln>
        </p:spPr>
        <p:txBody>
          <a:bodyPr/>
          <a:lstStyle/>
          <a:p>
            <a:endParaRPr lang="en-US" sz="2000"/>
          </a:p>
        </p:txBody>
      </p:sp>
      <p:sp>
        <p:nvSpPr>
          <p:cNvPr id="4734373" name="Line 421"/>
          <p:cNvSpPr>
            <a:spLocks noChangeShapeType="1"/>
          </p:cNvSpPr>
          <p:nvPr/>
        </p:nvSpPr>
        <p:spPr bwMode="auto">
          <a:xfrm>
            <a:off x="6675438" y="4287838"/>
            <a:ext cx="33337" cy="1587"/>
          </a:xfrm>
          <a:prstGeom prst="line">
            <a:avLst/>
          </a:prstGeom>
          <a:noFill/>
          <a:ln w="3175">
            <a:solidFill>
              <a:schemeClr val="folHlink"/>
            </a:solidFill>
            <a:round/>
            <a:headEnd/>
            <a:tailEnd/>
          </a:ln>
        </p:spPr>
        <p:txBody>
          <a:bodyPr/>
          <a:lstStyle/>
          <a:p>
            <a:endParaRPr lang="en-US" sz="2000"/>
          </a:p>
        </p:txBody>
      </p:sp>
      <p:sp>
        <p:nvSpPr>
          <p:cNvPr id="4734374" name="Oval 422"/>
          <p:cNvSpPr>
            <a:spLocks noChangeArrowheads="1"/>
          </p:cNvSpPr>
          <p:nvPr/>
        </p:nvSpPr>
        <p:spPr bwMode="auto">
          <a:xfrm>
            <a:off x="6672263" y="4202113"/>
            <a:ext cx="39687"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375" name="Line 423"/>
          <p:cNvSpPr>
            <a:spLocks noChangeShapeType="1"/>
          </p:cNvSpPr>
          <p:nvPr/>
        </p:nvSpPr>
        <p:spPr bwMode="auto">
          <a:xfrm flipV="1">
            <a:off x="6953250" y="4216400"/>
            <a:ext cx="0" cy="73025"/>
          </a:xfrm>
          <a:prstGeom prst="line">
            <a:avLst/>
          </a:prstGeom>
          <a:noFill/>
          <a:ln w="3175">
            <a:solidFill>
              <a:schemeClr val="folHlink"/>
            </a:solidFill>
            <a:round/>
            <a:headEnd/>
            <a:tailEnd/>
          </a:ln>
        </p:spPr>
        <p:txBody>
          <a:bodyPr/>
          <a:lstStyle/>
          <a:p>
            <a:endParaRPr lang="en-US" sz="2000"/>
          </a:p>
        </p:txBody>
      </p:sp>
      <p:sp>
        <p:nvSpPr>
          <p:cNvPr id="4734376" name="Line 424"/>
          <p:cNvSpPr>
            <a:spLocks noChangeShapeType="1"/>
          </p:cNvSpPr>
          <p:nvPr/>
        </p:nvSpPr>
        <p:spPr bwMode="auto">
          <a:xfrm>
            <a:off x="6937375" y="4216400"/>
            <a:ext cx="31750" cy="1588"/>
          </a:xfrm>
          <a:prstGeom prst="line">
            <a:avLst/>
          </a:prstGeom>
          <a:noFill/>
          <a:ln w="3175">
            <a:solidFill>
              <a:schemeClr val="folHlink"/>
            </a:solidFill>
            <a:round/>
            <a:headEnd/>
            <a:tailEnd/>
          </a:ln>
        </p:spPr>
        <p:txBody>
          <a:bodyPr/>
          <a:lstStyle/>
          <a:p>
            <a:endParaRPr lang="en-US" sz="2000"/>
          </a:p>
        </p:txBody>
      </p:sp>
      <p:sp>
        <p:nvSpPr>
          <p:cNvPr id="4734377" name="Line 425"/>
          <p:cNvSpPr>
            <a:spLocks noChangeShapeType="1"/>
          </p:cNvSpPr>
          <p:nvPr/>
        </p:nvSpPr>
        <p:spPr bwMode="auto">
          <a:xfrm>
            <a:off x="6953250" y="4289425"/>
            <a:ext cx="0" cy="73025"/>
          </a:xfrm>
          <a:prstGeom prst="line">
            <a:avLst/>
          </a:prstGeom>
          <a:noFill/>
          <a:ln w="3175">
            <a:solidFill>
              <a:schemeClr val="folHlink"/>
            </a:solidFill>
            <a:round/>
            <a:headEnd/>
            <a:tailEnd/>
          </a:ln>
        </p:spPr>
        <p:txBody>
          <a:bodyPr/>
          <a:lstStyle/>
          <a:p>
            <a:endParaRPr lang="en-US" sz="2000"/>
          </a:p>
        </p:txBody>
      </p:sp>
      <p:sp>
        <p:nvSpPr>
          <p:cNvPr id="4734378" name="Line 426"/>
          <p:cNvSpPr>
            <a:spLocks noChangeShapeType="1"/>
          </p:cNvSpPr>
          <p:nvPr/>
        </p:nvSpPr>
        <p:spPr bwMode="auto">
          <a:xfrm>
            <a:off x="6937375" y="4362450"/>
            <a:ext cx="31750" cy="1588"/>
          </a:xfrm>
          <a:prstGeom prst="line">
            <a:avLst/>
          </a:prstGeom>
          <a:noFill/>
          <a:ln w="3175">
            <a:solidFill>
              <a:schemeClr val="folHlink"/>
            </a:solidFill>
            <a:round/>
            <a:headEnd/>
            <a:tailEnd/>
          </a:ln>
        </p:spPr>
        <p:txBody>
          <a:bodyPr/>
          <a:lstStyle/>
          <a:p>
            <a:endParaRPr lang="en-US" sz="2000"/>
          </a:p>
        </p:txBody>
      </p:sp>
      <p:sp>
        <p:nvSpPr>
          <p:cNvPr id="4734379" name="Oval 427"/>
          <p:cNvSpPr>
            <a:spLocks noChangeArrowheads="1"/>
          </p:cNvSpPr>
          <p:nvPr/>
        </p:nvSpPr>
        <p:spPr bwMode="auto">
          <a:xfrm>
            <a:off x="6932613" y="4265613"/>
            <a:ext cx="41275" cy="46037"/>
          </a:xfrm>
          <a:prstGeom prst="ellipse">
            <a:avLst/>
          </a:prstGeom>
          <a:solidFill>
            <a:schemeClr val="folHlink"/>
          </a:solidFill>
          <a:ln w="3175">
            <a:solidFill>
              <a:schemeClr val="folHlink"/>
            </a:solidFill>
            <a:round/>
            <a:headEnd/>
            <a:tailEnd/>
          </a:ln>
        </p:spPr>
        <p:txBody>
          <a:bodyPr/>
          <a:lstStyle/>
          <a:p>
            <a:endParaRPr lang="en-US" sz="2000"/>
          </a:p>
        </p:txBody>
      </p:sp>
      <p:sp>
        <p:nvSpPr>
          <p:cNvPr id="4734380" name="Freeform 428"/>
          <p:cNvSpPr>
            <a:spLocks/>
          </p:cNvSpPr>
          <p:nvPr/>
        </p:nvSpPr>
        <p:spPr bwMode="auto">
          <a:xfrm flipV="1">
            <a:off x="4083050" y="3636963"/>
            <a:ext cx="2870200" cy="474662"/>
          </a:xfrm>
          <a:custGeom>
            <a:avLst/>
            <a:gdLst/>
            <a:ahLst/>
            <a:cxnLst>
              <a:cxn ang="0">
                <a:pos x="0" y="0"/>
              </a:cxn>
              <a:cxn ang="0">
                <a:pos x="397" y="115"/>
              </a:cxn>
              <a:cxn ang="0">
                <a:pos x="794" y="355"/>
              </a:cxn>
              <a:cxn ang="0">
                <a:pos x="1191" y="518"/>
              </a:cxn>
              <a:cxn ang="0">
                <a:pos x="1588" y="643"/>
              </a:cxn>
              <a:cxn ang="0">
                <a:pos x="1986" y="620"/>
              </a:cxn>
              <a:cxn ang="0">
                <a:pos x="2383" y="463"/>
              </a:cxn>
              <a:cxn ang="0">
                <a:pos x="2780" y="620"/>
              </a:cxn>
              <a:cxn ang="0">
                <a:pos x="3177" y="456"/>
              </a:cxn>
              <a:cxn ang="0">
                <a:pos x="3574" y="469"/>
              </a:cxn>
              <a:cxn ang="0">
                <a:pos x="3972" y="504"/>
              </a:cxn>
              <a:cxn ang="0">
                <a:pos x="4369" y="331"/>
              </a:cxn>
            </a:cxnLst>
            <a:rect l="0" t="0" r="r" b="b"/>
            <a:pathLst>
              <a:path w="4369" h="643">
                <a:moveTo>
                  <a:pt x="0" y="0"/>
                </a:moveTo>
                <a:lnTo>
                  <a:pt x="397" y="115"/>
                </a:lnTo>
                <a:lnTo>
                  <a:pt x="794" y="355"/>
                </a:lnTo>
                <a:lnTo>
                  <a:pt x="1191" y="518"/>
                </a:lnTo>
                <a:lnTo>
                  <a:pt x="1588" y="643"/>
                </a:lnTo>
                <a:lnTo>
                  <a:pt x="1986" y="620"/>
                </a:lnTo>
                <a:lnTo>
                  <a:pt x="2383" y="463"/>
                </a:lnTo>
                <a:lnTo>
                  <a:pt x="2780" y="620"/>
                </a:lnTo>
                <a:lnTo>
                  <a:pt x="3177" y="456"/>
                </a:lnTo>
                <a:lnTo>
                  <a:pt x="3574" y="469"/>
                </a:lnTo>
                <a:lnTo>
                  <a:pt x="3972" y="504"/>
                </a:lnTo>
                <a:lnTo>
                  <a:pt x="4369" y="331"/>
                </a:lnTo>
              </a:path>
            </a:pathLst>
          </a:custGeom>
          <a:noFill/>
          <a:ln w="4763">
            <a:solidFill>
              <a:srgbClr val="FF0000"/>
            </a:solidFill>
            <a:prstDash val="solid"/>
            <a:round/>
            <a:headEnd/>
            <a:tailEnd/>
          </a:ln>
        </p:spPr>
        <p:txBody>
          <a:bodyPr/>
          <a:lstStyle/>
          <a:p>
            <a:endParaRPr lang="en-US" sz="2000"/>
          </a:p>
        </p:txBody>
      </p:sp>
      <p:sp>
        <p:nvSpPr>
          <p:cNvPr id="4734381" name="Line 429"/>
          <p:cNvSpPr>
            <a:spLocks noChangeShapeType="1"/>
          </p:cNvSpPr>
          <p:nvPr/>
        </p:nvSpPr>
        <p:spPr bwMode="auto">
          <a:xfrm flipV="1">
            <a:off x="4083050" y="4038600"/>
            <a:ext cx="1588" cy="73025"/>
          </a:xfrm>
          <a:prstGeom prst="line">
            <a:avLst/>
          </a:prstGeom>
          <a:noFill/>
          <a:ln w="3175">
            <a:solidFill>
              <a:srgbClr val="FF0000"/>
            </a:solidFill>
            <a:round/>
            <a:headEnd/>
            <a:tailEnd/>
          </a:ln>
        </p:spPr>
        <p:txBody>
          <a:bodyPr/>
          <a:lstStyle/>
          <a:p>
            <a:endParaRPr lang="en-US" sz="2000"/>
          </a:p>
        </p:txBody>
      </p:sp>
      <p:sp>
        <p:nvSpPr>
          <p:cNvPr id="4734382" name="Line 430"/>
          <p:cNvSpPr>
            <a:spLocks noChangeShapeType="1"/>
          </p:cNvSpPr>
          <p:nvPr/>
        </p:nvSpPr>
        <p:spPr bwMode="auto">
          <a:xfrm>
            <a:off x="4068763" y="4038600"/>
            <a:ext cx="31750" cy="1588"/>
          </a:xfrm>
          <a:prstGeom prst="line">
            <a:avLst/>
          </a:prstGeom>
          <a:noFill/>
          <a:ln w="3175">
            <a:solidFill>
              <a:srgbClr val="FF0000"/>
            </a:solidFill>
            <a:round/>
            <a:headEnd/>
            <a:tailEnd/>
          </a:ln>
        </p:spPr>
        <p:txBody>
          <a:bodyPr/>
          <a:lstStyle/>
          <a:p>
            <a:endParaRPr lang="en-US" sz="2000"/>
          </a:p>
        </p:txBody>
      </p:sp>
      <p:sp>
        <p:nvSpPr>
          <p:cNvPr id="4734383" name="Line 431"/>
          <p:cNvSpPr>
            <a:spLocks noChangeShapeType="1"/>
          </p:cNvSpPr>
          <p:nvPr/>
        </p:nvSpPr>
        <p:spPr bwMode="auto">
          <a:xfrm>
            <a:off x="4083050" y="4111625"/>
            <a:ext cx="1588" cy="71438"/>
          </a:xfrm>
          <a:prstGeom prst="line">
            <a:avLst/>
          </a:prstGeom>
          <a:noFill/>
          <a:ln w="3175">
            <a:solidFill>
              <a:srgbClr val="FF0000"/>
            </a:solidFill>
            <a:round/>
            <a:headEnd/>
            <a:tailEnd/>
          </a:ln>
        </p:spPr>
        <p:txBody>
          <a:bodyPr/>
          <a:lstStyle/>
          <a:p>
            <a:endParaRPr lang="en-US" sz="2000"/>
          </a:p>
        </p:txBody>
      </p:sp>
      <p:sp>
        <p:nvSpPr>
          <p:cNvPr id="4734384" name="Line 432"/>
          <p:cNvSpPr>
            <a:spLocks noChangeShapeType="1"/>
          </p:cNvSpPr>
          <p:nvPr/>
        </p:nvSpPr>
        <p:spPr bwMode="auto">
          <a:xfrm>
            <a:off x="4068763" y="4183063"/>
            <a:ext cx="31750" cy="1587"/>
          </a:xfrm>
          <a:prstGeom prst="line">
            <a:avLst/>
          </a:prstGeom>
          <a:noFill/>
          <a:ln w="3175">
            <a:solidFill>
              <a:srgbClr val="FF0000"/>
            </a:solidFill>
            <a:round/>
            <a:headEnd/>
            <a:tailEnd/>
          </a:ln>
        </p:spPr>
        <p:txBody>
          <a:bodyPr/>
          <a:lstStyle/>
          <a:p>
            <a:endParaRPr lang="en-US" sz="2000"/>
          </a:p>
        </p:txBody>
      </p:sp>
      <p:sp>
        <p:nvSpPr>
          <p:cNvPr id="4734385" name="Oval 433"/>
          <p:cNvSpPr>
            <a:spLocks noChangeArrowheads="1"/>
          </p:cNvSpPr>
          <p:nvPr/>
        </p:nvSpPr>
        <p:spPr bwMode="auto">
          <a:xfrm>
            <a:off x="4064000" y="408781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386" name="Line 434"/>
          <p:cNvSpPr>
            <a:spLocks noChangeShapeType="1"/>
          </p:cNvSpPr>
          <p:nvPr/>
        </p:nvSpPr>
        <p:spPr bwMode="auto">
          <a:xfrm flipV="1">
            <a:off x="4344988" y="3865563"/>
            <a:ext cx="1587" cy="160337"/>
          </a:xfrm>
          <a:prstGeom prst="line">
            <a:avLst/>
          </a:prstGeom>
          <a:noFill/>
          <a:ln w="3175">
            <a:solidFill>
              <a:srgbClr val="FF0000"/>
            </a:solidFill>
            <a:round/>
            <a:headEnd/>
            <a:tailEnd/>
          </a:ln>
        </p:spPr>
        <p:txBody>
          <a:bodyPr/>
          <a:lstStyle/>
          <a:p>
            <a:endParaRPr lang="en-US" sz="2000"/>
          </a:p>
        </p:txBody>
      </p:sp>
      <p:sp>
        <p:nvSpPr>
          <p:cNvPr id="4734387" name="Line 435"/>
          <p:cNvSpPr>
            <a:spLocks noChangeShapeType="1"/>
          </p:cNvSpPr>
          <p:nvPr/>
        </p:nvSpPr>
        <p:spPr bwMode="auto">
          <a:xfrm>
            <a:off x="4329113" y="3865563"/>
            <a:ext cx="33337" cy="1587"/>
          </a:xfrm>
          <a:prstGeom prst="line">
            <a:avLst/>
          </a:prstGeom>
          <a:noFill/>
          <a:ln w="3175">
            <a:solidFill>
              <a:srgbClr val="FF0000"/>
            </a:solidFill>
            <a:round/>
            <a:headEnd/>
            <a:tailEnd/>
          </a:ln>
        </p:spPr>
        <p:txBody>
          <a:bodyPr/>
          <a:lstStyle/>
          <a:p>
            <a:endParaRPr lang="en-US" sz="2000"/>
          </a:p>
        </p:txBody>
      </p:sp>
      <p:sp>
        <p:nvSpPr>
          <p:cNvPr id="4734388" name="Line 436"/>
          <p:cNvSpPr>
            <a:spLocks noChangeShapeType="1"/>
          </p:cNvSpPr>
          <p:nvPr/>
        </p:nvSpPr>
        <p:spPr bwMode="auto">
          <a:xfrm>
            <a:off x="4344988" y="4025900"/>
            <a:ext cx="1587" cy="161925"/>
          </a:xfrm>
          <a:prstGeom prst="line">
            <a:avLst/>
          </a:prstGeom>
          <a:noFill/>
          <a:ln w="3175">
            <a:solidFill>
              <a:srgbClr val="FF0000"/>
            </a:solidFill>
            <a:round/>
            <a:headEnd/>
            <a:tailEnd/>
          </a:ln>
        </p:spPr>
        <p:txBody>
          <a:bodyPr/>
          <a:lstStyle/>
          <a:p>
            <a:endParaRPr lang="en-US" sz="2000"/>
          </a:p>
        </p:txBody>
      </p:sp>
      <p:sp>
        <p:nvSpPr>
          <p:cNvPr id="4734389" name="Line 437"/>
          <p:cNvSpPr>
            <a:spLocks noChangeShapeType="1"/>
          </p:cNvSpPr>
          <p:nvPr/>
        </p:nvSpPr>
        <p:spPr bwMode="auto">
          <a:xfrm>
            <a:off x="4329113" y="4187825"/>
            <a:ext cx="33337" cy="1588"/>
          </a:xfrm>
          <a:prstGeom prst="line">
            <a:avLst/>
          </a:prstGeom>
          <a:noFill/>
          <a:ln w="3175">
            <a:solidFill>
              <a:srgbClr val="FF0000"/>
            </a:solidFill>
            <a:round/>
            <a:headEnd/>
            <a:tailEnd/>
          </a:ln>
        </p:spPr>
        <p:txBody>
          <a:bodyPr/>
          <a:lstStyle/>
          <a:p>
            <a:endParaRPr lang="en-US" sz="2000"/>
          </a:p>
        </p:txBody>
      </p:sp>
      <p:sp>
        <p:nvSpPr>
          <p:cNvPr id="4734390" name="Oval 438"/>
          <p:cNvSpPr>
            <a:spLocks noChangeArrowheads="1"/>
          </p:cNvSpPr>
          <p:nvPr/>
        </p:nvSpPr>
        <p:spPr bwMode="auto">
          <a:xfrm>
            <a:off x="4324350" y="4002088"/>
            <a:ext cx="41275" cy="47625"/>
          </a:xfrm>
          <a:prstGeom prst="ellipse">
            <a:avLst/>
          </a:prstGeom>
          <a:solidFill>
            <a:srgbClr val="FF0000"/>
          </a:solidFill>
          <a:ln w="3175">
            <a:solidFill>
              <a:srgbClr val="FF0000"/>
            </a:solidFill>
            <a:round/>
            <a:headEnd/>
            <a:tailEnd/>
          </a:ln>
        </p:spPr>
        <p:txBody>
          <a:bodyPr/>
          <a:lstStyle/>
          <a:p>
            <a:endParaRPr lang="en-US" sz="2000"/>
          </a:p>
        </p:txBody>
      </p:sp>
      <p:sp>
        <p:nvSpPr>
          <p:cNvPr id="4734391" name="Line 439"/>
          <p:cNvSpPr>
            <a:spLocks noChangeShapeType="1"/>
          </p:cNvSpPr>
          <p:nvPr/>
        </p:nvSpPr>
        <p:spPr bwMode="auto">
          <a:xfrm flipV="1">
            <a:off x="4605338" y="3676650"/>
            <a:ext cx="1587" cy="173038"/>
          </a:xfrm>
          <a:prstGeom prst="line">
            <a:avLst/>
          </a:prstGeom>
          <a:noFill/>
          <a:ln w="3175">
            <a:solidFill>
              <a:srgbClr val="FF0000"/>
            </a:solidFill>
            <a:round/>
            <a:headEnd/>
            <a:tailEnd/>
          </a:ln>
        </p:spPr>
        <p:txBody>
          <a:bodyPr/>
          <a:lstStyle/>
          <a:p>
            <a:endParaRPr lang="en-US" sz="2000"/>
          </a:p>
        </p:txBody>
      </p:sp>
      <p:sp>
        <p:nvSpPr>
          <p:cNvPr id="4734392" name="Line 440"/>
          <p:cNvSpPr>
            <a:spLocks noChangeShapeType="1"/>
          </p:cNvSpPr>
          <p:nvPr/>
        </p:nvSpPr>
        <p:spPr bwMode="auto">
          <a:xfrm>
            <a:off x="4591050" y="3676650"/>
            <a:ext cx="30163" cy="1588"/>
          </a:xfrm>
          <a:prstGeom prst="line">
            <a:avLst/>
          </a:prstGeom>
          <a:noFill/>
          <a:ln w="3175">
            <a:solidFill>
              <a:srgbClr val="FF0000"/>
            </a:solidFill>
            <a:round/>
            <a:headEnd/>
            <a:tailEnd/>
          </a:ln>
        </p:spPr>
        <p:txBody>
          <a:bodyPr/>
          <a:lstStyle/>
          <a:p>
            <a:endParaRPr lang="en-US" sz="2000"/>
          </a:p>
        </p:txBody>
      </p:sp>
      <p:sp>
        <p:nvSpPr>
          <p:cNvPr id="4734393" name="Line 441"/>
          <p:cNvSpPr>
            <a:spLocks noChangeShapeType="1"/>
          </p:cNvSpPr>
          <p:nvPr/>
        </p:nvSpPr>
        <p:spPr bwMode="auto">
          <a:xfrm>
            <a:off x="4605338" y="3849688"/>
            <a:ext cx="1587" cy="171450"/>
          </a:xfrm>
          <a:prstGeom prst="line">
            <a:avLst/>
          </a:prstGeom>
          <a:noFill/>
          <a:ln w="3175">
            <a:solidFill>
              <a:srgbClr val="FF0000"/>
            </a:solidFill>
            <a:round/>
            <a:headEnd/>
            <a:tailEnd/>
          </a:ln>
        </p:spPr>
        <p:txBody>
          <a:bodyPr/>
          <a:lstStyle/>
          <a:p>
            <a:endParaRPr lang="en-US" sz="2000"/>
          </a:p>
        </p:txBody>
      </p:sp>
      <p:sp>
        <p:nvSpPr>
          <p:cNvPr id="4734394" name="Line 442"/>
          <p:cNvSpPr>
            <a:spLocks noChangeShapeType="1"/>
          </p:cNvSpPr>
          <p:nvPr/>
        </p:nvSpPr>
        <p:spPr bwMode="auto">
          <a:xfrm>
            <a:off x="4591050" y="4021138"/>
            <a:ext cx="30163" cy="1587"/>
          </a:xfrm>
          <a:prstGeom prst="line">
            <a:avLst/>
          </a:prstGeom>
          <a:noFill/>
          <a:ln w="3175">
            <a:solidFill>
              <a:schemeClr val="folHlink"/>
            </a:solidFill>
            <a:round/>
            <a:headEnd/>
            <a:tailEnd/>
          </a:ln>
        </p:spPr>
        <p:txBody>
          <a:bodyPr/>
          <a:lstStyle/>
          <a:p>
            <a:endParaRPr lang="en-US" sz="2000"/>
          </a:p>
        </p:txBody>
      </p:sp>
      <p:sp>
        <p:nvSpPr>
          <p:cNvPr id="4734395" name="Oval 443"/>
          <p:cNvSpPr>
            <a:spLocks noChangeArrowheads="1"/>
          </p:cNvSpPr>
          <p:nvPr/>
        </p:nvSpPr>
        <p:spPr bwMode="auto">
          <a:xfrm>
            <a:off x="4584700" y="3825875"/>
            <a:ext cx="42863" cy="46038"/>
          </a:xfrm>
          <a:prstGeom prst="ellipse">
            <a:avLst/>
          </a:prstGeom>
          <a:solidFill>
            <a:srgbClr val="FF0000"/>
          </a:solidFill>
          <a:ln w="3175">
            <a:solidFill>
              <a:srgbClr val="FF0000"/>
            </a:solidFill>
            <a:round/>
            <a:headEnd/>
            <a:tailEnd/>
          </a:ln>
        </p:spPr>
        <p:txBody>
          <a:bodyPr/>
          <a:lstStyle/>
          <a:p>
            <a:endParaRPr lang="en-US" sz="2000"/>
          </a:p>
        </p:txBody>
      </p:sp>
      <p:sp>
        <p:nvSpPr>
          <p:cNvPr id="4734396" name="Line 444"/>
          <p:cNvSpPr>
            <a:spLocks noChangeShapeType="1"/>
          </p:cNvSpPr>
          <p:nvPr/>
        </p:nvSpPr>
        <p:spPr bwMode="auto">
          <a:xfrm flipV="1">
            <a:off x="4867275" y="3560763"/>
            <a:ext cx="1588" cy="168275"/>
          </a:xfrm>
          <a:prstGeom prst="line">
            <a:avLst/>
          </a:prstGeom>
          <a:noFill/>
          <a:ln w="3175">
            <a:solidFill>
              <a:srgbClr val="FF0000"/>
            </a:solidFill>
            <a:round/>
            <a:headEnd/>
            <a:tailEnd/>
          </a:ln>
        </p:spPr>
        <p:txBody>
          <a:bodyPr/>
          <a:lstStyle/>
          <a:p>
            <a:endParaRPr lang="en-US" sz="2000"/>
          </a:p>
        </p:txBody>
      </p:sp>
      <p:sp>
        <p:nvSpPr>
          <p:cNvPr id="4734397" name="Line 445"/>
          <p:cNvSpPr>
            <a:spLocks noChangeShapeType="1"/>
          </p:cNvSpPr>
          <p:nvPr/>
        </p:nvSpPr>
        <p:spPr bwMode="auto">
          <a:xfrm>
            <a:off x="4849813" y="3560763"/>
            <a:ext cx="33337" cy="1587"/>
          </a:xfrm>
          <a:prstGeom prst="line">
            <a:avLst/>
          </a:prstGeom>
          <a:noFill/>
          <a:ln w="3175">
            <a:solidFill>
              <a:srgbClr val="FF0000"/>
            </a:solidFill>
            <a:round/>
            <a:headEnd/>
            <a:tailEnd/>
          </a:ln>
        </p:spPr>
        <p:txBody>
          <a:bodyPr/>
          <a:lstStyle/>
          <a:p>
            <a:endParaRPr lang="en-US" sz="2000"/>
          </a:p>
        </p:txBody>
      </p:sp>
      <p:sp>
        <p:nvSpPr>
          <p:cNvPr id="4734398" name="Line 446"/>
          <p:cNvSpPr>
            <a:spLocks noChangeShapeType="1"/>
          </p:cNvSpPr>
          <p:nvPr/>
        </p:nvSpPr>
        <p:spPr bwMode="auto">
          <a:xfrm>
            <a:off x="4867275" y="3729038"/>
            <a:ext cx="1588" cy="168275"/>
          </a:xfrm>
          <a:prstGeom prst="line">
            <a:avLst/>
          </a:prstGeom>
          <a:noFill/>
          <a:ln w="3175">
            <a:solidFill>
              <a:srgbClr val="FF0000"/>
            </a:solidFill>
            <a:round/>
            <a:headEnd/>
            <a:tailEnd/>
          </a:ln>
        </p:spPr>
        <p:txBody>
          <a:bodyPr/>
          <a:lstStyle/>
          <a:p>
            <a:endParaRPr lang="en-US" sz="2000"/>
          </a:p>
        </p:txBody>
      </p:sp>
      <p:sp>
        <p:nvSpPr>
          <p:cNvPr id="4734399" name="Line 447"/>
          <p:cNvSpPr>
            <a:spLocks noChangeShapeType="1"/>
          </p:cNvSpPr>
          <p:nvPr/>
        </p:nvSpPr>
        <p:spPr bwMode="auto">
          <a:xfrm>
            <a:off x="4849813" y="3897313"/>
            <a:ext cx="33337" cy="1587"/>
          </a:xfrm>
          <a:prstGeom prst="line">
            <a:avLst/>
          </a:prstGeom>
          <a:noFill/>
          <a:ln w="3175">
            <a:solidFill>
              <a:srgbClr val="FF0000"/>
            </a:solidFill>
            <a:round/>
            <a:headEnd/>
            <a:tailEnd/>
          </a:ln>
        </p:spPr>
        <p:txBody>
          <a:bodyPr/>
          <a:lstStyle/>
          <a:p>
            <a:endParaRPr lang="en-US" sz="2000"/>
          </a:p>
        </p:txBody>
      </p:sp>
      <p:sp>
        <p:nvSpPr>
          <p:cNvPr id="4734400" name="Oval 448"/>
          <p:cNvSpPr>
            <a:spLocks noChangeArrowheads="1"/>
          </p:cNvSpPr>
          <p:nvPr/>
        </p:nvSpPr>
        <p:spPr bwMode="auto">
          <a:xfrm>
            <a:off x="4845050" y="3705225"/>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401" name="Line 449"/>
          <p:cNvSpPr>
            <a:spLocks noChangeShapeType="1"/>
          </p:cNvSpPr>
          <p:nvPr/>
        </p:nvSpPr>
        <p:spPr bwMode="auto">
          <a:xfrm flipV="1">
            <a:off x="5126038" y="3438525"/>
            <a:ext cx="1587" cy="198438"/>
          </a:xfrm>
          <a:prstGeom prst="line">
            <a:avLst/>
          </a:prstGeom>
          <a:noFill/>
          <a:ln w="3175">
            <a:solidFill>
              <a:srgbClr val="FF0000"/>
            </a:solidFill>
            <a:round/>
            <a:headEnd/>
            <a:tailEnd/>
          </a:ln>
        </p:spPr>
        <p:txBody>
          <a:bodyPr/>
          <a:lstStyle/>
          <a:p>
            <a:endParaRPr lang="en-US" sz="2000"/>
          </a:p>
        </p:txBody>
      </p:sp>
      <p:sp>
        <p:nvSpPr>
          <p:cNvPr id="4734402" name="Line 450"/>
          <p:cNvSpPr>
            <a:spLocks noChangeShapeType="1"/>
          </p:cNvSpPr>
          <p:nvPr/>
        </p:nvSpPr>
        <p:spPr bwMode="auto">
          <a:xfrm>
            <a:off x="5111750" y="3438525"/>
            <a:ext cx="31750" cy="1588"/>
          </a:xfrm>
          <a:prstGeom prst="line">
            <a:avLst/>
          </a:prstGeom>
          <a:noFill/>
          <a:ln w="3175">
            <a:solidFill>
              <a:srgbClr val="FF0000"/>
            </a:solidFill>
            <a:round/>
            <a:headEnd/>
            <a:tailEnd/>
          </a:ln>
        </p:spPr>
        <p:txBody>
          <a:bodyPr/>
          <a:lstStyle/>
          <a:p>
            <a:endParaRPr lang="en-US" sz="2000"/>
          </a:p>
        </p:txBody>
      </p:sp>
      <p:sp>
        <p:nvSpPr>
          <p:cNvPr id="4734403" name="Line 451"/>
          <p:cNvSpPr>
            <a:spLocks noChangeShapeType="1"/>
          </p:cNvSpPr>
          <p:nvPr/>
        </p:nvSpPr>
        <p:spPr bwMode="auto">
          <a:xfrm>
            <a:off x="5126038" y="3636963"/>
            <a:ext cx="1587" cy="198437"/>
          </a:xfrm>
          <a:prstGeom prst="line">
            <a:avLst/>
          </a:prstGeom>
          <a:noFill/>
          <a:ln w="3175">
            <a:solidFill>
              <a:srgbClr val="FF0000"/>
            </a:solidFill>
            <a:round/>
            <a:headEnd/>
            <a:tailEnd/>
          </a:ln>
        </p:spPr>
        <p:txBody>
          <a:bodyPr/>
          <a:lstStyle/>
          <a:p>
            <a:endParaRPr lang="en-US" sz="2000"/>
          </a:p>
        </p:txBody>
      </p:sp>
      <p:sp>
        <p:nvSpPr>
          <p:cNvPr id="4734404" name="Line 452"/>
          <p:cNvSpPr>
            <a:spLocks noChangeShapeType="1"/>
          </p:cNvSpPr>
          <p:nvPr/>
        </p:nvSpPr>
        <p:spPr bwMode="auto">
          <a:xfrm>
            <a:off x="5111750" y="3835400"/>
            <a:ext cx="31750" cy="1588"/>
          </a:xfrm>
          <a:prstGeom prst="line">
            <a:avLst/>
          </a:prstGeom>
          <a:noFill/>
          <a:ln w="3175">
            <a:solidFill>
              <a:srgbClr val="FF0000"/>
            </a:solidFill>
            <a:round/>
            <a:headEnd/>
            <a:tailEnd/>
          </a:ln>
        </p:spPr>
        <p:txBody>
          <a:bodyPr/>
          <a:lstStyle/>
          <a:p>
            <a:endParaRPr lang="en-US" sz="2000"/>
          </a:p>
        </p:txBody>
      </p:sp>
      <p:sp>
        <p:nvSpPr>
          <p:cNvPr id="4734405" name="Oval 453"/>
          <p:cNvSpPr>
            <a:spLocks noChangeArrowheads="1"/>
          </p:cNvSpPr>
          <p:nvPr/>
        </p:nvSpPr>
        <p:spPr bwMode="auto">
          <a:xfrm>
            <a:off x="5106988" y="361315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406" name="Line 454"/>
          <p:cNvSpPr>
            <a:spLocks noChangeShapeType="1"/>
          </p:cNvSpPr>
          <p:nvPr/>
        </p:nvSpPr>
        <p:spPr bwMode="auto">
          <a:xfrm flipV="1">
            <a:off x="5387975" y="3511550"/>
            <a:ext cx="1588" cy="141288"/>
          </a:xfrm>
          <a:prstGeom prst="line">
            <a:avLst/>
          </a:prstGeom>
          <a:noFill/>
          <a:ln w="3175">
            <a:solidFill>
              <a:srgbClr val="FF0000"/>
            </a:solidFill>
            <a:round/>
            <a:headEnd/>
            <a:tailEnd/>
          </a:ln>
        </p:spPr>
        <p:txBody>
          <a:bodyPr/>
          <a:lstStyle/>
          <a:p>
            <a:endParaRPr lang="en-US" sz="2000"/>
          </a:p>
        </p:txBody>
      </p:sp>
      <p:sp>
        <p:nvSpPr>
          <p:cNvPr id="4734407" name="Line 455"/>
          <p:cNvSpPr>
            <a:spLocks noChangeShapeType="1"/>
          </p:cNvSpPr>
          <p:nvPr/>
        </p:nvSpPr>
        <p:spPr bwMode="auto">
          <a:xfrm>
            <a:off x="5372100" y="3511550"/>
            <a:ext cx="31750" cy="1588"/>
          </a:xfrm>
          <a:prstGeom prst="line">
            <a:avLst/>
          </a:prstGeom>
          <a:noFill/>
          <a:ln w="3175">
            <a:solidFill>
              <a:srgbClr val="FF0000"/>
            </a:solidFill>
            <a:round/>
            <a:headEnd/>
            <a:tailEnd/>
          </a:ln>
        </p:spPr>
        <p:txBody>
          <a:bodyPr/>
          <a:lstStyle/>
          <a:p>
            <a:endParaRPr lang="en-US" sz="2000"/>
          </a:p>
        </p:txBody>
      </p:sp>
      <p:sp>
        <p:nvSpPr>
          <p:cNvPr id="4734408" name="Line 456"/>
          <p:cNvSpPr>
            <a:spLocks noChangeShapeType="1"/>
          </p:cNvSpPr>
          <p:nvPr/>
        </p:nvSpPr>
        <p:spPr bwMode="auto">
          <a:xfrm>
            <a:off x="5387975" y="3652838"/>
            <a:ext cx="1588" cy="142875"/>
          </a:xfrm>
          <a:prstGeom prst="line">
            <a:avLst/>
          </a:prstGeom>
          <a:noFill/>
          <a:ln w="3175">
            <a:solidFill>
              <a:srgbClr val="FF0000"/>
            </a:solidFill>
            <a:round/>
            <a:headEnd/>
            <a:tailEnd/>
          </a:ln>
        </p:spPr>
        <p:txBody>
          <a:bodyPr/>
          <a:lstStyle/>
          <a:p>
            <a:endParaRPr lang="en-US" sz="2000"/>
          </a:p>
        </p:txBody>
      </p:sp>
      <p:sp>
        <p:nvSpPr>
          <p:cNvPr id="4734409" name="Line 457"/>
          <p:cNvSpPr>
            <a:spLocks noChangeShapeType="1"/>
          </p:cNvSpPr>
          <p:nvPr/>
        </p:nvSpPr>
        <p:spPr bwMode="auto">
          <a:xfrm>
            <a:off x="5372100" y="3795713"/>
            <a:ext cx="31750" cy="1587"/>
          </a:xfrm>
          <a:prstGeom prst="line">
            <a:avLst/>
          </a:prstGeom>
          <a:noFill/>
          <a:ln w="3175">
            <a:solidFill>
              <a:srgbClr val="FF0000"/>
            </a:solidFill>
            <a:round/>
            <a:headEnd/>
            <a:tailEnd/>
          </a:ln>
        </p:spPr>
        <p:txBody>
          <a:bodyPr/>
          <a:lstStyle/>
          <a:p>
            <a:endParaRPr lang="en-US" sz="2000"/>
          </a:p>
        </p:txBody>
      </p:sp>
      <p:sp>
        <p:nvSpPr>
          <p:cNvPr id="4734410" name="Oval 458"/>
          <p:cNvSpPr>
            <a:spLocks noChangeArrowheads="1"/>
          </p:cNvSpPr>
          <p:nvPr/>
        </p:nvSpPr>
        <p:spPr bwMode="auto">
          <a:xfrm>
            <a:off x="5367338" y="363061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411" name="Line 459"/>
          <p:cNvSpPr>
            <a:spLocks noChangeShapeType="1"/>
          </p:cNvSpPr>
          <p:nvPr/>
        </p:nvSpPr>
        <p:spPr bwMode="auto">
          <a:xfrm flipV="1">
            <a:off x="5648325" y="3587750"/>
            <a:ext cx="1588" cy="180975"/>
          </a:xfrm>
          <a:prstGeom prst="line">
            <a:avLst/>
          </a:prstGeom>
          <a:noFill/>
          <a:ln w="3175">
            <a:solidFill>
              <a:srgbClr val="FF0000"/>
            </a:solidFill>
            <a:round/>
            <a:headEnd/>
            <a:tailEnd/>
          </a:ln>
        </p:spPr>
        <p:txBody>
          <a:bodyPr/>
          <a:lstStyle/>
          <a:p>
            <a:endParaRPr lang="en-US" sz="2000"/>
          </a:p>
        </p:txBody>
      </p:sp>
      <p:sp>
        <p:nvSpPr>
          <p:cNvPr id="4734412" name="Line 460"/>
          <p:cNvSpPr>
            <a:spLocks noChangeShapeType="1"/>
          </p:cNvSpPr>
          <p:nvPr/>
        </p:nvSpPr>
        <p:spPr bwMode="auto">
          <a:xfrm>
            <a:off x="5632450" y="3587750"/>
            <a:ext cx="33338" cy="1588"/>
          </a:xfrm>
          <a:prstGeom prst="line">
            <a:avLst/>
          </a:prstGeom>
          <a:noFill/>
          <a:ln w="3175">
            <a:solidFill>
              <a:srgbClr val="FF0000"/>
            </a:solidFill>
            <a:round/>
            <a:headEnd/>
            <a:tailEnd/>
          </a:ln>
        </p:spPr>
        <p:txBody>
          <a:bodyPr/>
          <a:lstStyle/>
          <a:p>
            <a:endParaRPr lang="en-US" sz="2000"/>
          </a:p>
        </p:txBody>
      </p:sp>
      <p:sp>
        <p:nvSpPr>
          <p:cNvPr id="4734413" name="Line 461"/>
          <p:cNvSpPr>
            <a:spLocks noChangeShapeType="1"/>
          </p:cNvSpPr>
          <p:nvPr/>
        </p:nvSpPr>
        <p:spPr bwMode="auto">
          <a:xfrm>
            <a:off x="5648325" y="3768725"/>
            <a:ext cx="1588" cy="182563"/>
          </a:xfrm>
          <a:prstGeom prst="line">
            <a:avLst/>
          </a:prstGeom>
          <a:noFill/>
          <a:ln w="3175">
            <a:solidFill>
              <a:srgbClr val="FF0000"/>
            </a:solidFill>
            <a:round/>
            <a:headEnd/>
            <a:tailEnd/>
          </a:ln>
        </p:spPr>
        <p:txBody>
          <a:bodyPr/>
          <a:lstStyle/>
          <a:p>
            <a:endParaRPr lang="en-US" sz="2000"/>
          </a:p>
        </p:txBody>
      </p:sp>
      <p:sp>
        <p:nvSpPr>
          <p:cNvPr id="4734414" name="Line 462"/>
          <p:cNvSpPr>
            <a:spLocks noChangeShapeType="1"/>
          </p:cNvSpPr>
          <p:nvPr/>
        </p:nvSpPr>
        <p:spPr bwMode="auto">
          <a:xfrm>
            <a:off x="5632450" y="3951288"/>
            <a:ext cx="33338" cy="1587"/>
          </a:xfrm>
          <a:prstGeom prst="line">
            <a:avLst/>
          </a:prstGeom>
          <a:noFill/>
          <a:ln w="3175">
            <a:solidFill>
              <a:srgbClr val="FF0000"/>
            </a:solidFill>
            <a:round/>
            <a:headEnd/>
            <a:tailEnd/>
          </a:ln>
        </p:spPr>
        <p:txBody>
          <a:bodyPr/>
          <a:lstStyle/>
          <a:p>
            <a:endParaRPr lang="en-US" sz="2000"/>
          </a:p>
        </p:txBody>
      </p:sp>
      <p:sp>
        <p:nvSpPr>
          <p:cNvPr id="4734415" name="Oval 463"/>
          <p:cNvSpPr>
            <a:spLocks noChangeArrowheads="1"/>
          </p:cNvSpPr>
          <p:nvPr/>
        </p:nvSpPr>
        <p:spPr bwMode="auto">
          <a:xfrm>
            <a:off x="5629275" y="3746500"/>
            <a:ext cx="41275" cy="46038"/>
          </a:xfrm>
          <a:prstGeom prst="ellipse">
            <a:avLst/>
          </a:prstGeom>
          <a:solidFill>
            <a:srgbClr val="FF0000"/>
          </a:solidFill>
          <a:ln w="3175">
            <a:solidFill>
              <a:srgbClr val="FF0000"/>
            </a:solidFill>
            <a:round/>
            <a:headEnd/>
            <a:tailEnd/>
          </a:ln>
        </p:spPr>
        <p:txBody>
          <a:bodyPr/>
          <a:lstStyle/>
          <a:p>
            <a:endParaRPr lang="en-US" sz="2000"/>
          </a:p>
        </p:txBody>
      </p:sp>
      <p:sp>
        <p:nvSpPr>
          <p:cNvPr id="4734416" name="Line 464"/>
          <p:cNvSpPr>
            <a:spLocks noChangeShapeType="1"/>
          </p:cNvSpPr>
          <p:nvPr/>
        </p:nvSpPr>
        <p:spPr bwMode="auto">
          <a:xfrm flipV="1">
            <a:off x="5910263" y="3508375"/>
            <a:ext cx="1587" cy="144463"/>
          </a:xfrm>
          <a:prstGeom prst="line">
            <a:avLst/>
          </a:prstGeom>
          <a:noFill/>
          <a:ln w="3175">
            <a:solidFill>
              <a:srgbClr val="FF0000"/>
            </a:solidFill>
            <a:round/>
            <a:headEnd/>
            <a:tailEnd/>
          </a:ln>
        </p:spPr>
        <p:txBody>
          <a:bodyPr/>
          <a:lstStyle/>
          <a:p>
            <a:endParaRPr lang="en-US" sz="2000"/>
          </a:p>
        </p:txBody>
      </p:sp>
      <p:sp>
        <p:nvSpPr>
          <p:cNvPr id="4734417" name="Line 465"/>
          <p:cNvSpPr>
            <a:spLocks noChangeShapeType="1"/>
          </p:cNvSpPr>
          <p:nvPr/>
        </p:nvSpPr>
        <p:spPr bwMode="auto">
          <a:xfrm>
            <a:off x="5894388" y="3508375"/>
            <a:ext cx="30162" cy="1588"/>
          </a:xfrm>
          <a:prstGeom prst="line">
            <a:avLst/>
          </a:prstGeom>
          <a:noFill/>
          <a:ln w="3175">
            <a:solidFill>
              <a:srgbClr val="FF0000"/>
            </a:solidFill>
            <a:round/>
            <a:headEnd/>
            <a:tailEnd/>
          </a:ln>
        </p:spPr>
        <p:txBody>
          <a:bodyPr/>
          <a:lstStyle/>
          <a:p>
            <a:endParaRPr lang="en-US" sz="2000"/>
          </a:p>
        </p:txBody>
      </p:sp>
      <p:sp>
        <p:nvSpPr>
          <p:cNvPr id="4734418" name="Line 466"/>
          <p:cNvSpPr>
            <a:spLocks noChangeShapeType="1"/>
          </p:cNvSpPr>
          <p:nvPr/>
        </p:nvSpPr>
        <p:spPr bwMode="auto">
          <a:xfrm>
            <a:off x="5910263" y="3652838"/>
            <a:ext cx="1587" cy="146050"/>
          </a:xfrm>
          <a:prstGeom prst="line">
            <a:avLst/>
          </a:prstGeom>
          <a:noFill/>
          <a:ln w="3175">
            <a:solidFill>
              <a:srgbClr val="FF0000"/>
            </a:solidFill>
            <a:round/>
            <a:headEnd/>
            <a:tailEnd/>
          </a:ln>
        </p:spPr>
        <p:txBody>
          <a:bodyPr/>
          <a:lstStyle/>
          <a:p>
            <a:endParaRPr lang="en-US" sz="2000"/>
          </a:p>
        </p:txBody>
      </p:sp>
      <p:sp>
        <p:nvSpPr>
          <p:cNvPr id="4734419" name="Line 467"/>
          <p:cNvSpPr>
            <a:spLocks noChangeShapeType="1"/>
          </p:cNvSpPr>
          <p:nvPr/>
        </p:nvSpPr>
        <p:spPr bwMode="auto">
          <a:xfrm>
            <a:off x="5894388" y="3798888"/>
            <a:ext cx="30162" cy="1587"/>
          </a:xfrm>
          <a:prstGeom prst="line">
            <a:avLst/>
          </a:prstGeom>
          <a:noFill/>
          <a:ln w="3175">
            <a:solidFill>
              <a:srgbClr val="FF0000"/>
            </a:solidFill>
            <a:round/>
            <a:headEnd/>
            <a:tailEnd/>
          </a:ln>
        </p:spPr>
        <p:txBody>
          <a:bodyPr/>
          <a:lstStyle/>
          <a:p>
            <a:endParaRPr lang="en-US" sz="2000"/>
          </a:p>
        </p:txBody>
      </p:sp>
      <p:sp>
        <p:nvSpPr>
          <p:cNvPr id="4734420" name="Oval 468"/>
          <p:cNvSpPr>
            <a:spLocks noChangeArrowheads="1"/>
          </p:cNvSpPr>
          <p:nvPr/>
        </p:nvSpPr>
        <p:spPr bwMode="auto">
          <a:xfrm>
            <a:off x="5888038" y="3630613"/>
            <a:ext cx="42862" cy="46037"/>
          </a:xfrm>
          <a:prstGeom prst="ellipse">
            <a:avLst/>
          </a:prstGeom>
          <a:solidFill>
            <a:srgbClr val="FF0000"/>
          </a:solidFill>
          <a:ln w="3175">
            <a:solidFill>
              <a:srgbClr val="FF0000"/>
            </a:solidFill>
            <a:round/>
            <a:headEnd/>
            <a:tailEnd/>
          </a:ln>
        </p:spPr>
        <p:txBody>
          <a:bodyPr/>
          <a:lstStyle/>
          <a:p>
            <a:endParaRPr lang="en-US" sz="2000"/>
          </a:p>
        </p:txBody>
      </p:sp>
      <p:sp>
        <p:nvSpPr>
          <p:cNvPr id="4734421" name="Line 469"/>
          <p:cNvSpPr>
            <a:spLocks noChangeShapeType="1"/>
          </p:cNvSpPr>
          <p:nvPr/>
        </p:nvSpPr>
        <p:spPr bwMode="auto">
          <a:xfrm flipV="1">
            <a:off x="6170613" y="3663950"/>
            <a:ext cx="1587" cy="111125"/>
          </a:xfrm>
          <a:prstGeom prst="line">
            <a:avLst/>
          </a:prstGeom>
          <a:noFill/>
          <a:ln w="3175">
            <a:solidFill>
              <a:srgbClr val="FF0000"/>
            </a:solidFill>
            <a:round/>
            <a:headEnd/>
            <a:tailEnd/>
          </a:ln>
        </p:spPr>
        <p:txBody>
          <a:bodyPr/>
          <a:lstStyle/>
          <a:p>
            <a:endParaRPr lang="en-US" sz="2000"/>
          </a:p>
        </p:txBody>
      </p:sp>
      <p:sp>
        <p:nvSpPr>
          <p:cNvPr id="4734422" name="Line 470"/>
          <p:cNvSpPr>
            <a:spLocks noChangeShapeType="1"/>
          </p:cNvSpPr>
          <p:nvPr/>
        </p:nvSpPr>
        <p:spPr bwMode="auto">
          <a:xfrm>
            <a:off x="6153150" y="3663950"/>
            <a:ext cx="33338" cy="1588"/>
          </a:xfrm>
          <a:prstGeom prst="line">
            <a:avLst/>
          </a:prstGeom>
          <a:noFill/>
          <a:ln w="3175">
            <a:solidFill>
              <a:srgbClr val="FF0000"/>
            </a:solidFill>
            <a:round/>
            <a:headEnd/>
            <a:tailEnd/>
          </a:ln>
        </p:spPr>
        <p:txBody>
          <a:bodyPr/>
          <a:lstStyle/>
          <a:p>
            <a:endParaRPr lang="en-US" sz="2000"/>
          </a:p>
        </p:txBody>
      </p:sp>
      <p:sp>
        <p:nvSpPr>
          <p:cNvPr id="4734423" name="Line 471"/>
          <p:cNvSpPr>
            <a:spLocks noChangeShapeType="1"/>
          </p:cNvSpPr>
          <p:nvPr/>
        </p:nvSpPr>
        <p:spPr bwMode="auto">
          <a:xfrm>
            <a:off x="6170613" y="3775075"/>
            <a:ext cx="1587" cy="111125"/>
          </a:xfrm>
          <a:prstGeom prst="line">
            <a:avLst/>
          </a:prstGeom>
          <a:noFill/>
          <a:ln w="3175">
            <a:solidFill>
              <a:srgbClr val="FF0000"/>
            </a:solidFill>
            <a:round/>
            <a:headEnd/>
            <a:tailEnd/>
          </a:ln>
        </p:spPr>
        <p:txBody>
          <a:bodyPr/>
          <a:lstStyle/>
          <a:p>
            <a:endParaRPr lang="en-US" sz="2000"/>
          </a:p>
        </p:txBody>
      </p:sp>
      <p:sp>
        <p:nvSpPr>
          <p:cNvPr id="4734424" name="Line 472"/>
          <p:cNvSpPr>
            <a:spLocks noChangeShapeType="1"/>
          </p:cNvSpPr>
          <p:nvPr/>
        </p:nvSpPr>
        <p:spPr bwMode="auto">
          <a:xfrm>
            <a:off x="6153150" y="3886200"/>
            <a:ext cx="33338" cy="1588"/>
          </a:xfrm>
          <a:prstGeom prst="line">
            <a:avLst/>
          </a:prstGeom>
          <a:noFill/>
          <a:ln w="3175">
            <a:solidFill>
              <a:srgbClr val="FF0000"/>
            </a:solidFill>
            <a:round/>
            <a:headEnd/>
            <a:tailEnd/>
          </a:ln>
        </p:spPr>
        <p:txBody>
          <a:bodyPr/>
          <a:lstStyle/>
          <a:p>
            <a:endParaRPr lang="en-US" sz="2000"/>
          </a:p>
        </p:txBody>
      </p:sp>
      <p:sp>
        <p:nvSpPr>
          <p:cNvPr id="4734425" name="Oval 473"/>
          <p:cNvSpPr>
            <a:spLocks noChangeArrowheads="1"/>
          </p:cNvSpPr>
          <p:nvPr/>
        </p:nvSpPr>
        <p:spPr bwMode="auto">
          <a:xfrm>
            <a:off x="6149975" y="3751263"/>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426" name="Line 474"/>
          <p:cNvSpPr>
            <a:spLocks noChangeShapeType="1"/>
          </p:cNvSpPr>
          <p:nvPr/>
        </p:nvSpPr>
        <p:spPr bwMode="auto">
          <a:xfrm flipV="1">
            <a:off x="6430963" y="3640138"/>
            <a:ext cx="1587" cy="125412"/>
          </a:xfrm>
          <a:prstGeom prst="line">
            <a:avLst/>
          </a:prstGeom>
          <a:noFill/>
          <a:ln w="3175">
            <a:solidFill>
              <a:srgbClr val="FF0000"/>
            </a:solidFill>
            <a:round/>
            <a:headEnd/>
            <a:tailEnd/>
          </a:ln>
        </p:spPr>
        <p:txBody>
          <a:bodyPr/>
          <a:lstStyle/>
          <a:p>
            <a:endParaRPr lang="en-US" sz="2000"/>
          </a:p>
        </p:txBody>
      </p:sp>
      <p:sp>
        <p:nvSpPr>
          <p:cNvPr id="4734427" name="Line 475"/>
          <p:cNvSpPr>
            <a:spLocks noChangeShapeType="1"/>
          </p:cNvSpPr>
          <p:nvPr/>
        </p:nvSpPr>
        <p:spPr bwMode="auto">
          <a:xfrm>
            <a:off x="6415088" y="3640138"/>
            <a:ext cx="31750" cy="1587"/>
          </a:xfrm>
          <a:prstGeom prst="line">
            <a:avLst/>
          </a:prstGeom>
          <a:noFill/>
          <a:ln w="3175">
            <a:solidFill>
              <a:srgbClr val="FF0000"/>
            </a:solidFill>
            <a:round/>
            <a:headEnd/>
            <a:tailEnd/>
          </a:ln>
        </p:spPr>
        <p:txBody>
          <a:bodyPr/>
          <a:lstStyle/>
          <a:p>
            <a:endParaRPr lang="en-US" sz="2000"/>
          </a:p>
        </p:txBody>
      </p:sp>
      <p:sp>
        <p:nvSpPr>
          <p:cNvPr id="4734428" name="Line 476"/>
          <p:cNvSpPr>
            <a:spLocks noChangeShapeType="1"/>
          </p:cNvSpPr>
          <p:nvPr/>
        </p:nvSpPr>
        <p:spPr bwMode="auto">
          <a:xfrm>
            <a:off x="6430963" y="3765550"/>
            <a:ext cx="1587" cy="125413"/>
          </a:xfrm>
          <a:prstGeom prst="line">
            <a:avLst/>
          </a:prstGeom>
          <a:noFill/>
          <a:ln w="3175">
            <a:solidFill>
              <a:srgbClr val="FF0000"/>
            </a:solidFill>
            <a:round/>
            <a:headEnd/>
            <a:tailEnd/>
          </a:ln>
        </p:spPr>
        <p:txBody>
          <a:bodyPr/>
          <a:lstStyle/>
          <a:p>
            <a:endParaRPr lang="en-US" sz="2000"/>
          </a:p>
        </p:txBody>
      </p:sp>
      <p:sp>
        <p:nvSpPr>
          <p:cNvPr id="4734429" name="Line 477"/>
          <p:cNvSpPr>
            <a:spLocks noChangeShapeType="1"/>
          </p:cNvSpPr>
          <p:nvPr/>
        </p:nvSpPr>
        <p:spPr bwMode="auto">
          <a:xfrm>
            <a:off x="6415088" y="3890963"/>
            <a:ext cx="31750" cy="1587"/>
          </a:xfrm>
          <a:prstGeom prst="line">
            <a:avLst/>
          </a:prstGeom>
          <a:noFill/>
          <a:ln w="3175">
            <a:solidFill>
              <a:srgbClr val="FF0000"/>
            </a:solidFill>
            <a:round/>
            <a:headEnd/>
            <a:tailEnd/>
          </a:ln>
        </p:spPr>
        <p:txBody>
          <a:bodyPr/>
          <a:lstStyle/>
          <a:p>
            <a:endParaRPr lang="en-US" sz="2000"/>
          </a:p>
        </p:txBody>
      </p:sp>
      <p:sp>
        <p:nvSpPr>
          <p:cNvPr id="4734430" name="Oval 478"/>
          <p:cNvSpPr>
            <a:spLocks noChangeArrowheads="1"/>
          </p:cNvSpPr>
          <p:nvPr/>
        </p:nvSpPr>
        <p:spPr bwMode="auto">
          <a:xfrm>
            <a:off x="6410325" y="3741738"/>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431" name="Line 479"/>
          <p:cNvSpPr>
            <a:spLocks noChangeShapeType="1"/>
          </p:cNvSpPr>
          <p:nvPr/>
        </p:nvSpPr>
        <p:spPr bwMode="auto">
          <a:xfrm flipV="1">
            <a:off x="6691313" y="3573463"/>
            <a:ext cx="1587" cy="165100"/>
          </a:xfrm>
          <a:prstGeom prst="line">
            <a:avLst/>
          </a:prstGeom>
          <a:noFill/>
          <a:ln w="3175">
            <a:solidFill>
              <a:srgbClr val="FF0000"/>
            </a:solidFill>
            <a:round/>
            <a:headEnd/>
            <a:tailEnd/>
          </a:ln>
        </p:spPr>
        <p:txBody>
          <a:bodyPr/>
          <a:lstStyle/>
          <a:p>
            <a:endParaRPr lang="en-US" sz="2000"/>
          </a:p>
        </p:txBody>
      </p:sp>
      <p:sp>
        <p:nvSpPr>
          <p:cNvPr id="4734432" name="Line 480"/>
          <p:cNvSpPr>
            <a:spLocks noChangeShapeType="1"/>
          </p:cNvSpPr>
          <p:nvPr/>
        </p:nvSpPr>
        <p:spPr bwMode="auto">
          <a:xfrm>
            <a:off x="6675438" y="3573463"/>
            <a:ext cx="33337" cy="1587"/>
          </a:xfrm>
          <a:prstGeom prst="line">
            <a:avLst/>
          </a:prstGeom>
          <a:noFill/>
          <a:ln w="3175">
            <a:solidFill>
              <a:srgbClr val="FF0000"/>
            </a:solidFill>
            <a:round/>
            <a:headEnd/>
            <a:tailEnd/>
          </a:ln>
        </p:spPr>
        <p:txBody>
          <a:bodyPr/>
          <a:lstStyle/>
          <a:p>
            <a:endParaRPr lang="en-US" sz="2000"/>
          </a:p>
        </p:txBody>
      </p:sp>
      <p:sp>
        <p:nvSpPr>
          <p:cNvPr id="4734433" name="Line 481"/>
          <p:cNvSpPr>
            <a:spLocks noChangeShapeType="1"/>
          </p:cNvSpPr>
          <p:nvPr/>
        </p:nvSpPr>
        <p:spPr bwMode="auto">
          <a:xfrm>
            <a:off x="6691313" y="3738563"/>
            <a:ext cx="1587" cy="166687"/>
          </a:xfrm>
          <a:prstGeom prst="line">
            <a:avLst/>
          </a:prstGeom>
          <a:noFill/>
          <a:ln w="3175">
            <a:solidFill>
              <a:srgbClr val="FF0000"/>
            </a:solidFill>
            <a:round/>
            <a:headEnd/>
            <a:tailEnd/>
          </a:ln>
        </p:spPr>
        <p:txBody>
          <a:bodyPr/>
          <a:lstStyle/>
          <a:p>
            <a:endParaRPr lang="en-US" sz="2000"/>
          </a:p>
        </p:txBody>
      </p:sp>
      <p:sp>
        <p:nvSpPr>
          <p:cNvPr id="4734434" name="Line 482"/>
          <p:cNvSpPr>
            <a:spLocks noChangeShapeType="1"/>
          </p:cNvSpPr>
          <p:nvPr/>
        </p:nvSpPr>
        <p:spPr bwMode="auto">
          <a:xfrm>
            <a:off x="6675438" y="3905250"/>
            <a:ext cx="33337" cy="1588"/>
          </a:xfrm>
          <a:prstGeom prst="line">
            <a:avLst/>
          </a:prstGeom>
          <a:noFill/>
          <a:ln w="3175">
            <a:solidFill>
              <a:srgbClr val="FF0000"/>
            </a:solidFill>
            <a:round/>
            <a:headEnd/>
            <a:tailEnd/>
          </a:ln>
        </p:spPr>
        <p:txBody>
          <a:bodyPr/>
          <a:lstStyle/>
          <a:p>
            <a:endParaRPr lang="en-US" sz="2000"/>
          </a:p>
        </p:txBody>
      </p:sp>
      <p:sp>
        <p:nvSpPr>
          <p:cNvPr id="4734435" name="Oval 483"/>
          <p:cNvSpPr>
            <a:spLocks noChangeArrowheads="1"/>
          </p:cNvSpPr>
          <p:nvPr/>
        </p:nvSpPr>
        <p:spPr bwMode="auto">
          <a:xfrm>
            <a:off x="6672263" y="3716338"/>
            <a:ext cx="39687" cy="46037"/>
          </a:xfrm>
          <a:prstGeom prst="ellipse">
            <a:avLst/>
          </a:prstGeom>
          <a:solidFill>
            <a:srgbClr val="FF0000"/>
          </a:solidFill>
          <a:ln w="3175">
            <a:solidFill>
              <a:srgbClr val="FF0000"/>
            </a:solidFill>
            <a:round/>
            <a:headEnd/>
            <a:tailEnd/>
          </a:ln>
        </p:spPr>
        <p:txBody>
          <a:bodyPr/>
          <a:lstStyle/>
          <a:p>
            <a:endParaRPr lang="en-US" sz="2000"/>
          </a:p>
        </p:txBody>
      </p:sp>
      <p:sp>
        <p:nvSpPr>
          <p:cNvPr id="4734436" name="Line 484"/>
          <p:cNvSpPr>
            <a:spLocks noChangeShapeType="1"/>
          </p:cNvSpPr>
          <p:nvPr/>
        </p:nvSpPr>
        <p:spPr bwMode="auto">
          <a:xfrm flipV="1">
            <a:off x="6953250" y="3832225"/>
            <a:ext cx="0" cy="34925"/>
          </a:xfrm>
          <a:prstGeom prst="line">
            <a:avLst/>
          </a:prstGeom>
          <a:noFill/>
          <a:ln w="3175">
            <a:solidFill>
              <a:srgbClr val="FF0000"/>
            </a:solidFill>
            <a:round/>
            <a:headEnd/>
            <a:tailEnd/>
          </a:ln>
        </p:spPr>
        <p:txBody>
          <a:bodyPr/>
          <a:lstStyle/>
          <a:p>
            <a:endParaRPr lang="en-US" sz="2000"/>
          </a:p>
        </p:txBody>
      </p:sp>
      <p:sp>
        <p:nvSpPr>
          <p:cNvPr id="4734437" name="Line 485"/>
          <p:cNvSpPr>
            <a:spLocks noChangeShapeType="1"/>
          </p:cNvSpPr>
          <p:nvPr/>
        </p:nvSpPr>
        <p:spPr bwMode="auto">
          <a:xfrm>
            <a:off x="6937375" y="3832225"/>
            <a:ext cx="31750" cy="1588"/>
          </a:xfrm>
          <a:prstGeom prst="line">
            <a:avLst/>
          </a:prstGeom>
          <a:noFill/>
          <a:ln w="3175">
            <a:solidFill>
              <a:srgbClr val="FF0000"/>
            </a:solidFill>
            <a:round/>
            <a:headEnd/>
            <a:tailEnd/>
          </a:ln>
        </p:spPr>
        <p:txBody>
          <a:bodyPr/>
          <a:lstStyle/>
          <a:p>
            <a:endParaRPr lang="en-US" sz="2000"/>
          </a:p>
        </p:txBody>
      </p:sp>
      <p:sp>
        <p:nvSpPr>
          <p:cNvPr id="4734438" name="Line 486"/>
          <p:cNvSpPr>
            <a:spLocks noChangeShapeType="1"/>
          </p:cNvSpPr>
          <p:nvPr/>
        </p:nvSpPr>
        <p:spPr bwMode="auto">
          <a:xfrm>
            <a:off x="6953250" y="3867150"/>
            <a:ext cx="0" cy="34925"/>
          </a:xfrm>
          <a:prstGeom prst="line">
            <a:avLst/>
          </a:prstGeom>
          <a:noFill/>
          <a:ln w="3175">
            <a:solidFill>
              <a:srgbClr val="FF0000"/>
            </a:solidFill>
            <a:round/>
            <a:headEnd/>
            <a:tailEnd/>
          </a:ln>
        </p:spPr>
        <p:txBody>
          <a:bodyPr/>
          <a:lstStyle/>
          <a:p>
            <a:endParaRPr lang="en-US" sz="2000"/>
          </a:p>
        </p:txBody>
      </p:sp>
      <p:sp>
        <p:nvSpPr>
          <p:cNvPr id="4734439" name="Line 487"/>
          <p:cNvSpPr>
            <a:spLocks noChangeShapeType="1"/>
          </p:cNvSpPr>
          <p:nvPr/>
        </p:nvSpPr>
        <p:spPr bwMode="auto">
          <a:xfrm>
            <a:off x="6937375" y="3902075"/>
            <a:ext cx="31750" cy="1588"/>
          </a:xfrm>
          <a:prstGeom prst="line">
            <a:avLst/>
          </a:prstGeom>
          <a:noFill/>
          <a:ln w="3175">
            <a:solidFill>
              <a:srgbClr val="FF0000"/>
            </a:solidFill>
            <a:round/>
            <a:headEnd/>
            <a:tailEnd/>
          </a:ln>
        </p:spPr>
        <p:txBody>
          <a:bodyPr/>
          <a:lstStyle/>
          <a:p>
            <a:endParaRPr lang="en-US" sz="2000"/>
          </a:p>
        </p:txBody>
      </p:sp>
      <p:sp>
        <p:nvSpPr>
          <p:cNvPr id="4734440" name="Oval 488"/>
          <p:cNvSpPr>
            <a:spLocks noChangeArrowheads="1"/>
          </p:cNvSpPr>
          <p:nvPr/>
        </p:nvSpPr>
        <p:spPr bwMode="auto">
          <a:xfrm>
            <a:off x="6932613" y="3843338"/>
            <a:ext cx="41275" cy="46037"/>
          </a:xfrm>
          <a:prstGeom prst="ellipse">
            <a:avLst/>
          </a:prstGeom>
          <a:solidFill>
            <a:srgbClr val="FF0000"/>
          </a:solidFill>
          <a:ln w="3175">
            <a:solidFill>
              <a:srgbClr val="FF0000"/>
            </a:solidFill>
            <a:round/>
            <a:headEnd/>
            <a:tailEnd/>
          </a:ln>
        </p:spPr>
        <p:txBody>
          <a:bodyPr/>
          <a:lstStyle/>
          <a:p>
            <a:endParaRPr lang="en-US" sz="2000"/>
          </a:p>
        </p:txBody>
      </p:sp>
      <p:sp>
        <p:nvSpPr>
          <p:cNvPr id="4734441" name="Text Box 489"/>
          <p:cNvSpPr txBox="1">
            <a:spLocks noChangeArrowheads="1"/>
          </p:cNvSpPr>
          <p:nvPr/>
        </p:nvSpPr>
        <p:spPr bwMode="auto">
          <a:xfrm>
            <a:off x="1509713" y="1608138"/>
            <a:ext cx="163512" cy="457200"/>
          </a:xfrm>
          <a:prstGeom prst="rect">
            <a:avLst/>
          </a:prstGeom>
          <a:noFill/>
          <a:ln w="9525">
            <a:noFill/>
            <a:miter lim="800000"/>
            <a:headEnd/>
            <a:tailEnd/>
          </a:ln>
          <a:effectLst/>
        </p:spPr>
        <p:txBody>
          <a:bodyPr wrap="none">
            <a:spAutoFit/>
          </a:bodyPr>
          <a:lstStyle/>
          <a:p>
            <a:endParaRPr lang="en-US" sz="2400">
              <a:solidFill>
                <a:srgbClr val="FFFF00"/>
              </a:solidFill>
              <a:effectLst/>
            </a:endParaRPr>
          </a:p>
        </p:txBody>
      </p:sp>
      <p:sp>
        <p:nvSpPr>
          <p:cNvPr id="4734442" name="Text Box 490"/>
          <p:cNvSpPr txBox="1">
            <a:spLocks noChangeArrowheads="1"/>
          </p:cNvSpPr>
          <p:nvPr/>
        </p:nvSpPr>
        <p:spPr bwMode="auto">
          <a:xfrm>
            <a:off x="1524000" y="228600"/>
            <a:ext cx="6402388" cy="946150"/>
          </a:xfrm>
          <a:prstGeom prst="rect">
            <a:avLst/>
          </a:prstGeom>
          <a:noFill/>
          <a:ln w="9525">
            <a:noFill/>
            <a:miter lim="800000"/>
            <a:headEnd/>
            <a:tailEnd/>
          </a:ln>
          <a:effectLst/>
        </p:spPr>
        <p:txBody>
          <a:bodyPr wrap="none">
            <a:spAutoFit/>
          </a:bodyPr>
          <a:lstStyle/>
          <a:p>
            <a:pPr algn="ctr" eaLnBrk="1" hangingPunct="1"/>
            <a:r>
              <a:rPr lang="en-US" sz="2800">
                <a:solidFill>
                  <a:srgbClr val="FFFFFF"/>
                </a:solidFill>
                <a:effectLst/>
                <a:latin typeface="Arial" charset="0"/>
              </a:rPr>
              <a:t>Augmented Response to Amphetamine</a:t>
            </a:r>
          </a:p>
          <a:p>
            <a:pPr algn="ctr" eaLnBrk="1" hangingPunct="1"/>
            <a:r>
              <a:rPr lang="en-US" sz="2800">
                <a:solidFill>
                  <a:srgbClr val="FFFFFF"/>
                </a:solidFill>
                <a:effectLst/>
                <a:latin typeface="Arial" charset="0"/>
              </a:rPr>
              <a:t>In Post-Pubertal MAM-Treated Rats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000099">
                <a:gamma/>
                <a:shade val="6275"/>
                <a:invGamma/>
              </a:srgbClr>
            </a:gs>
            <a:gs pos="50000">
              <a:srgbClr val="000099"/>
            </a:gs>
            <a:gs pos="100000">
              <a:srgbClr val="000099">
                <a:gamma/>
                <a:shade val="6275"/>
                <a:invGamma/>
              </a:srgbClr>
            </a:gs>
          </a:gsLst>
          <a:lin ang="5400000" scaled="1"/>
        </a:gradFill>
        <a:effectLst/>
      </p:bgPr>
    </p:bg>
    <p:spTree>
      <p:nvGrpSpPr>
        <p:cNvPr id="1" name=""/>
        <p:cNvGrpSpPr/>
        <p:nvPr/>
      </p:nvGrpSpPr>
      <p:grpSpPr>
        <a:xfrm>
          <a:off x="0" y="0"/>
          <a:ext cx="0" cy="0"/>
          <a:chOff x="0" y="0"/>
          <a:chExt cx="0" cy="0"/>
        </a:xfrm>
      </p:grpSpPr>
      <p:sp>
        <p:nvSpPr>
          <p:cNvPr id="4816898" name="Rectangle 2"/>
          <p:cNvSpPr>
            <a:spLocks noGrp="1" noChangeArrowheads="1"/>
          </p:cNvSpPr>
          <p:nvPr>
            <p:ph type="ctrTitle"/>
          </p:nvPr>
        </p:nvSpPr>
        <p:spPr>
          <a:xfrm>
            <a:off x="381000" y="-304800"/>
            <a:ext cx="8458200" cy="1603375"/>
          </a:xfrm>
        </p:spPr>
        <p:txBody>
          <a:bodyPr/>
          <a:lstStyle/>
          <a:p>
            <a:r>
              <a:rPr lang="en-US" sz="3200">
                <a:solidFill>
                  <a:srgbClr val="FFFF00"/>
                </a:solidFill>
              </a:rPr>
              <a:t>MAM developmental model of schizophrenia</a:t>
            </a:r>
          </a:p>
        </p:txBody>
      </p:sp>
      <p:sp>
        <p:nvSpPr>
          <p:cNvPr id="4816899" name="Text Box 3"/>
          <p:cNvSpPr txBox="1">
            <a:spLocks noChangeArrowheads="1"/>
          </p:cNvSpPr>
          <p:nvPr/>
        </p:nvSpPr>
        <p:spPr bwMode="auto">
          <a:xfrm>
            <a:off x="609600" y="1066800"/>
            <a:ext cx="6553200" cy="1066800"/>
          </a:xfrm>
          <a:prstGeom prst="rect">
            <a:avLst/>
          </a:prstGeom>
          <a:noFill/>
          <a:ln w="9525">
            <a:noFill/>
            <a:miter lim="800000"/>
            <a:headEnd/>
            <a:tailEnd/>
          </a:ln>
          <a:effectLst/>
        </p:spPr>
        <p:txBody>
          <a:bodyPr>
            <a:spAutoFit/>
          </a:bodyPr>
          <a:lstStyle/>
          <a:p>
            <a:pPr marL="342900" indent="-342900" eaLnBrk="1" hangingPunct="1"/>
            <a:r>
              <a:rPr lang="en-US" sz="2400">
                <a:solidFill>
                  <a:srgbClr val="FFFF00"/>
                </a:solidFill>
                <a:effectLst/>
                <a:latin typeface="Arial" charset="0"/>
              </a:rPr>
              <a:t>1.  Anatomical Evidence:</a:t>
            </a:r>
          </a:p>
          <a:p>
            <a:pPr marL="342900" indent="-342900" eaLnBrk="1" hangingPunct="1"/>
            <a:r>
              <a:rPr lang="en-US" sz="2000">
                <a:solidFill>
                  <a:srgbClr val="FFFF00"/>
                </a:solidFill>
                <a:effectLst/>
                <a:latin typeface="Arial" charset="0"/>
              </a:rPr>
              <a:t>	- thinning of limbic cortical structures</a:t>
            </a:r>
          </a:p>
          <a:p>
            <a:pPr marL="342900" indent="-342900" eaLnBrk="1" hangingPunct="1"/>
            <a:r>
              <a:rPr lang="en-US" sz="2000">
                <a:solidFill>
                  <a:srgbClr val="FFFF00"/>
                </a:solidFill>
                <a:effectLst/>
                <a:latin typeface="Arial" charset="0"/>
              </a:rPr>
              <a:t>	- increased cell packing density</a:t>
            </a:r>
            <a:r>
              <a:rPr lang="en-US" sz="2000">
                <a:solidFill>
                  <a:srgbClr val="000000"/>
                </a:solidFill>
                <a:effectLst/>
                <a:latin typeface="Arial" charset="0"/>
              </a:rPr>
              <a:t> </a:t>
            </a:r>
          </a:p>
        </p:txBody>
      </p:sp>
      <p:sp>
        <p:nvSpPr>
          <p:cNvPr id="4816900" name="Text Box 4"/>
          <p:cNvSpPr txBox="1">
            <a:spLocks noChangeArrowheads="1"/>
          </p:cNvSpPr>
          <p:nvPr/>
        </p:nvSpPr>
        <p:spPr bwMode="auto">
          <a:xfrm>
            <a:off x="609600" y="2362200"/>
            <a:ext cx="6705600" cy="1371600"/>
          </a:xfrm>
          <a:prstGeom prst="rect">
            <a:avLst/>
          </a:prstGeom>
          <a:noFill/>
          <a:ln w="9525">
            <a:noFill/>
            <a:miter lim="800000"/>
            <a:headEnd/>
            <a:tailEnd/>
          </a:ln>
          <a:effectLst/>
        </p:spPr>
        <p:txBody>
          <a:bodyPr>
            <a:spAutoFit/>
          </a:bodyPr>
          <a:lstStyle/>
          <a:p>
            <a:pPr marL="342900" indent="-342900" eaLnBrk="1" hangingPunct="1"/>
            <a:r>
              <a:rPr lang="en-US" sz="2400">
                <a:solidFill>
                  <a:srgbClr val="FFFF00"/>
                </a:solidFill>
                <a:effectLst/>
                <a:latin typeface="Arial" charset="0"/>
              </a:rPr>
              <a:t>2.  Behavioral Evidence:</a:t>
            </a:r>
          </a:p>
          <a:p>
            <a:pPr marL="342900" indent="-342900" eaLnBrk="1" hangingPunct="1"/>
            <a:r>
              <a:rPr lang="en-US" sz="2000">
                <a:solidFill>
                  <a:srgbClr val="FFFF00"/>
                </a:solidFill>
                <a:effectLst/>
                <a:latin typeface="Arial" charset="0"/>
              </a:rPr>
              <a:t>	- impairment in prepulse inhibition of startle</a:t>
            </a:r>
          </a:p>
          <a:p>
            <a:pPr marL="342900" indent="-342900" eaLnBrk="1" hangingPunct="1"/>
            <a:r>
              <a:rPr lang="en-US" sz="2000">
                <a:solidFill>
                  <a:srgbClr val="FFFF00"/>
                </a:solidFill>
                <a:effectLst/>
                <a:latin typeface="Arial" charset="0"/>
              </a:rPr>
              <a:t>	- impairment in reversal learning</a:t>
            </a:r>
          </a:p>
          <a:p>
            <a:pPr marL="342900" indent="-342900" eaLnBrk="1" hangingPunct="1"/>
            <a:endParaRPr lang="en-US" sz="2000">
              <a:solidFill>
                <a:srgbClr val="FFFF00"/>
              </a:solidFill>
              <a:effectLst/>
              <a:latin typeface="Arial" charset="0"/>
            </a:endParaRPr>
          </a:p>
        </p:txBody>
      </p:sp>
      <p:sp>
        <p:nvSpPr>
          <p:cNvPr id="4816901" name="Text Box 5"/>
          <p:cNvSpPr txBox="1">
            <a:spLocks noChangeArrowheads="1"/>
          </p:cNvSpPr>
          <p:nvPr/>
        </p:nvSpPr>
        <p:spPr bwMode="auto">
          <a:xfrm>
            <a:off x="609600" y="3733800"/>
            <a:ext cx="7732713" cy="1736725"/>
          </a:xfrm>
          <a:prstGeom prst="rect">
            <a:avLst/>
          </a:prstGeom>
          <a:noFill/>
          <a:ln w="9525">
            <a:noFill/>
            <a:miter lim="800000"/>
            <a:headEnd/>
            <a:tailEnd/>
          </a:ln>
          <a:effectLst/>
        </p:spPr>
        <p:txBody>
          <a:bodyPr wrap="none">
            <a:spAutoFit/>
          </a:bodyPr>
          <a:lstStyle/>
          <a:p>
            <a:pPr marL="342900" indent="-342900" eaLnBrk="1" hangingPunct="1"/>
            <a:r>
              <a:rPr lang="en-US" sz="2400">
                <a:solidFill>
                  <a:srgbClr val="FFFF00"/>
                </a:solidFill>
                <a:effectLst/>
                <a:latin typeface="Arial" charset="0"/>
              </a:rPr>
              <a:t>3.  Pharmacological Evidence:</a:t>
            </a:r>
          </a:p>
          <a:p>
            <a:pPr marL="342900" indent="-342900" eaLnBrk="1" hangingPunct="1"/>
            <a:r>
              <a:rPr lang="en-US" sz="2000">
                <a:solidFill>
                  <a:srgbClr val="FFFF00"/>
                </a:solidFill>
                <a:effectLst/>
                <a:latin typeface="Arial" charset="0"/>
              </a:rPr>
              <a:t>	- increased response to PCP</a:t>
            </a:r>
          </a:p>
          <a:p>
            <a:pPr marL="342900" indent="-342900" eaLnBrk="1" hangingPunct="1"/>
            <a:r>
              <a:rPr lang="en-US" sz="2000">
                <a:solidFill>
                  <a:srgbClr val="FFFF00"/>
                </a:solidFill>
                <a:effectLst/>
                <a:latin typeface="Arial" charset="0"/>
              </a:rPr>
              <a:t>	- increased locomotion to amphetamine in adult</a:t>
            </a:r>
          </a:p>
          <a:p>
            <a:pPr marL="342900" indent="-342900" eaLnBrk="1" hangingPunct="1"/>
            <a:r>
              <a:rPr lang="en-US" sz="2000">
                <a:solidFill>
                  <a:srgbClr val="FFFF00"/>
                </a:solidFill>
                <a:effectLst/>
                <a:latin typeface="Arial" charset="0"/>
              </a:rPr>
              <a:t>	- no difference in response to amphetamine in prepubertal stage</a:t>
            </a:r>
          </a:p>
          <a:p>
            <a:pPr marL="342900" indent="-342900" eaLnBrk="1" hangingPunct="1"/>
            <a:r>
              <a:rPr lang="en-US" sz="2400">
                <a:solidFill>
                  <a:srgbClr val="000000"/>
                </a:solidFill>
                <a:effectLst/>
                <a:latin typeface="Arial" charset="0"/>
              </a:rPr>
              <a:t>	</a:t>
            </a:r>
          </a:p>
        </p:txBody>
      </p:sp>
      <p:sp>
        <p:nvSpPr>
          <p:cNvPr id="4816903" name="Text Box 7"/>
          <p:cNvSpPr txBox="1">
            <a:spLocks noChangeArrowheads="1"/>
          </p:cNvSpPr>
          <p:nvPr/>
        </p:nvSpPr>
        <p:spPr bwMode="auto">
          <a:xfrm>
            <a:off x="152400" y="5334000"/>
            <a:ext cx="8958263" cy="1449387"/>
          </a:xfrm>
          <a:prstGeom prst="rect">
            <a:avLst/>
          </a:prstGeom>
          <a:gradFill rotWithShape="1">
            <a:gsLst>
              <a:gs pos="0">
                <a:srgbClr val="0000FF">
                  <a:gamma/>
                  <a:shade val="9412"/>
                  <a:invGamma/>
                </a:srgbClr>
              </a:gs>
              <a:gs pos="50000">
                <a:srgbClr val="0000FF"/>
              </a:gs>
              <a:gs pos="100000">
                <a:srgbClr val="0000FF">
                  <a:gamma/>
                  <a:shade val="9412"/>
                  <a:invGamma/>
                </a:srgbClr>
              </a:gs>
            </a:gsLst>
            <a:lin ang="5400000" scaled="1"/>
          </a:gradFill>
          <a:ln w="76200" algn="ctr">
            <a:solidFill>
              <a:srgbClr val="00FFFF"/>
            </a:solidFill>
            <a:miter lim="800000"/>
            <a:headEnd/>
            <a:tailEnd/>
          </a:ln>
          <a:effectLst/>
        </p:spPr>
        <p:txBody>
          <a:bodyPr wrap="none" lIns="92075" tIns="46038" rIns="92075" bIns="46038">
            <a:spAutoFit/>
          </a:bodyPr>
          <a:lstStyle/>
          <a:p>
            <a:pPr algn="ctr"/>
            <a:r>
              <a:rPr lang="en-US" sz="2800">
                <a:solidFill>
                  <a:srgbClr val="FFFFFF"/>
                </a:solidFill>
                <a:effectLst>
                  <a:outerShdw blurRad="38100" dist="38100" dir="2700000" algn="tl">
                    <a:srgbClr val="000000"/>
                  </a:outerShdw>
                </a:effectLst>
              </a:rPr>
              <a:t>The increased dopamine response is consistent with imaging </a:t>
            </a:r>
          </a:p>
          <a:p>
            <a:pPr algn="ctr"/>
            <a:r>
              <a:rPr lang="en-US" sz="2800">
                <a:solidFill>
                  <a:srgbClr val="FFFFFF"/>
                </a:solidFill>
                <a:effectLst>
                  <a:outerShdw blurRad="38100" dist="38100" dir="2700000" algn="tl">
                    <a:srgbClr val="000000"/>
                  </a:outerShdw>
                </a:effectLst>
              </a:rPr>
              <a:t>studies demonstrating heightened striatal DA response </a:t>
            </a:r>
          </a:p>
          <a:p>
            <a:pPr algn="ctr"/>
            <a:r>
              <a:rPr lang="en-US" sz="2800">
                <a:solidFill>
                  <a:srgbClr val="FFFFFF"/>
                </a:solidFill>
                <a:effectLst>
                  <a:outerShdw blurRad="38100" dist="38100" dir="2700000" algn="tl">
                    <a:srgbClr val="000000"/>
                  </a:outerShdw>
                </a:effectLst>
              </a:rPr>
              <a:t>in schizophrenia</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816903"/>
                                        </p:tgtEl>
                                        <p:attrNameLst>
                                          <p:attrName>style.visibility</p:attrName>
                                        </p:attrNameLst>
                                      </p:cBhvr>
                                      <p:to>
                                        <p:strVal val="visible"/>
                                      </p:to>
                                    </p:set>
                                    <p:animEffect transition="in" filter="checkerboard(across)">
                                      <p:cBhvr>
                                        <p:cTn id="7" dur="500"/>
                                        <p:tgtEl>
                                          <p:spTgt spid="4816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69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amma/>
                <a:shade val="19216"/>
                <a:invGamma/>
              </a:schemeClr>
            </a:gs>
            <a:gs pos="50000">
              <a:schemeClr val="bg1"/>
            </a:gs>
            <a:gs pos="100000">
              <a:schemeClr val="bg1">
                <a:gamma/>
                <a:shade val="19216"/>
                <a:invGamma/>
              </a:schemeClr>
            </a:gs>
          </a:gsLst>
          <a:lin ang="5400000" scaled="1"/>
        </a:gradFill>
        <a:effectLst/>
      </p:bgPr>
    </p:bg>
    <p:spTree>
      <p:nvGrpSpPr>
        <p:cNvPr id="1" name=""/>
        <p:cNvGrpSpPr/>
        <p:nvPr/>
      </p:nvGrpSpPr>
      <p:grpSpPr>
        <a:xfrm>
          <a:off x="0" y="0"/>
          <a:ext cx="0" cy="0"/>
          <a:chOff x="0" y="0"/>
          <a:chExt cx="0" cy="0"/>
        </a:xfrm>
      </p:grpSpPr>
      <p:sp>
        <p:nvSpPr>
          <p:cNvPr id="4768770" name="Text Box 2"/>
          <p:cNvSpPr txBox="1">
            <a:spLocks noChangeArrowheads="1"/>
          </p:cNvSpPr>
          <p:nvPr/>
        </p:nvSpPr>
        <p:spPr bwMode="auto">
          <a:xfrm>
            <a:off x="533400" y="228600"/>
            <a:ext cx="8001000" cy="3847207"/>
          </a:xfrm>
          <a:prstGeom prst="rect">
            <a:avLst/>
          </a:prstGeom>
          <a:noFill/>
          <a:ln w="9525">
            <a:noFill/>
            <a:miter lim="800000"/>
            <a:headEnd/>
            <a:tailEnd/>
          </a:ln>
          <a:effectLst/>
        </p:spPr>
        <p:txBody>
          <a:bodyPr>
            <a:spAutoFit/>
          </a:bodyPr>
          <a:lstStyle/>
          <a:p>
            <a:pPr eaLnBrk="1" hangingPunct="1"/>
            <a:r>
              <a:rPr lang="en-US" sz="3600" dirty="0">
                <a:solidFill>
                  <a:srgbClr val="FFFFFF"/>
                </a:solidFill>
                <a:effectLst/>
              </a:rPr>
              <a:t>Conclusion:</a:t>
            </a:r>
          </a:p>
          <a:p>
            <a:pPr eaLnBrk="1" hangingPunct="1"/>
            <a:endParaRPr lang="en-US" sz="1200" dirty="0">
              <a:solidFill>
                <a:srgbClr val="FFFFFF"/>
              </a:solidFill>
              <a:effectLst/>
            </a:endParaRPr>
          </a:p>
          <a:p>
            <a:pPr eaLnBrk="1" hangingPunct="1"/>
            <a:endParaRPr lang="en-US" sz="1200" dirty="0">
              <a:solidFill>
                <a:srgbClr val="FFFFFF"/>
              </a:solidFill>
              <a:effectLst/>
            </a:endParaRPr>
          </a:p>
          <a:p>
            <a:pPr eaLnBrk="1" hangingPunct="1"/>
            <a:r>
              <a:rPr lang="en-US" sz="2800" dirty="0">
                <a:solidFill>
                  <a:srgbClr val="FFFFFF"/>
                </a:solidFill>
                <a:effectLst/>
              </a:rPr>
              <a:t>In the MAM model of schizophrenia, there is a hyper-</a:t>
            </a:r>
            <a:r>
              <a:rPr lang="en-US" sz="2800" dirty="0" err="1">
                <a:solidFill>
                  <a:srgbClr val="FFFFFF"/>
                </a:solidFill>
                <a:effectLst/>
              </a:rPr>
              <a:t>responsivity</a:t>
            </a:r>
            <a:r>
              <a:rPr lang="en-US" sz="2800" dirty="0">
                <a:solidFill>
                  <a:srgbClr val="FFFFFF"/>
                </a:solidFill>
                <a:effectLst/>
              </a:rPr>
              <a:t> of the dopamine system similar to that observed in schizophrenia patients.</a:t>
            </a:r>
            <a:endParaRPr lang="en-US" sz="1600" dirty="0">
              <a:solidFill>
                <a:srgbClr val="FFFFFF"/>
              </a:solidFill>
              <a:effectLst/>
            </a:endParaRPr>
          </a:p>
          <a:p>
            <a:pPr eaLnBrk="1" hangingPunct="1"/>
            <a:endParaRPr lang="en-US" sz="1600" dirty="0">
              <a:solidFill>
                <a:srgbClr val="FFFFFF"/>
              </a:solidFill>
              <a:effectLst/>
            </a:endParaRPr>
          </a:p>
          <a:p>
            <a:pPr eaLnBrk="1" hangingPunct="1"/>
            <a:r>
              <a:rPr lang="en-US" sz="2800" dirty="0">
                <a:solidFill>
                  <a:srgbClr val="FFFFFF"/>
                </a:solidFill>
                <a:effectLst/>
              </a:rPr>
              <a:t>Dopamine hyper-</a:t>
            </a:r>
            <a:r>
              <a:rPr lang="en-US" sz="2800" dirty="0" err="1">
                <a:solidFill>
                  <a:srgbClr val="FFFFFF"/>
                </a:solidFill>
                <a:effectLst/>
              </a:rPr>
              <a:t>responsivity</a:t>
            </a:r>
            <a:r>
              <a:rPr lang="en-US" sz="2800" dirty="0">
                <a:solidFill>
                  <a:srgbClr val="FFFFFF"/>
                </a:solidFill>
                <a:effectLst/>
              </a:rPr>
              <a:t> is suggested to underlie the psychotic state in schizophrenia</a:t>
            </a:r>
          </a:p>
          <a:p>
            <a:pPr eaLnBrk="1" hangingPunct="1"/>
            <a:endParaRPr lang="en-US" sz="2800" dirty="0">
              <a:solidFill>
                <a:srgbClr val="FFFFFF"/>
              </a:solidFill>
              <a:effectLst/>
            </a:endParaRPr>
          </a:p>
        </p:txBody>
      </p:sp>
      <p:sp>
        <p:nvSpPr>
          <p:cNvPr id="4768771" name="Text Box 3"/>
          <p:cNvSpPr txBox="1">
            <a:spLocks noChangeArrowheads="1"/>
          </p:cNvSpPr>
          <p:nvPr/>
        </p:nvSpPr>
        <p:spPr bwMode="auto">
          <a:xfrm>
            <a:off x="609600" y="3854450"/>
            <a:ext cx="7772400" cy="946150"/>
          </a:xfrm>
          <a:prstGeom prst="rect">
            <a:avLst/>
          </a:prstGeom>
          <a:noFill/>
          <a:ln w="9525" algn="ctr">
            <a:noFill/>
            <a:miter lim="800000"/>
            <a:headEnd/>
            <a:tailEnd/>
          </a:ln>
          <a:effectLst/>
        </p:spPr>
        <p:txBody>
          <a:bodyPr lIns="92075" tIns="46038" rIns="92075" bIns="46038">
            <a:spAutoFit/>
          </a:bodyPr>
          <a:lstStyle/>
          <a:p>
            <a:r>
              <a:rPr lang="en-US" sz="2800" dirty="0">
                <a:solidFill>
                  <a:srgbClr val="FFFFFF"/>
                </a:solidFill>
                <a:effectLst>
                  <a:outerShdw blurRad="38100" dist="38100" dir="2700000" algn="tl">
                    <a:srgbClr val="000000"/>
                  </a:outerShdw>
                </a:effectLst>
              </a:rPr>
              <a:t>Emerging evidence suggests that hyperactivity in the hippocampus may be related to the psychotic state.</a:t>
            </a:r>
          </a:p>
        </p:txBody>
      </p:sp>
      <p:sp>
        <p:nvSpPr>
          <p:cNvPr id="4768772" name="Text Box 4"/>
          <p:cNvSpPr txBox="1">
            <a:spLocks noChangeArrowheads="1"/>
          </p:cNvSpPr>
          <p:nvPr/>
        </p:nvSpPr>
        <p:spPr bwMode="auto">
          <a:xfrm>
            <a:off x="604838" y="5410200"/>
            <a:ext cx="8005762" cy="984250"/>
          </a:xfrm>
          <a:prstGeom prst="rect">
            <a:avLst/>
          </a:prstGeom>
          <a:solidFill>
            <a:srgbClr val="000066"/>
          </a:solidFill>
          <a:ln w="38100" algn="ctr">
            <a:solidFill>
              <a:srgbClr val="FFFF00"/>
            </a:solidFill>
            <a:miter lim="800000"/>
            <a:headEnd/>
            <a:tailEnd/>
          </a:ln>
          <a:effectLst/>
        </p:spPr>
        <p:txBody>
          <a:bodyPr lIns="92075" tIns="46038" rIns="92075" bIns="46038">
            <a:spAutoFit/>
          </a:bodyPr>
          <a:lstStyle/>
          <a:p>
            <a:pPr algn="ctr"/>
            <a:r>
              <a:rPr lang="en-US" sz="2800">
                <a:solidFill>
                  <a:srgbClr val="FFFFFF"/>
                </a:solidFill>
                <a:effectLst>
                  <a:outerShdw blurRad="38100" dist="38100" dir="2700000" algn="tl">
                    <a:srgbClr val="000000"/>
                  </a:outerShdw>
                </a:effectLst>
              </a:rPr>
              <a:t>What is the state of the ventral hippocampus in the MAM-treated rat?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768770">
                                            <p:txEl>
                                              <p:pRg st="3" end="3"/>
                                            </p:txEl>
                                          </p:spTgt>
                                        </p:tgtEl>
                                        <p:attrNameLst>
                                          <p:attrName>style.visibility</p:attrName>
                                        </p:attrNameLst>
                                      </p:cBhvr>
                                      <p:to>
                                        <p:strVal val="visible"/>
                                      </p:to>
                                    </p:set>
                                    <p:animEffect transition="in" filter="checkerboard(across)">
                                      <p:cBhvr>
                                        <p:cTn id="7" dur="500"/>
                                        <p:tgtEl>
                                          <p:spTgt spid="4768770">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4768770">
                                            <p:txEl>
                                              <p:pRg st="5" end="5"/>
                                            </p:txEl>
                                          </p:spTgt>
                                        </p:tgtEl>
                                        <p:attrNameLst>
                                          <p:attrName>style.visibility</p:attrName>
                                        </p:attrNameLst>
                                      </p:cBhvr>
                                      <p:to>
                                        <p:strVal val="visible"/>
                                      </p:to>
                                    </p:set>
                                    <p:animEffect transition="in" filter="checkerboard(across)">
                                      <p:cBhvr>
                                        <p:cTn id="12" dur="500"/>
                                        <p:tgtEl>
                                          <p:spTgt spid="4768770">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768771"/>
                                        </p:tgtEl>
                                        <p:attrNameLst>
                                          <p:attrName>style.visibility</p:attrName>
                                        </p:attrNameLst>
                                      </p:cBhvr>
                                      <p:to>
                                        <p:strVal val="visible"/>
                                      </p:to>
                                    </p:set>
                                    <p:animEffect transition="in" filter="checkerboard(across)">
                                      <p:cBhvr>
                                        <p:cTn id="17" dur="500"/>
                                        <p:tgtEl>
                                          <p:spTgt spid="4768771"/>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768772"/>
                                        </p:tgtEl>
                                        <p:attrNameLst>
                                          <p:attrName>style.visibility</p:attrName>
                                        </p:attrNameLst>
                                      </p:cBhvr>
                                      <p:to>
                                        <p:strVal val="visible"/>
                                      </p:to>
                                    </p:set>
                                    <p:animEffect transition="in" filter="checkerboard(across)">
                                      <p:cBhvr>
                                        <p:cTn id="22" dur="500"/>
                                        <p:tgtEl>
                                          <p:spTgt spid="47687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8771" grpId="0"/>
      <p:bldP spid="4768772" grpId="0" animBg="1"/>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efault Design">
  <a:themeElements>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2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7_Default Design">
  <a:themeElements>
    <a:clrScheme name="9_Default Design 13">
      <a:dk1>
        <a:srgbClr val="5C1F00"/>
      </a:dk1>
      <a:lt1>
        <a:srgbClr val="FFFFFF"/>
      </a:lt1>
      <a:dk2>
        <a:srgbClr val="800000"/>
      </a:dk2>
      <a:lt2>
        <a:srgbClr val="FFFF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5C1F00"/>
        </a:dk1>
        <a:lt1>
          <a:srgbClr val="FFFFFF"/>
        </a:lt1>
        <a:dk2>
          <a:srgbClr val="800000"/>
        </a:dk2>
        <a:lt2>
          <a:srgbClr val="FFFF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Default Design">
  <a:themeElements>
    <a:clrScheme name="9_Default Design 13">
      <a:dk1>
        <a:srgbClr val="5C1F00"/>
      </a:dk1>
      <a:lt1>
        <a:srgbClr val="FFFFFF"/>
      </a:lt1>
      <a:dk2>
        <a:srgbClr val="800000"/>
      </a:dk2>
      <a:lt2>
        <a:srgbClr val="FFFF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5C1F00"/>
        </a:dk1>
        <a:lt1>
          <a:srgbClr val="FFFFFF"/>
        </a:lt1>
        <a:dk2>
          <a:srgbClr val="800000"/>
        </a:dk2>
        <a:lt2>
          <a:srgbClr val="FFFF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OMET">
  <a:themeElements>
    <a:clrScheme name="">
      <a:dk1>
        <a:srgbClr val="000066"/>
      </a:dk1>
      <a:lt1>
        <a:srgbClr val="FFFFFF"/>
      </a:lt1>
      <a:dk2>
        <a:srgbClr val="000066"/>
      </a:dk2>
      <a:lt2>
        <a:srgbClr val="FFFF00"/>
      </a:lt2>
      <a:accent1>
        <a:srgbClr val="FFCC00"/>
      </a:accent1>
      <a:accent2>
        <a:srgbClr val="CC0066"/>
      </a:accent2>
      <a:accent3>
        <a:srgbClr val="AAAAB8"/>
      </a:accent3>
      <a:accent4>
        <a:srgbClr val="DADADA"/>
      </a:accent4>
      <a:accent5>
        <a:srgbClr val="FFE2AA"/>
      </a:accent5>
      <a:accent6>
        <a:srgbClr val="B9005C"/>
      </a:accent6>
      <a:hlink>
        <a:srgbClr val="00CCCC"/>
      </a:hlink>
      <a:folHlink>
        <a:srgbClr val="6699FF"/>
      </a:folHlink>
    </a:clrScheme>
    <a:fontScheme name="1_COME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COMET 1">
        <a:dk1>
          <a:srgbClr val="000066"/>
        </a:dk1>
        <a:lt1>
          <a:srgbClr val="FFFFFF"/>
        </a:lt1>
        <a:dk2>
          <a:srgbClr val="0000FF"/>
        </a:dk2>
        <a:lt2>
          <a:srgbClr val="FFFF00"/>
        </a:lt2>
        <a:accent1>
          <a:srgbClr val="FFCC00"/>
        </a:accent1>
        <a:accent2>
          <a:srgbClr val="CC0066"/>
        </a:accent2>
        <a:accent3>
          <a:srgbClr val="AAAAFF"/>
        </a:accent3>
        <a:accent4>
          <a:srgbClr val="DADADA"/>
        </a:accent4>
        <a:accent5>
          <a:srgbClr val="FFE2AA"/>
        </a:accent5>
        <a:accent6>
          <a:srgbClr val="B9005C"/>
        </a:accent6>
        <a:hlink>
          <a:srgbClr val="00CCCC"/>
        </a:hlink>
        <a:folHlink>
          <a:srgbClr val="6699FF"/>
        </a:folHlink>
      </a:clrScheme>
      <a:clrMap bg1="dk2" tx1="lt1" bg2="dk1" tx2="lt2" accent1="accent1" accent2="accent2" accent3="accent3" accent4="accent4" accent5="accent5" accent6="accent6" hlink="hlink" folHlink="folHlink"/>
    </a:extraClrScheme>
    <a:extraClrScheme>
      <a:clrScheme name="1_COMET 2">
        <a:dk1>
          <a:srgbClr val="000080"/>
        </a:dk1>
        <a:lt1>
          <a:srgbClr val="B2B2B2"/>
        </a:lt1>
        <a:dk2>
          <a:srgbClr val="4D4D4D"/>
        </a:dk2>
        <a:lt2>
          <a:srgbClr val="CCCCFF"/>
        </a:lt2>
        <a:accent1>
          <a:srgbClr val="99CCFF"/>
        </a:accent1>
        <a:accent2>
          <a:srgbClr val="00CCCC"/>
        </a:accent2>
        <a:accent3>
          <a:srgbClr val="D5D5D5"/>
        </a:accent3>
        <a:accent4>
          <a:srgbClr val="00006C"/>
        </a:accent4>
        <a:accent5>
          <a:srgbClr val="CAE2FF"/>
        </a:accent5>
        <a:accent6>
          <a:srgbClr val="00B9B9"/>
        </a:accent6>
        <a:hlink>
          <a:srgbClr val="CC66FF"/>
        </a:hlink>
        <a:folHlink>
          <a:srgbClr val="9999FF"/>
        </a:folHlink>
      </a:clrScheme>
      <a:clrMap bg1="lt1" tx1="dk1" bg2="lt2" tx2="dk2" accent1="accent1" accent2="accent2" accent3="accent3" accent4="accent4" accent5="accent5" accent6="accent6" hlink="hlink" folHlink="folHlink"/>
    </a:extraClrScheme>
    <a:extraClrScheme>
      <a:clrScheme name="1_COMET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2_Default Design">
  <a:themeElements>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0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3_Default Design">
  <a:themeElements>
    <a:clrScheme name="9_Default Design 13">
      <a:dk1>
        <a:srgbClr val="5C1F00"/>
      </a:dk1>
      <a:lt1>
        <a:srgbClr val="FFFFFF"/>
      </a:lt1>
      <a:dk2>
        <a:srgbClr val="800000"/>
      </a:dk2>
      <a:lt2>
        <a:srgbClr val="FFFF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fontScheme name="9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9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9_Default Design 13">
        <a:dk1>
          <a:srgbClr val="5C1F00"/>
        </a:dk1>
        <a:lt1>
          <a:srgbClr val="FFFFFF"/>
        </a:lt1>
        <a:dk2>
          <a:srgbClr val="800000"/>
        </a:dk2>
        <a:lt2>
          <a:srgbClr val="FFFF00"/>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4_Default Design">
  <a:themeElements>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2075" tIns="46038" rIns="92075" bIns="46038"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rgbClr val="FF5050"/>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1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30189</TotalTime>
  <Words>1811</Words>
  <Application>Microsoft Office PowerPoint</Application>
  <PresentationFormat>On-screen Show (4:3)</PresentationFormat>
  <Paragraphs>518</Paragraphs>
  <Slides>38</Slides>
  <Notes>38</Notes>
  <HiddenSlides>0</HiddenSlides>
  <MMClips>0</MMClips>
  <ScaleCrop>false</ScaleCrop>
  <HeadingPairs>
    <vt:vector size="6" baseType="variant">
      <vt:variant>
        <vt:lpstr>Theme</vt:lpstr>
      </vt:variant>
      <vt:variant>
        <vt:i4>17</vt:i4>
      </vt:variant>
      <vt:variant>
        <vt:lpstr>Embedded OLE Servers</vt:lpstr>
      </vt:variant>
      <vt:variant>
        <vt:i4>1</vt:i4>
      </vt:variant>
      <vt:variant>
        <vt:lpstr>Slide Titles</vt:lpstr>
      </vt:variant>
      <vt:variant>
        <vt:i4>38</vt:i4>
      </vt:variant>
    </vt:vector>
  </HeadingPairs>
  <TitlesOfParts>
    <vt:vector size="56" baseType="lpstr">
      <vt:lpstr>Beam</vt:lpstr>
      <vt:lpstr>1_Default Design</vt:lpstr>
      <vt:lpstr>Blank Presentation</vt:lpstr>
      <vt:lpstr>1_COMET</vt:lpstr>
      <vt:lpstr>12_Default Design</vt:lpstr>
      <vt:lpstr>1_Stream</vt:lpstr>
      <vt:lpstr>13_Default Design</vt:lpstr>
      <vt:lpstr>2_Default Design</vt:lpstr>
      <vt:lpstr>14_Default Design</vt:lpstr>
      <vt:lpstr>6_Default Design</vt:lpstr>
      <vt:lpstr>1_Beam</vt:lpstr>
      <vt:lpstr>8_Default Design</vt:lpstr>
      <vt:lpstr>1_Blank Presentation</vt:lpstr>
      <vt:lpstr>16_Default Design</vt:lpstr>
      <vt:lpstr>17_Default Design</vt:lpstr>
      <vt:lpstr>9_Default Design</vt:lpstr>
      <vt:lpstr>3_Default Design</vt:lpstr>
      <vt:lpstr>Clip</vt:lpstr>
      <vt:lpstr> Prenatal/Perinatal Insults as Models of Schizophrenia</vt:lpstr>
      <vt:lpstr>Slide 2</vt:lpstr>
      <vt:lpstr>Slide 3</vt:lpstr>
      <vt:lpstr>Slide 4</vt:lpstr>
      <vt:lpstr>Slide 5</vt:lpstr>
      <vt:lpstr>MAM developmental model of schizophrenia</vt:lpstr>
      <vt:lpstr>Slide 7</vt:lpstr>
      <vt:lpstr>MAM developmental model of schizophrenia</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Advantages/Shortcomings of Developmental Models</vt:lpstr>
      <vt:lpstr>Advantages/Shortcomings of Developmental Models</vt:lpstr>
      <vt:lpstr>Slide 37</vt:lpstr>
      <vt:lpstr>Acknowledgements</vt:lpstr>
    </vt:vector>
  </TitlesOfParts>
  <Company>University of Pittsburgh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Regulation of Amygdala-Accumbens Interactions by the Prefrontal Cortex: Descending Regulation of Affective Responses</dc:title>
  <dc:creator>Anthony A. Grace</dc:creator>
  <cp:lastModifiedBy>Anthony Grace</cp:lastModifiedBy>
  <cp:revision>416</cp:revision>
  <dcterms:created xsi:type="dcterms:W3CDTF">2003-05-14T02:04:20Z</dcterms:created>
  <dcterms:modified xsi:type="dcterms:W3CDTF">2010-06-16T15:48:40Z</dcterms:modified>
</cp:coreProperties>
</file>